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99c7fb7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99c7fb7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99c7fb7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99c7fb7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99c7fb7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99c7fb7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99c7fb7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99c7fb7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99c7fb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99c7fb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99c7fb7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99c7fb7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99c7fb7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99c7fb7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информационных технологий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Тимофей Вадимович Латыпов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Языки программирования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5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Язык программирования позволяет абстрагировать программиста от операционной системы, алгоритмов, структур данных, архитектуры компьютера и математики и упрощает “точку входа” в программирование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450" y="2386450"/>
            <a:ext cx="4279099" cy="24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- инструмент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Знание языка не означает умение программировать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Низкоуровневые - ассемблер: затратный, под каждую систему свой код, дорогой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Высокоуровневые - С++, Python: проще, дешевле, универсальнее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программа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Так или иначе, в конечном итоге любая программа это поток 0 и 1 - машинный набор инструкций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Трансляторы - переводят программу в машинный код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Компилятор - весь текст сразу в машинный код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Интерпретатор - покомандно анализирует текст и сразу выполняет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исполняемую программу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152475"/>
            <a:ext cx="7672374" cy="369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Парадигмы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Императивный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Последовательность команд, пошаговое решение задачи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Декларативный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Не расписываем как получить результат, просто говорим, какой результат нам нужен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52" y="2800352"/>
            <a:ext cx="2438375" cy="16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100" y="2777922"/>
            <a:ext cx="3487051" cy="16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Парадигмы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Процедурный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Программа состоит из процедур и функций, которые могут вызываться друг другом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ООП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Позволяет оперировать понятием объекта, упрощая код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00" y="2571750"/>
            <a:ext cx="3075775" cy="23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650" y="2571750"/>
            <a:ext cx="2588425" cy="24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Типизация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Явная/Неявная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Статическая/Динамическая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Сильная/Слабая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13" y="2895588"/>
            <a:ext cx="21812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880" y="2888462"/>
            <a:ext cx="2326220" cy="13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0900" y="2881324"/>
            <a:ext cx="2535632" cy="13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