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Proxima Nova Semibold"/>
      <p:regular r:id="rId15"/>
      <p:bold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Semibold-regular.fntdata"/><Relationship Id="rId14" Type="http://schemas.openxmlformats.org/officeDocument/2006/relationships/font" Target="fonts/ProximaNova-boldItalic.fntdata"/><Relationship Id="rId17" Type="http://schemas.openxmlformats.org/officeDocument/2006/relationships/font" Target="fonts/ProximaNovaSemibold-boldItalic.fntdata"/><Relationship Id="rId16" Type="http://schemas.openxmlformats.org/officeDocument/2006/relationships/font" Target="fonts/ProximaNovaSemi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b9d419860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b9d419860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b9d419860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b9d419860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b9d419860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b9d419860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b9d419860f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b9d419860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vmware.com/ru/solutions/datacenter/consolidation/index.html" TargetMode="External"/><Relationship Id="rId4" Type="http://schemas.openxmlformats.org/officeDocument/2006/relationships/hyperlink" Target="http://www.vmware.com/ru/solutions/business-critical-apps/index.html" TargetMode="External"/><Relationship Id="rId5" Type="http://schemas.openxmlformats.org/officeDocument/2006/relationships/hyperlink" Target="http://www.vmware.com/ru/solutions/datacenter/business-continuity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Конфигурирование Win10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Тимофей Вадимович Латыпов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Задачи дисциплины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Знакомство с Windows 10 Pro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Знакомство с UNIX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Виртуализация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Управление дисками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Управление пользователями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*Конфигурирование удалённого доступа*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Экзамен - комплексная настройка системы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Алгоритмические задачи, матрицы, стек, дек, очередь, списки</a:t>
            </a:r>
            <a:r>
              <a:rPr lang="ru"/>
              <a:t>, графы, деревья. | leetcode/codewars/projecteuler | C++/python/… | математика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Виртуализация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 Semibold"/>
              <a:buChar char="●"/>
            </a:pPr>
            <a:r>
              <a:rPr lang="ru" sz="16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Виртуальная машина</a:t>
            </a:r>
            <a:r>
              <a:rPr lang="ru" sz="15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— это полностью изолированный программный контейнер, который работает с собственной ОС и приложениями, подобно физическому компьютеру.</a:t>
            </a:r>
            <a:endParaRPr sz="150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Proxima Nova Semibold"/>
              <a:buChar char="●"/>
            </a:pPr>
            <a:r>
              <a:rPr lang="ru" sz="15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Виртуальная машина работает полностью аналогично физическому компьютеру и обладает собственными ЦП, памятью, жестким диском и сетевым адаптером.</a:t>
            </a:r>
            <a:endParaRPr sz="150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Proxima Nova Semibold"/>
              <a:buChar char="●"/>
            </a:pPr>
            <a:r>
              <a:rPr lang="ru" sz="15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Установленная на ней операционная система, а также приложения и другие компьютеры в сети оказываются не в состоянии отличить, имеют ли они дело с виртуальной или физической машиной. Даже сама виртуальная машина считает себя «настоящим» компьютером. </a:t>
            </a:r>
            <a:endParaRPr sz="150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Proxima Nova Semibold"/>
              <a:buChar char="●"/>
            </a:pPr>
            <a:r>
              <a:rPr lang="ru" sz="15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Но несмотря на это виртуальные машины состоят исключительно из программных компонентов и не включают оборудование. Это дает им ряд уникальных преимуществ над физическим оборудованием.</a:t>
            </a:r>
            <a:endParaRPr sz="150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Зачем?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766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17"/>
              <a:buFont typeface="Proxima Nova Semibold"/>
              <a:buChar char="●"/>
            </a:pPr>
            <a:r>
              <a:rPr lang="ru" sz="1717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Увеличение отдачи от существующих ресурсов: объединение общих ресурсов инфраструктуры в пулы и уход от устаревшей модели «один сервер — одно приложение» с помощью </a:t>
            </a:r>
            <a:r>
              <a:rPr lang="ru" sz="1717">
                <a:solidFill>
                  <a:schemeClr val="dk1"/>
                </a:solidFill>
                <a:uFill>
                  <a:noFill/>
                </a:uFill>
                <a:latin typeface="Proxima Nova Semibold"/>
                <a:ea typeface="Proxima Nova Semibold"/>
                <a:cs typeface="Proxima Nova Semibold"/>
                <a:sym typeface="Proxima Nova Semibol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консолидации серверов</a:t>
            </a:r>
            <a:r>
              <a:rPr lang="ru" sz="1717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.</a:t>
            </a:r>
            <a:endParaRPr sz="1717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3766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17"/>
              <a:buFont typeface="Proxima Nova Semibold"/>
              <a:buChar char="●"/>
            </a:pPr>
            <a:r>
              <a:rPr lang="ru" sz="1717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Снижение расходов на ЦОД за счет уменьшения физической инфраструктуры и увеличения числа серверов на число администраторов.</a:t>
            </a:r>
            <a:endParaRPr sz="1717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3766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17"/>
              <a:buFont typeface="Proxima Nova Semibold"/>
              <a:buChar char="●"/>
            </a:pPr>
            <a:r>
              <a:rPr lang="ru" sz="1717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Увеличение доступности оборудования и </a:t>
            </a:r>
            <a:r>
              <a:rPr lang="ru" sz="1717">
                <a:solidFill>
                  <a:schemeClr val="dk1"/>
                </a:solidFill>
                <a:uFill>
                  <a:noFill/>
                </a:uFill>
                <a:latin typeface="Proxima Nova Semibold"/>
                <a:ea typeface="Proxima Nova Semibold"/>
                <a:cs typeface="Proxima Nova Semibold"/>
                <a:sym typeface="Proxima Nova Semibol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приложений</a:t>
            </a:r>
            <a:r>
              <a:rPr lang="ru" sz="1717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для повышения уровня </a:t>
            </a:r>
            <a:r>
              <a:rPr lang="ru" sz="1717">
                <a:solidFill>
                  <a:schemeClr val="dk1"/>
                </a:solidFill>
                <a:uFill>
                  <a:noFill/>
                </a:uFill>
                <a:latin typeface="Proxima Nova Semibold"/>
                <a:ea typeface="Proxima Nova Semibold"/>
                <a:cs typeface="Proxima Nova Semibold"/>
                <a:sym typeface="Proxima Nova Semibold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непрерывности бизнеса</a:t>
            </a:r>
            <a:r>
              <a:rPr lang="ru" sz="1717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: надежное резервное копирование и перенос виртуальных сред целиком без прерывания работы. Исключение плановых простоев и быстрое восстановление после непредвиденных сбоев.</a:t>
            </a:r>
            <a:endParaRPr sz="1717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3766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17"/>
              <a:buFont typeface="Proxima Nova Semibold"/>
              <a:buChar char="●"/>
            </a:pPr>
            <a:r>
              <a:rPr lang="ru" sz="1717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Эксплуатационная гибкость</a:t>
            </a:r>
            <a:endParaRPr sz="1717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3766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17"/>
              <a:buFont typeface="Proxima Nova Semibold"/>
              <a:buChar char="●"/>
            </a:pPr>
            <a:r>
              <a:rPr lang="ru" sz="1717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Улучшение управляемости и безопасности настольных компьютеров</a:t>
            </a:r>
            <a:endParaRPr sz="2365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Преимущества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Совместимость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Инкапсуляция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Изоляция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Независимость от оборудования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