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78E0-E977-4492-8A6E-786640ADD49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2609-B199-4C5E-8697-E3BBC63E089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Film </a:t>
            </a:r>
            <a:r>
              <a:rPr lang="en-US" dirty="0" err="1" smtClean="0">
                <a:solidFill>
                  <a:schemeClr val="bg1"/>
                </a:solidFill>
              </a:rPr>
              <a:t>Gallary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524000" y="3848792"/>
            <a:ext cx="9144000" cy="1409007"/>
          </a:xfrm>
        </p:spPr>
        <p:txBody>
          <a:bodyPr/>
          <a:lstStyle/>
          <a:p>
            <a:pPr algn="r"/>
            <a:r>
              <a:rPr lang="ru-RU" dirty="0" smtClean="0"/>
              <a:t>Дисциплина: </a:t>
            </a:r>
            <a:r>
              <a:rPr lang="ru-RU" dirty="0" smtClean="0">
                <a:solidFill>
                  <a:schemeClr val="bg1"/>
                </a:solidFill>
              </a:rPr>
              <a:t>Платформа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язык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Студент: </a:t>
            </a:r>
            <a:r>
              <a:rPr lang="ru-RU" dirty="0" err="1" smtClean="0">
                <a:solidFill>
                  <a:schemeClr val="bg1"/>
                </a:solidFill>
              </a:rPr>
              <a:t>Собянин</a:t>
            </a:r>
            <a:r>
              <a:rPr lang="ru-RU" dirty="0" smtClean="0">
                <a:solidFill>
                  <a:schemeClr val="bg1"/>
                </a:solidFill>
              </a:rPr>
              <a:t> Е.А.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Дисциплины и 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UML - 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Unified </a:t>
            </a:r>
            <a:r>
              <a:rPr lang="en-US" dirty="0">
                <a:solidFill>
                  <a:schemeClr val="bg1"/>
                </a:solidFill>
              </a:rPr>
              <a:t>Modeling </a:t>
            </a:r>
            <a:r>
              <a:rPr lang="en-US" dirty="0" smtClean="0">
                <a:solidFill>
                  <a:schemeClr val="bg1"/>
                </a:solidFill>
              </a:rPr>
              <a:t>Language</a:t>
            </a:r>
            <a:r>
              <a:rPr lang="ru-RU" dirty="0" smtClean="0">
                <a:solidFill>
                  <a:schemeClr val="bg1"/>
                </a:solidFill>
              </a:rPr>
              <a:t>) – графический язык, позволяет визуализировать отдельные сущности и процессы проекта, связь этих сущностей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WPF – (Windows </a:t>
            </a:r>
            <a:r>
              <a:rPr lang="en-US" dirty="0">
                <a:solidFill>
                  <a:schemeClr val="bg1"/>
                </a:solidFill>
              </a:rPr>
              <a:t>Presentation </a:t>
            </a:r>
            <a:r>
              <a:rPr lang="en-US" dirty="0" smtClean="0">
                <a:solidFill>
                  <a:schemeClr val="bg1"/>
                </a:solidFill>
              </a:rPr>
              <a:t>Foundation) – </a:t>
            </a:r>
            <a:r>
              <a:rPr lang="ru-RU" dirty="0" smtClean="0">
                <a:solidFill>
                  <a:schemeClr val="bg1"/>
                </a:solidFill>
              </a:rPr>
              <a:t>часть платформы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используемая для построения графических интерфейсов.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XAML – </a:t>
            </a:r>
            <a:r>
              <a:rPr lang="ru-RU" dirty="0" smtClean="0">
                <a:solidFill>
                  <a:schemeClr val="bg1"/>
                </a:solidFill>
              </a:rPr>
              <a:t>язык разметки используемый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инициализации объектов управления в технологиях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C# - </a:t>
            </a:r>
            <a:r>
              <a:rPr lang="ru-RU" dirty="0" smtClean="0">
                <a:solidFill>
                  <a:schemeClr val="bg1"/>
                </a:solidFill>
              </a:rPr>
              <a:t>язык программирования используемый в экосистеме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Хранение списка просмотренных фильмов, сериалов и </a:t>
            </a:r>
            <a:r>
              <a:rPr lang="ru-RU" dirty="0" err="1" smtClean="0">
                <a:solidFill>
                  <a:schemeClr val="bg1"/>
                </a:solidFill>
              </a:rPr>
              <a:t>т.д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Хранение фильмов запланированных к просмотру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Хранение расширенной информации о фильме (Год выпуска, страна производитель, рейтинг </a:t>
            </a:r>
            <a:r>
              <a:rPr lang="ru-RU" dirty="0" err="1" smtClean="0">
                <a:solidFill>
                  <a:schemeClr val="bg1"/>
                </a:solidFill>
              </a:rPr>
              <a:t>кинопоиска</a:t>
            </a:r>
            <a:r>
              <a:rPr lang="ru-RU" dirty="0" smtClean="0">
                <a:solidFill>
                  <a:schemeClr val="bg1"/>
                </a:solidFill>
              </a:rPr>
              <a:t>, рейтинг пользователя)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Добавление пользователем фильмов просмотренных и планируемых фильмов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Возможность получения рекомендация на основе пользовательских оценок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Код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>
            <a:normAutofit fontScale="92500" lnSpcReduction="20000"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Сериализация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десериализация</a:t>
            </a:r>
            <a:r>
              <a:rPr lang="ru-RU" dirty="0" smtClean="0">
                <a:solidFill>
                  <a:schemeClr val="bg1"/>
                </a:solidFill>
              </a:rPr>
              <a:t> сущностей проекта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DataSerializer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Запись и чтение данных из файла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Реализация </a:t>
            </a:r>
            <a:r>
              <a:rPr lang="en-US" dirty="0" smtClean="0">
                <a:solidFill>
                  <a:schemeClr val="bg1"/>
                </a:solidFill>
              </a:rPr>
              <a:t>CRUD </a:t>
            </a:r>
            <a:r>
              <a:rPr lang="ru-RU" dirty="0" smtClean="0">
                <a:solidFill>
                  <a:schemeClr val="bg1"/>
                </a:solidFill>
              </a:rPr>
              <a:t>операций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Создание элементов управления  с помощью языка </a:t>
            </a:r>
            <a:r>
              <a:rPr lang="en-US" dirty="0" err="1" smtClean="0">
                <a:solidFill>
                  <a:schemeClr val="bg1"/>
                </a:solidFill>
              </a:rPr>
              <a:t>Xaml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Grid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Button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StackPanel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Привязка данных полученных из файла к элементам управления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RelayMethod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ObserableObject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504" y="1388225"/>
            <a:ext cx="9669763" cy="478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8633" y="565234"/>
            <a:ext cx="7084279" cy="5694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611" y="410754"/>
            <a:ext cx="5482120" cy="5766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</a:t>
            </a:r>
            <a:r>
              <a:rPr lang="ru-RU" dirty="0" smtClean="0">
                <a:solidFill>
                  <a:schemeClr val="bg1"/>
                </a:solidFill>
              </a:rPr>
              <a:t>внимание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qr-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19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WPS Presentation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Тема Office</vt:lpstr>
      <vt:lpstr>Film Gallary</vt:lpstr>
      <vt:lpstr>Дисциплины и технологии</vt:lpstr>
      <vt:lpstr>О проекте</vt:lpstr>
      <vt:lpstr>Код проекта</vt:lpstr>
      <vt:lpstr>PowerPoint 演示文稿</vt:lpstr>
      <vt:lpstr>PowerPoint 演示文稿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Gallary</dc:title>
  <dc:creator>SABEN_MUSIC</dc:creator>
  <cp:lastModifiedBy>easob</cp:lastModifiedBy>
  <cp:revision>7</cp:revision>
  <dcterms:created xsi:type="dcterms:W3CDTF">2024-07-26T13:01:00Z</dcterms:created>
  <dcterms:modified xsi:type="dcterms:W3CDTF">2024-07-26T16:44:18Z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CFDBCBADC5BE40F3B665E53AD53CDFE2_12</vt:lpwstr>
  </property>
  <property fmtid="{D5CDD505-2E9C-101B-9397-08002B2CF9AE}" pid="3" name="KSOProductBuildVer">
    <vt:lpwstr>1033-12.2.0.13266</vt:lpwstr>
  </property>
</Properties>
</file>