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57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2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0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06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716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27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42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5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39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30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78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478E0-E977-4492-8A6E-786640ADD492}" type="datetimeFigureOut">
              <a:rPr lang="ru-RU" smtClean="0"/>
              <a:t>26.07.2024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62609-B199-4C5E-8697-E3BBC63E08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285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white"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Film </a:t>
            </a:r>
            <a:r>
              <a:rPr lang="en-US" dirty="0" err="1" smtClean="0">
                <a:solidFill>
                  <a:schemeClr val="bg1"/>
                </a:solidFill>
              </a:rPr>
              <a:t>Gallary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white">
          <a:xfrm>
            <a:off x="1524000" y="3848792"/>
            <a:ext cx="9144000" cy="1409007"/>
          </a:xfrm>
        </p:spPr>
        <p:txBody>
          <a:bodyPr/>
          <a:lstStyle/>
          <a:p>
            <a:pPr algn="r"/>
            <a:r>
              <a:rPr lang="ru-RU" dirty="0" smtClean="0"/>
              <a:t>Дисциплина: </a:t>
            </a:r>
            <a:r>
              <a:rPr lang="ru-RU" dirty="0" smtClean="0">
                <a:solidFill>
                  <a:schemeClr val="bg1"/>
                </a:solidFill>
              </a:rPr>
              <a:t>Платформа </a:t>
            </a:r>
            <a:r>
              <a:rPr lang="en-US" dirty="0" smtClean="0">
                <a:solidFill>
                  <a:schemeClr val="bg1"/>
                </a:solidFill>
              </a:rPr>
              <a:t>Microsoft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и язык </a:t>
            </a:r>
            <a:r>
              <a:rPr lang="en-US" dirty="0" smtClean="0">
                <a:solidFill>
                  <a:schemeClr val="bg1"/>
                </a:solidFill>
              </a:rPr>
              <a:t>C#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Студент: </a:t>
            </a:r>
            <a:r>
              <a:rPr lang="ru-RU" dirty="0" err="1" smtClean="0">
                <a:solidFill>
                  <a:schemeClr val="bg1"/>
                </a:solidFill>
              </a:rPr>
              <a:t>Собянин</a:t>
            </a:r>
            <a:r>
              <a:rPr lang="ru-RU" dirty="0" smtClean="0">
                <a:solidFill>
                  <a:schemeClr val="bg1"/>
                </a:solidFill>
              </a:rPr>
              <a:t> Е.А.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Дисциплины и технологии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UML - 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chemeClr val="bg1"/>
                </a:solidFill>
              </a:rPr>
              <a:t>Unified </a:t>
            </a:r>
            <a:r>
              <a:rPr lang="en-US" dirty="0">
                <a:solidFill>
                  <a:schemeClr val="bg1"/>
                </a:solidFill>
              </a:rPr>
              <a:t>Modeling </a:t>
            </a:r>
            <a:r>
              <a:rPr lang="en-US" dirty="0" smtClean="0">
                <a:solidFill>
                  <a:schemeClr val="bg1"/>
                </a:solidFill>
              </a:rPr>
              <a:t>Language</a:t>
            </a:r>
            <a:r>
              <a:rPr lang="ru-RU" dirty="0" smtClean="0">
                <a:solidFill>
                  <a:schemeClr val="bg1"/>
                </a:solidFill>
              </a:rPr>
              <a:t>) – графический язык, позволяет визуализировать отдельные сущности и процессы проекта, связь этих сущностей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WPF – (Windows </a:t>
            </a:r>
            <a:r>
              <a:rPr lang="en-US" dirty="0">
                <a:solidFill>
                  <a:schemeClr val="bg1"/>
                </a:solidFill>
              </a:rPr>
              <a:t>Presentation </a:t>
            </a:r>
            <a:r>
              <a:rPr lang="en-US" dirty="0" smtClean="0">
                <a:solidFill>
                  <a:schemeClr val="bg1"/>
                </a:solidFill>
              </a:rPr>
              <a:t>Foundation) – </a:t>
            </a:r>
            <a:r>
              <a:rPr lang="ru-RU" dirty="0" smtClean="0">
                <a:solidFill>
                  <a:schemeClr val="bg1"/>
                </a:solidFill>
              </a:rPr>
              <a:t>часть платформы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ru-RU" dirty="0" smtClean="0">
                <a:solidFill>
                  <a:schemeClr val="bg1"/>
                </a:solidFill>
              </a:rPr>
              <a:t>используемая для построения графических интерфейсов.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XAML – </a:t>
            </a:r>
            <a:r>
              <a:rPr lang="ru-RU" dirty="0" smtClean="0">
                <a:solidFill>
                  <a:schemeClr val="bg1"/>
                </a:solidFill>
              </a:rPr>
              <a:t>язык разметки используемый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для инициализации объектов управления в технологиях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C# - </a:t>
            </a:r>
            <a:r>
              <a:rPr lang="ru-RU" dirty="0" smtClean="0">
                <a:solidFill>
                  <a:schemeClr val="bg1"/>
                </a:solidFill>
              </a:rPr>
              <a:t>язык программирования используемый в экосистеме </a:t>
            </a:r>
            <a:r>
              <a:rPr lang="en-US" dirty="0" err="1" smtClean="0">
                <a:solidFill>
                  <a:schemeClr val="bg1"/>
                </a:solidFill>
              </a:rPr>
              <a:t>.Net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6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О проекте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Хранение списка просмотренных фильмов, сериалов и </a:t>
            </a:r>
            <a:r>
              <a:rPr lang="ru-RU" dirty="0" err="1" smtClean="0">
                <a:solidFill>
                  <a:schemeClr val="bg1"/>
                </a:solidFill>
              </a:rPr>
              <a:t>т.д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Хранение фильмов запланированных к просмотру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Хранение расширенной информации о фильме (Год выпуска, страна производитель, рейтинг </a:t>
            </a:r>
            <a:r>
              <a:rPr lang="ru-RU" dirty="0" err="1" smtClean="0">
                <a:solidFill>
                  <a:schemeClr val="bg1"/>
                </a:solidFill>
              </a:rPr>
              <a:t>кинопоиска</a:t>
            </a:r>
            <a:r>
              <a:rPr lang="ru-RU" dirty="0" smtClean="0">
                <a:solidFill>
                  <a:schemeClr val="bg1"/>
                </a:solidFill>
              </a:rPr>
              <a:t>, рейтинг пользователя)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Добавление пользователем фильмов просмотренных и планируемых фильмов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Возможность получения рекомендация на основе пользовательских оценок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95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Код проекта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/>
        <p:txBody>
          <a:bodyPr>
            <a:normAutofit fontScale="92500" lnSpcReduction="20000"/>
          </a:bodyPr>
          <a:lstStyle/>
          <a:p>
            <a:r>
              <a:rPr lang="ru-RU" dirty="0" err="1" smtClean="0">
                <a:solidFill>
                  <a:schemeClr val="bg1"/>
                </a:solidFill>
              </a:rPr>
              <a:t>Сериализация</a:t>
            </a:r>
            <a:r>
              <a:rPr lang="ru-RU" dirty="0" smtClean="0">
                <a:solidFill>
                  <a:schemeClr val="bg1"/>
                </a:solidFill>
              </a:rPr>
              <a:t> и </a:t>
            </a:r>
            <a:r>
              <a:rPr lang="ru-RU" dirty="0" err="1" smtClean="0">
                <a:solidFill>
                  <a:schemeClr val="bg1"/>
                </a:solidFill>
              </a:rPr>
              <a:t>десериализация</a:t>
            </a:r>
            <a:r>
              <a:rPr lang="ru-RU" dirty="0" smtClean="0">
                <a:solidFill>
                  <a:schemeClr val="bg1"/>
                </a:solidFill>
              </a:rPr>
              <a:t> сущностей проекта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DataSerializer</a:t>
            </a:r>
            <a:endParaRPr lang="ru-RU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Запись и чтение данных из файла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Реализация </a:t>
            </a:r>
            <a:r>
              <a:rPr lang="en-US" dirty="0" smtClean="0">
                <a:solidFill>
                  <a:schemeClr val="bg1"/>
                </a:solidFill>
              </a:rPr>
              <a:t>CRUD </a:t>
            </a:r>
            <a:r>
              <a:rPr lang="ru-RU" dirty="0" smtClean="0">
                <a:solidFill>
                  <a:schemeClr val="bg1"/>
                </a:solidFill>
              </a:rPr>
              <a:t>операций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Создание элементов управления  с помощью языка </a:t>
            </a:r>
            <a:r>
              <a:rPr lang="en-US" dirty="0" err="1" smtClean="0">
                <a:solidFill>
                  <a:schemeClr val="bg1"/>
                </a:solidFill>
              </a:rPr>
              <a:t>Xaml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Grid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Button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StackPanel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Привязка данных полученных из файла к элементам управления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Binding</a:t>
            </a: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RelayMethod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err="1" smtClean="0">
                <a:solidFill>
                  <a:schemeClr val="bg1"/>
                </a:solidFill>
              </a:rPr>
              <a:t>ObserableObject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9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504" y="1388225"/>
            <a:ext cx="9669763" cy="478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5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633" y="565234"/>
            <a:ext cx="7084279" cy="569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35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11" y="410754"/>
            <a:ext cx="5482120" cy="57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85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ru-RU" dirty="0" smtClean="0">
                <a:solidFill>
                  <a:schemeClr val="bg1"/>
                </a:solidFill>
              </a:rPr>
              <a:t>Спасибо за </a:t>
            </a:r>
            <a:r>
              <a:rPr lang="ru-RU" dirty="0" smtClean="0">
                <a:solidFill>
                  <a:schemeClr val="bg1"/>
                </a:solidFill>
              </a:rPr>
              <a:t>внимание</a:t>
            </a:r>
            <a:r>
              <a:rPr lang="en-US" dirty="0" smtClean="0">
                <a:solidFill>
                  <a:schemeClr val="bg1"/>
                </a:solidFill>
              </a:rPr>
              <a:t>!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white"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976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106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Film Gallary</vt:lpstr>
      <vt:lpstr>Дисциплины и технологии</vt:lpstr>
      <vt:lpstr>О проекте</vt:lpstr>
      <vt:lpstr>Код проекта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Film Gallary</dc:title>
  <dc:creator>SABEN_MUSIC</dc:creator>
  <cp:lastModifiedBy>SABEN_MUSIC</cp:lastModifiedBy>
  <cp:revision>6</cp:revision>
  <dcterms:created xsi:type="dcterms:W3CDTF">2024-07-26T13:01:03Z</dcterms:created>
  <dcterms:modified xsi:type="dcterms:W3CDTF">2024-07-26T13:41:57Z</dcterms:modified>
</cp:coreProperties>
</file>