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10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222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879712"/>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and Recommend Top 1000 Customers to Target from Datasets</a:t>
            </a:r>
            <a:endParaRPr dirty="0"/>
          </a:p>
        </p:txBody>
      </p:sp>
      <p:sp>
        <p:nvSpPr>
          <p:cNvPr id="124" name="Shape 73"/>
          <p:cNvSpPr/>
          <p:nvPr/>
        </p:nvSpPr>
        <p:spPr>
          <a:xfrm>
            <a:off x="205025" y="2419350"/>
            <a:ext cx="4134600" cy="25570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Data cleaning</a:t>
            </a:r>
          </a:p>
          <a:p>
            <a:pPr marL="285750" indent="-285750">
              <a:buFont typeface="Arial" panose="020B0604020202020204" pitchFamily="34" charset="0"/>
              <a:buChar char="•"/>
            </a:pPr>
            <a:r>
              <a:rPr lang="en-US" dirty="0"/>
              <a:t>Use of python to create Data frame</a:t>
            </a:r>
          </a:p>
          <a:p>
            <a:pPr marL="285750" indent="-285750">
              <a:buFont typeface="Arial" panose="020B0604020202020204" pitchFamily="34" charset="0"/>
              <a:buChar char="•"/>
            </a:pPr>
            <a:r>
              <a:rPr lang="en-US" dirty="0"/>
              <a:t>Create scripts to find info from raw data</a:t>
            </a:r>
          </a:p>
          <a:p>
            <a:pPr marL="285750" indent="-285750">
              <a:buFont typeface="Arial" panose="020B0604020202020204" pitchFamily="34" charset="0"/>
              <a:buChar char="•"/>
            </a:pPr>
            <a:r>
              <a:rPr lang="en-US" dirty="0"/>
              <a:t>Explore factors such as; job industry category, wealth segment and age distribution etc.</a:t>
            </a:r>
          </a:p>
          <a:p>
            <a:pPr marL="285750" indent="-285750">
              <a:buFont typeface="Arial" panose="020B0604020202020204" pitchFamily="34" charset="0"/>
              <a:buChar char="•"/>
            </a:pPr>
            <a:r>
              <a:rPr lang="en-US" dirty="0"/>
              <a:t>Using plots for data visualization</a:t>
            </a:r>
          </a:p>
          <a:p>
            <a:pPr marL="285750" indent="-285750">
              <a:buFont typeface="Arial" panose="020B0604020202020204" pitchFamily="34" charset="0"/>
              <a:buChar char="•"/>
            </a:pPr>
            <a:r>
              <a:rPr lang="en-US" dirty="0"/>
              <a:t>Find key insights</a:t>
            </a:r>
          </a:p>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AutoShape 2" descr="Histogram Chart">
            <a:extLst>
              <a:ext uri="{FF2B5EF4-FFF2-40B4-BE49-F238E27FC236}">
                <a16:creationId xmlns:a16="http://schemas.microsoft.com/office/drawing/2014/main" id="{5BEE86DA-23C9-B427-DB60-788A1100577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Shape 72">
            <a:extLst>
              <a:ext uri="{FF2B5EF4-FFF2-40B4-BE49-F238E27FC236}">
                <a16:creationId xmlns:a16="http://schemas.microsoft.com/office/drawing/2014/main" id="{569033B3-F58D-A43C-1693-C4B3BFE1EADD}"/>
              </a:ext>
            </a:extLst>
          </p:cNvPr>
          <p:cNvSpPr/>
          <p:nvPr/>
        </p:nvSpPr>
        <p:spPr>
          <a:xfrm>
            <a:off x="205025" y="180917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dirty="0"/>
              <a:t>Outline</a:t>
            </a:r>
            <a:endParaRPr b="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5501" y="852149"/>
            <a:ext cx="9159501" cy="492843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 Identify limitations surrounding the data and gather external data which may be useful for modelling purposes. This may include bringing in ABS data at different geographic levels and creating additional features for the model. For example, the geographic remoteness of different postcodes may be used as an indicator of proximity to consider to whether a customer needs a bike to ride to work. Exploration of interactions between different variables through correlation analysis and look out for multicollinearity by creating interaction variables. An example of this correlation may occur between independent variables age and tenure – i.e., people of the older brackets will have a longer tenure. 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 Document assumptions, limitations and exclusions for the data; as well as how you would further improve in the next stage if there was additional time to address assumptions and remove limitations.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15502" y="896187"/>
            <a:ext cx="9025389" cy="33533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Determine a hypothesis related to the business question that can be answered with the data. Perform statistical testing to determine if the hypothesis is valid or not. Create calculated fields based on existing data, for example, convert the D.O.B into an age bracket. Other fields that may be engineered include ‘High Margin Product’ which may be an indicator of whether the product purchased by the customer is in a high margin category in the past three months based on the fields ‘list price’ and ‘standard cost’. Other examples include, calculating the distance from office to home address to as a factor in determining whether customers may purchase a bicycle for transportation purposes. Additionally, this may include thoughts around determining what the predicted variable is. For example, are results predicted in ordinal buckets, nominal, binary or continuous. Test the performance of the model using factors relevant for the given model chosen (i.e., residual deviance, AIC, ROC curves, R Squared). Appropriately document model performance, assumptions and limitations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Interpretation and Reporting</a:t>
            </a:r>
            <a:endParaRPr dirty="0"/>
          </a:p>
        </p:txBody>
      </p:sp>
      <p:sp>
        <p:nvSpPr>
          <p:cNvPr id="151" name="Shape 100"/>
          <p:cNvSpPr/>
          <p:nvPr/>
        </p:nvSpPr>
        <p:spPr>
          <a:xfrm>
            <a:off x="85344" y="1872937"/>
            <a:ext cx="7461504" cy="12297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Visualization and presentation of findings. This may involve interpreting the significant variables and co-efficient from a business perspective. These slides should tell a compelling story around the business issue and support your case with quantitative and qualitative observations.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TotalTime>
  <Words>874</Words>
  <Application>Microsoft Office PowerPoint</Application>
  <PresentationFormat>On-screen Show (16:9)</PresentationFormat>
  <Paragraphs>36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Ugochi Ejidoh</cp:lastModifiedBy>
  <cp:revision>2</cp:revision>
  <dcterms:modified xsi:type="dcterms:W3CDTF">2023-05-19T18:45:28Z</dcterms:modified>
</cp:coreProperties>
</file>