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09C27-DCF8-4678-B29C-BAE79D98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16B475-996D-48D5-BC83-6DD75210B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12772D-F086-476A-BBCC-458E5859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7B349-511D-4E40-966C-66E8A034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EFF8E-8F00-4E2C-A6B4-71AE6C67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3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624F3-9CB1-4BB7-AA9F-03319182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47D03C-97DC-40BF-9E7A-C624246EE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339A0-218B-4BD5-8932-CC65CB3A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E81FCF-FDD0-47F8-B3BE-E1167A8D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172928-7120-451C-9AFD-42301000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E2E5B-BC46-4EBE-A5C4-2593BD298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D8758-721F-4D27-951C-6AD09BF2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E8A2D-1C3F-495C-BED9-76913011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EA4054-4702-4BDE-AF10-700582DF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CDA278-38F7-44CF-8B87-A3A21E22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65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EA9C-F2DD-422E-BD2C-DEEA0DD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4D387-9AED-4060-8181-8B0EB388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B320B-1AF3-4039-A694-CE90BEFC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1A4F4-98CA-4C03-9227-AB1439F8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374D31-3D55-4530-8427-00F2E2B5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28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4A2EF-A600-4CAF-9E95-297DE4E0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5B93C-D581-4533-A38C-3B374221D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376DF-407B-4090-8C2E-E4436812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90A73-7684-4816-8399-12770AAD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D53DD-A2E7-41C7-A1E5-65F297AF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0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9A227-D521-4C26-84A9-43329462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8CB4F-B9FA-409C-A6F2-5EF2FBCAB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3FCEF-A140-49AD-A0C3-0DCFD2879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5BE88A-D566-4AC0-AFF2-944164E2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A46C3E-B144-4D35-90C5-F9DBEFC3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E35DE-3665-4A17-BF19-75C2DAB0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4D44F-37CF-44C3-BB7D-03621DF27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B9F33-1F64-4818-92B6-F766F2E0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8C94BE-7692-4E00-AE90-8220B7E92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0C0819-CD3E-4B49-98AA-5082B633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39F9B-2878-443B-B4B2-833155EB6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491CEC-7504-47DC-B963-57D30BD9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E47065-6657-43B0-A27F-FCD99B17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8E236D-EA39-4EC8-8639-7B520E58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9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3DB98-359A-4C19-9924-7C72A4C5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DEB50D-9508-4DF0-A3B2-E28FD3ED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0B4709-D7A5-4ED9-9805-90501CA3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DFDFA5-9E54-422F-8AEB-CF45F2E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0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888D3A-C89B-4B50-9434-94D96EE3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99710F-2394-45F2-85FA-94B1965E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9B95F0-EB4A-4216-B364-98B291C7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9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5A746-42F8-4E6E-B3A0-2FD82F1F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E629C-9C57-4C7B-B527-9BA007A9D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26BED-1604-4DC5-AA91-20E307C5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BDACEC-9CB3-46AA-BAC4-C28AD670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B1F5C-83BC-46D0-B0A4-BF950F43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8CD2E-0BB2-4ACE-AD6B-E67A9A96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39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3C481-77D3-40A2-BA3F-A6D682AF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4A021-7BE9-408A-967D-4E2221DA6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4146A3-ED68-4A86-9089-F986BF958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76F1CC-C16A-4B84-8F2F-D2516BD4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2EF8D9-94A6-467B-B95B-48FE6C6D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A91D3-04BB-4450-A089-762CF018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2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1DCA74-E160-439A-B8C7-8B7BA142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079CE-6693-4EF3-B9D1-13701DE0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5C124-5363-41A3-9493-55340432E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F089-74E5-4CE3-9B08-6708549C1D31}" type="datetimeFigureOut">
              <a:rPr lang="ko-KR" altLang="en-US" smtClean="0"/>
              <a:t>2021-10-27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AB1C0-84EB-4C88-9682-8AAE32CAE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35CA1-B1D7-4EA1-9B7A-0EDA6F03E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DA8F4-C9AC-4A5A-A4DA-F0CB4D2980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3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6CB4F2-2B71-47CC-8EE6-6D677AC4D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11296-4B00-4ACC-B70B-17DB0836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8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euigeol</dc:creator>
  <cp:lastModifiedBy>euigeol</cp:lastModifiedBy>
  <cp:revision>1</cp:revision>
  <dcterms:created xsi:type="dcterms:W3CDTF">2021-10-27T12:11:37Z</dcterms:created>
  <dcterms:modified xsi:type="dcterms:W3CDTF">2021-10-27T12:12:01Z</dcterms:modified>
</cp:coreProperties>
</file>