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MS" initials="A" lastIdx="1" clrIdx="0">
    <p:extLst>
      <p:ext uri="{19B8F6BF-5375-455C-9EA6-DF929625EA0E}">
        <p15:presenceInfo xmlns:p15="http://schemas.microsoft.com/office/powerpoint/2012/main" userId="ATM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BC9AF-5817-4F8B-8AB7-41EAD773D7A6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35113-6B33-48E4-8D65-3C48EF64A7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35113-6B33-48E4-8D65-3C48EF64A752}" type="slidenum">
              <a:rPr lang="ko-KR" altLang="en-US" smtClean="0"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7BAF-A54E-4D26-8F71-79DB8D98F8FA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5BC1-2CF0-4532-9438-BBAAA37710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7BAF-A54E-4D26-8F71-79DB8D98F8FA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5BC1-2CF0-4532-9438-BBAAA37710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7BAF-A54E-4D26-8F71-79DB8D98F8FA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5BC1-2CF0-4532-9438-BBAAA37710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7BAF-A54E-4D26-8F71-79DB8D98F8FA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5BC1-2CF0-4532-9438-BBAAA37710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7BAF-A54E-4D26-8F71-79DB8D98F8FA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5BC1-2CF0-4532-9438-BBAAA37710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7BAF-A54E-4D26-8F71-79DB8D98F8FA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5BC1-2CF0-4532-9438-BBAAA37710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7BAF-A54E-4D26-8F71-79DB8D98F8FA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5BC1-2CF0-4532-9438-BBAAA37710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7BAF-A54E-4D26-8F71-79DB8D98F8FA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5BC1-2CF0-4532-9438-BBAAA37710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7BAF-A54E-4D26-8F71-79DB8D98F8FA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5BC1-2CF0-4532-9438-BBAAA37710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7BAF-A54E-4D26-8F71-79DB8D98F8FA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5BC1-2CF0-4532-9438-BBAAA37710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7BAF-A54E-4D26-8F71-79DB8D98F8FA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5BC1-2CF0-4532-9438-BBAAA37710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97BAF-A54E-4D26-8F71-79DB8D98F8FA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05BC1-2CF0-4532-9438-BBAAA37710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산업 컴퓨터비전 실제</a:t>
            </a:r>
            <a:br>
              <a:rPr lang="en-US" altLang="ko-KR" dirty="0"/>
            </a:br>
            <a:r>
              <a:rPr lang="en-US" altLang="ko-KR" dirty="0"/>
              <a:t>Mid-term 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2020254004 </a:t>
            </a:r>
            <a:r>
              <a:rPr lang="ko-KR" altLang="en-US" dirty="0" err="1"/>
              <a:t>손의걸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X-RAY </a:t>
            </a:r>
            <a:r>
              <a:rPr lang="ko-KR" altLang="en-US" sz="2800" dirty="0"/>
              <a:t>이미지 확인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1142984"/>
            <a:ext cx="757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8662" y="1500174"/>
            <a:ext cx="75724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엑스레이 </a:t>
            </a:r>
            <a:r>
              <a:rPr lang="en-US" altLang="ko-KR" dirty="0"/>
              <a:t>BGA IC </a:t>
            </a:r>
            <a:r>
              <a:rPr lang="ko-KR" altLang="en-US" dirty="0" err="1"/>
              <a:t>합불</a:t>
            </a:r>
            <a:r>
              <a:rPr lang="ko-KR" altLang="en-US" dirty="0"/>
              <a:t> 판정 시스템</a:t>
            </a:r>
            <a:endParaRPr lang="en-US" altLang="ko-KR" dirty="0"/>
          </a:p>
          <a:p>
            <a:r>
              <a:rPr lang="ko-KR" altLang="en-US" dirty="0"/>
              <a:t>제작된 회로카드의 경우 </a:t>
            </a:r>
            <a:r>
              <a:rPr lang="en-US" altLang="ko-KR" dirty="0"/>
              <a:t>BGA</a:t>
            </a:r>
            <a:r>
              <a:rPr lang="ko-KR" altLang="en-US" dirty="0"/>
              <a:t>는 납땜 검사가 육안으로 불가</a:t>
            </a:r>
            <a:endParaRPr lang="en-US" altLang="ko-KR" dirty="0"/>
          </a:p>
          <a:p>
            <a:r>
              <a:rPr lang="en-US" altLang="ko-KR" dirty="0"/>
              <a:t>X-RAY </a:t>
            </a:r>
            <a:r>
              <a:rPr lang="ko-KR" altLang="en-US" dirty="0"/>
              <a:t>장비를 통해 이미지로 검사가 가능</a:t>
            </a:r>
            <a:endParaRPr lang="en-US" altLang="ko-KR" dirty="0"/>
          </a:p>
          <a:p>
            <a:r>
              <a:rPr lang="ko-KR" altLang="en-US" dirty="0"/>
              <a:t>합격 기준 </a:t>
            </a:r>
            <a:r>
              <a:rPr lang="en-US" altLang="ko-KR" dirty="0"/>
              <a:t>: IPC-A-610 </a:t>
            </a:r>
            <a:r>
              <a:rPr lang="ko-KR" altLang="en-US" dirty="0"/>
              <a:t>기준 </a:t>
            </a:r>
            <a:r>
              <a:rPr lang="ko-KR" altLang="en-US" dirty="0" err="1"/>
              <a:t>납볼은</a:t>
            </a:r>
            <a:r>
              <a:rPr lang="ko-KR" altLang="en-US" dirty="0"/>
              <a:t> 원형이며 </a:t>
            </a:r>
            <a:r>
              <a:rPr lang="en-US" altLang="ko-KR" dirty="0"/>
              <a:t>VOID</a:t>
            </a:r>
            <a:r>
              <a:rPr lang="ko-KR" altLang="en-US" dirty="0"/>
              <a:t>는 </a:t>
            </a:r>
            <a:r>
              <a:rPr lang="en-US" altLang="ko-KR" dirty="0"/>
              <a:t>40% </a:t>
            </a:r>
            <a:r>
              <a:rPr lang="ko-KR" altLang="en-US" dirty="0"/>
              <a:t>미만이여야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VOID</a:t>
            </a:r>
            <a:r>
              <a:rPr lang="ko-KR" altLang="en-US" dirty="0"/>
              <a:t>가 눈에 잘 띄도록 색상을 입혀주도록 하는 것이 목적임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1" y="3429000"/>
            <a:ext cx="2635796" cy="2036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5778E1-C425-4538-A746-65CCFC3C0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3212976"/>
            <a:ext cx="4571999" cy="29840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D97F99-C006-47F6-AB62-0EF0A254E64B}"/>
              </a:ext>
            </a:extLst>
          </p:cNvPr>
          <p:cNvSpPr txBox="1"/>
          <p:nvPr/>
        </p:nvSpPr>
        <p:spPr>
          <a:xfrm>
            <a:off x="1504442" y="5357826"/>
            <a:ext cx="162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BGA IC </a:t>
            </a:r>
            <a:r>
              <a:rPr lang="ko-KR" altLang="en-US" dirty="0"/>
              <a:t>형상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10B25E-DC7D-415D-9ECC-534941B114C5}"/>
              </a:ext>
            </a:extLst>
          </p:cNvPr>
          <p:cNvSpPr txBox="1"/>
          <p:nvPr/>
        </p:nvSpPr>
        <p:spPr>
          <a:xfrm>
            <a:off x="5580112" y="6196484"/>
            <a:ext cx="298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장착된 </a:t>
            </a:r>
            <a:r>
              <a:rPr lang="en-US" altLang="ko-KR" dirty="0"/>
              <a:t>BGA IC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714356"/>
            <a:ext cx="757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정상품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142984"/>
            <a:ext cx="1857364" cy="185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02" y="1000108"/>
            <a:ext cx="528641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428596" y="314324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납볼은</a:t>
            </a:r>
            <a:r>
              <a:rPr lang="ko-KR" altLang="en-US" dirty="0"/>
              <a:t> 원형이며</a:t>
            </a:r>
            <a:endParaRPr lang="en-US" altLang="ko-KR" dirty="0"/>
          </a:p>
          <a:p>
            <a:r>
              <a:rPr lang="en-US" altLang="ko-KR" dirty="0"/>
              <a:t>VOID</a:t>
            </a:r>
            <a:r>
              <a:rPr lang="ko-KR" altLang="en-US" dirty="0"/>
              <a:t>는 </a:t>
            </a:r>
            <a:r>
              <a:rPr lang="en-US" altLang="ko-KR" dirty="0"/>
              <a:t>40% </a:t>
            </a:r>
            <a:r>
              <a:rPr lang="ko-KR" altLang="en-US" dirty="0"/>
              <a:t>미만임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348" y="357166"/>
            <a:ext cx="757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정상품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불량은 아니지만</a:t>
            </a:r>
            <a:r>
              <a:rPr lang="en-US" altLang="ko-KR" dirty="0"/>
              <a:t>, VOID</a:t>
            </a:r>
            <a:r>
              <a:rPr lang="ko-KR" altLang="en-US" dirty="0"/>
              <a:t>가 약 </a:t>
            </a:r>
            <a:r>
              <a:rPr lang="en-US" altLang="ko-KR" dirty="0"/>
              <a:t>20% </a:t>
            </a:r>
            <a:r>
              <a:rPr lang="ko-KR" altLang="en-US" dirty="0"/>
              <a:t>수준임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857232"/>
            <a:ext cx="6572296" cy="5328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ED9D80-D4DE-497E-B4A2-30486DFB9502}"/>
              </a:ext>
            </a:extLst>
          </p:cNvPr>
          <p:cNvSpPr txBox="1"/>
          <p:nvPr/>
        </p:nvSpPr>
        <p:spPr>
          <a:xfrm>
            <a:off x="758255" y="148931"/>
            <a:ext cx="7572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Void</a:t>
            </a:r>
            <a:r>
              <a:rPr lang="ko-KR" altLang="en-US" dirty="0"/>
              <a:t>가 눈에 잘 띄도록 색상 변경</a:t>
            </a:r>
            <a:endParaRPr lang="en-US" altLang="ko-KR" dirty="0"/>
          </a:p>
          <a:p>
            <a:r>
              <a:rPr lang="en-US" altLang="ko-KR" dirty="0"/>
              <a:t>P </a:t>
            </a:r>
            <a:r>
              <a:rPr lang="ko-KR" altLang="en-US" dirty="0"/>
              <a:t>키 입력 </a:t>
            </a:r>
            <a:r>
              <a:rPr lang="en-US" altLang="ko-KR" dirty="0"/>
              <a:t>: </a:t>
            </a:r>
            <a:r>
              <a:rPr lang="ko-KR" altLang="en-US" dirty="0"/>
              <a:t>파란색</a:t>
            </a:r>
            <a:r>
              <a:rPr lang="en-US" altLang="ko-KR" dirty="0"/>
              <a:t>(</a:t>
            </a:r>
            <a:r>
              <a:rPr lang="ko-KR" altLang="en-US" dirty="0"/>
              <a:t>합격</a:t>
            </a:r>
            <a:r>
              <a:rPr lang="en-US" altLang="ko-KR" dirty="0"/>
              <a:t>), </a:t>
            </a:r>
          </a:p>
          <a:p>
            <a:r>
              <a:rPr lang="en-US" altLang="ko-KR" dirty="0"/>
              <a:t>X </a:t>
            </a:r>
            <a:r>
              <a:rPr lang="ko-KR" altLang="en-US" dirty="0"/>
              <a:t>키 입력 </a:t>
            </a:r>
            <a:r>
              <a:rPr lang="en-US" altLang="ko-KR" dirty="0"/>
              <a:t>: </a:t>
            </a:r>
            <a:r>
              <a:rPr lang="ko-KR" altLang="en-US" dirty="0"/>
              <a:t>적색</a:t>
            </a:r>
            <a:r>
              <a:rPr lang="en-US" altLang="ko-KR" dirty="0"/>
              <a:t>(</a:t>
            </a:r>
            <a:r>
              <a:rPr lang="ko-KR" altLang="en-US" dirty="0"/>
              <a:t>불량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9F25EC1-5EB4-4613-8D3F-F5C1C27D31F8}"/>
              </a:ext>
            </a:extLst>
          </p:cNvPr>
          <p:cNvGrpSpPr/>
          <p:nvPr/>
        </p:nvGrpSpPr>
        <p:grpSpPr>
          <a:xfrm>
            <a:off x="1187624" y="1412776"/>
            <a:ext cx="6170458" cy="4772710"/>
            <a:chOff x="785786" y="857232"/>
            <a:chExt cx="6572296" cy="532825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C8FF4518-8B69-439C-AD50-0CF73641AC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5786" y="857232"/>
              <a:ext cx="6572296" cy="5328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B624B3F-1A71-4EAD-AA65-8C41DEA8C232}"/>
                </a:ext>
              </a:extLst>
            </p:cNvPr>
            <p:cNvSpPr/>
            <p:nvPr/>
          </p:nvSpPr>
          <p:spPr>
            <a:xfrm>
              <a:off x="6876256" y="1700808"/>
              <a:ext cx="216024" cy="21602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F65C72D-0117-4F49-9AF4-8E3A4564A1B6}"/>
                </a:ext>
              </a:extLst>
            </p:cNvPr>
            <p:cNvSpPr/>
            <p:nvPr/>
          </p:nvSpPr>
          <p:spPr>
            <a:xfrm>
              <a:off x="6959077" y="2924944"/>
              <a:ext cx="216024" cy="21602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9D54B40-2C21-4A66-834E-E1DCF0457082}"/>
                </a:ext>
              </a:extLst>
            </p:cNvPr>
            <p:cNvSpPr/>
            <p:nvPr/>
          </p:nvSpPr>
          <p:spPr>
            <a:xfrm>
              <a:off x="6851065" y="3943147"/>
              <a:ext cx="216024" cy="20593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991BE75-F840-403C-BC50-773FECC2DFA0}"/>
                </a:ext>
              </a:extLst>
            </p:cNvPr>
            <p:cNvSpPr/>
            <p:nvPr/>
          </p:nvSpPr>
          <p:spPr>
            <a:xfrm>
              <a:off x="6996561" y="4149080"/>
              <a:ext cx="216024" cy="20593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42784F0-54E2-4CAE-B27E-D1A03976F773}"/>
                </a:ext>
              </a:extLst>
            </p:cNvPr>
            <p:cNvSpPr/>
            <p:nvPr/>
          </p:nvSpPr>
          <p:spPr>
            <a:xfrm>
              <a:off x="6959077" y="5054225"/>
              <a:ext cx="216024" cy="20593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8042AEB-57F0-4B81-950E-E1F40F2CEC3D}"/>
                </a:ext>
              </a:extLst>
            </p:cNvPr>
            <p:cNvSpPr/>
            <p:nvPr/>
          </p:nvSpPr>
          <p:spPr>
            <a:xfrm>
              <a:off x="3700158" y="4784205"/>
              <a:ext cx="367786" cy="3600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DE66FBB-177A-4761-BF36-24C795859BAF}"/>
                </a:ext>
              </a:extLst>
            </p:cNvPr>
            <p:cNvSpPr/>
            <p:nvPr/>
          </p:nvSpPr>
          <p:spPr>
            <a:xfrm>
              <a:off x="2699792" y="4938368"/>
              <a:ext cx="216024" cy="20593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35B8DCA-03F0-465B-B5A9-ED6A5BA8A577}"/>
              </a:ext>
            </a:extLst>
          </p:cNvPr>
          <p:cNvSpPr txBox="1"/>
          <p:nvPr/>
        </p:nvSpPr>
        <p:spPr>
          <a:xfrm>
            <a:off x="755576" y="210849"/>
            <a:ext cx="7572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Void</a:t>
            </a:r>
            <a:r>
              <a:rPr lang="ko-KR" altLang="en-US" dirty="0"/>
              <a:t>가 눈에 잘 띄도록 색상 변경</a:t>
            </a:r>
            <a:endParaRPr lang="en-US" altLang="ko-KR" dirty="0"/>
          </a:p>
          <a:p>
            <a:r>
              <a:rPr lang="en-US" altLang="ko-KR" dirty="0"/>
              <a:t>P </a:t>
            </a:r>
            <a:r>
              <a:rPr lang="ko-KR" altLang="en-US" dirty="0"/>
              <a:t>키 입력 </a:t>
            </a:r>
            <a:r>
              <a:rPr lang="en-US" altLang="ko-KR" dirty="0"/>
              <a:t>: </a:t>
            </a:r>
            <a:r>
              <a:rPr lang="ko-KR" altLang="en-US" dirty="0"/>
              <a:t>파란색</a:t>
            </a:r>
            <a:r>
              <a:rPr lang="en-US" altLang="ko-KR" dirty="0"/>
              <a:t>(</a:t>
            </a:r>
            <a:r>
              <a:rPr lang="ko-KR" altLang="en-US" dirty="0"/>
              <a:t>합격</a:t>
            </a:r>
            <a:r>
              <a:rPr lang="en-US" altLang="ko-KR" dirty="0"/>
              <a:t>), </a:t>
            </a:r>
          </a:p>
          <a:p>
            <a:r>
              <a:rPr lang="en-US" altLang="ko-KR" dirty="0"/>
              <a:t>X </a:t>
            </a:r>
            <a:r>
              <a:rPr lang="ko-KR" altLang="en-US" dirty="0"/>
              <a:t>키 입력 </a:t>
            </a:r>
            <a:r>
              <a:rPr lang="en-US" altLang="ko-KR" dirty="0"/>
              <a:t>: </a:t>
            </a:r>
            <a:r>
              <a:rPr lang="ko-KR" altLang="en-US" dirty="0"/>
              <a:t>적색</a:t>
            </a:r>
            <a:r>
              <a:rPr lang="en-US" altLang="ko-KR" dirty="0"/>
              <a:t>(</a:t>
            </a:r>
            <a:r>
              <a:rPr lang="ko-KR" altLang="en-US" dirty="0"/>
              <a:t>불량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8975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357166"/>
            <a:ext cx="757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불량이미지</a:t>
            </a:r>
            <a:endParaRPr lang="ko-KR" altLang="en-US" dirty="0"/>
          </a:p>
        </p:txBody>
      </p:sp>
      <p:pic>
        <p:nvPicPr>
          <p:cNvPr id="6" name="그림 5" descr="RVP1.1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928670"/>
            <a:ext cx="5808242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폭발 1 6"/>
          <p:cNvSpPr/>
          <p:nvPr/>
        </p:nvSpPr>
        <p:spPr>
          <a:xfrm>
            <a:off x="2928926" y="4214818"/>
            <a:ext cx="1500198" cy="1214446"/>
          </a:xfrm>
          <a:prstGeom prst="irregularSeal1">
            <a:avLst/>
          </a:prstGeom>
          <a:noFill/>
          <a:ln>
            <a:solidFill>
              <a:srgbClr val="FF0000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6268652" y="3732612"/>
            <a:ext cx="3000396" cy="2250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직선 화살표 연결선 12"/>
          <p:cNvCxnSpPr/>
          <p:nvPr/>
        </p:nvCxnSpPr>
        <p:spPr>
          <a:xfrm>
            <a:off x="4286248" y="5072074"/>
            <a:ext cx="3429024" cy="857256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36D62-8190-41C8-8DE6-CDE4D6533397}"/>
              </a:ext>
            </a:extLst>
          </p:cNvPr>
          <p:cNvSpPr txBox="1"/>
          <p:nvPr/>
        </p:nvSpPr>
        <p:spPr>
          <a:xfrm>
            <a:off x="714348" y="357166"/>
            <a:ext cx="757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실행결과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96B98-FA30-4B61-91A0-292B8A688587}"/>
              </a:ext>
            </a:extLst>
          </p:cNvPr>
          <p:cNvSpPr txBox="1"/>
          <p:nvPr/>
        </p:nvSpPr>
        <p:spPr>
          <a:xfrm>
            <a:off x="712704" y="5805264"/>
            <a:ext cx="7572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마우스 입력까지는 수행하지 못하였으며</a:t>
            </a:r>
            <a:r>
              <a:rPr lang="en-US" altLang="ko-KR" dirty="0"/>
              <a:t>, keyboard</a:t>
            </a:r>
            <a:r>
              <a:rPr lang="ko-KR" altLang="en-US" dirty="0"/>
              <a:t>를 </a:t>
            </a:r>
            <a:r>
              <a:rPr lang="ko-KR" altLang="en-US" dirty="0" err="1"/>
              <a:t>입력받는</a:t>
            </a:r>
            <a:r>
              <a:rPr lang="ko-KR" altLang="en-US" dirty="0"/>
              <a:t> 것 까지 수행하였음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19285A8-FE1A-4675-BA98-3F8C9A999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726498"/>
            <a:ext cx="8429652" cy="500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79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144</Words>
  <Application>Microsoft Office PowerPoint</Application>
  <PresentationFormat>화면 슬라이드 쇼(4:3)</PresentationFormat>
  <Paragraphs>25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산업 컴퓨터비전 실제 Mid-term Project</vt:lpstr>
      <vt:lpstr>X-RAY 이미지 확인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산업 컴퓨터비전 실제 Mid-term Project</dc:title>
  <dc:creator>손의걸</dc:creator>
  <cp:lastModifiedBy>euigeol</cp:lastModifiedBy>
  <cp:revision>6</cp:revision>
  <dcterms:created xsi:type="dcterms:W3CDTF">2021-10-20T10:08:34Z</dcterms:created>
  <dcterms:modified xsi:type="dcterms:W3CDTF">2021-10-27T09:41:44Z</dcterms:modified>
</cp:coreProperties>
</file>