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8" r:id="rId6"/>
    <p:sldId id="328" r:id="rId7"/>
    <p:sldId id="339" r:id="rId8"/>
    <p:sldId id="340" r:id="rId9"/>
    <p:sldId id="333" r:id="rId10"/>
    <p:sldId id="334" r:id="rId11"/>
    <p:sldId id="335" r:id="rId12"/>
    <p:sldId id="336" r:id="rId13"/>
    <p:sldId id="337" r:id="rId14"/>
    <p:sldId id="342" r:id="rId15"/>
    <p:sldId id="341" r:id="rId16"/>
    <p:sldId id="332" r:id="rId17"/>
    <p:sldId id="268" r:id="rId1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97" d="100"/>
          <a:sy n="97" d="100"/>
        </p:scale>
        <p:origin x="190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7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2021.  9.  29.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추력벡터제어기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단종 대체 및 보완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2020254004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 의 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85720" y="600076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N-CH MOSFET</a:t>
            </a:r>
            <a:r>
              <a:rPr lang="ko-KR" altLang="en-US" sz="2000" b="1" dirty="0">
                <a:latin typeface="+mn-ea"/>
              </a:rPr>
              <a:t>를 구동하기 위한 방법에 대한 연구 필요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0B6FC-993E-479A-865B-4639BA2D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851CC7-D605-4C89-B28F-354A2042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5317667" cy="3062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A08EEB-B81C-4D19-A13B-A5A4FACF4026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205FB-4CCD-4A27-96BF-4D1E22541BF2}"/>
              </a:ext>
            </a:extLst>
          </p:cNvPr>
          <p:cNvSpPr txBox="1"/>
          <p:nvPr/>
        </p:nvSpPr>
        <p:spPr>
          <a:xfrm>
            <a:off x="329384" y="872865"/>
            <a:ext cx="870625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err="1">
                <a:latin typeface="+mn-ea"/>
              </a:rPr>
              <a:t>BootStrap</a:t>
            </a: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126BDB-0585-4986-A4D9-4D168F6A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922183"/>
            <a:ext cx="5029635" cy="28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D136-6C13-48FF-8931-B34F93D7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9C9B9-366D-44B2-B88C-3A754362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562100"/>
            <a:ext cx="8448675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부트 </a:t>
            </a:r>
            <a:r>
              <a:rPr lang="ko-KR" altLang="en-US" sz="2000" b="1" dirty="0" err="1">
                <a:latin typeface="+mn-ea"/>
              </a:rPr>
              <a:t>스트랩</a:t>
            </a:r>
            <a:r>
              <a:rPr lang="ko-KR" altLang="en-US" sz="2000" b="1" dirty="0">
                <a:latin typeface="+mn-ea"/>
              </a:rPr>
              <a:t> 원리</a:t>
            </a:r>
            <a:r>
              <a:rPr lang="en-US" altLang="ko-KR" sz="1600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431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4769"/>
              </p:ext>
            </p:extLst>
          </p:nvPr>
        </p:nvGraphicFramePr>
        <p:xfrm>
          <a:off x="200302" y="1679029"/>
          <a:ext cx="8743395" cy="4579123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313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요구 사항 정의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예비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검증방안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상세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Drawing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시험 및 검증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78810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환경 시험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821148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 </a:t>
            </a:r>
            <a:r>
              <a:rPr lang="ko-KR" altLang="en-US" sz="1600" dirty="0">
                <a:latin typeface="+mn-ea"/>
              </a:rPr>
              <a:t>을 대체하기 위해 인버터 회로의 대한 연구와 기술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발열을 최소화하고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비용을 절감할 수 있는 방법에 대한 연구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EMI/EMC</a:t>
            </a:r>
            <a:r>
              <a:rPr lang="ko-KR" altLang="en-US" sz="1600" dirty="0">
                <a:latin typeface="+mn-ea"/>
              </a:rPr>
              <a:t>를 대비하기 위해 장착하는 필터의 전압 강하로 인하여 발열로 나타나게 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MIL-STD-461F </a:t>
            </a:r>
            <a:r>
              <a:rPr lang="ko-KR" altLang="en-US" sz="1600" dirty="0">
                <a:latin typeface="+mn-ea"/>
              </a:rPr>
              <a:t>시험 </a:t>
            </a:r>
            <a:r>
              <a:rPr lang="en-US" altLang="ko-KR" sz="1600" dirty="0">
                <a:latin typeface="+mn-ea"/>
              </a:rPr>
              <a:t>FAIL</a:t>
            </a:r>
            <a:r>
              <a:rPr lang="ko-KR" altLang="en-US" sz="1600" dirty="0">
                <a:latin typeface="+mn-ea"/>
              </a:rPr>
              <a:t>시 부품 교환이 어려움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기존 인버터 회로에 적용했던 </a:t>
            </a:r>
            <a:r>
              <a:rPr lang="en-US" altLang="ko-KR" sz="1600" dirty="0">
                <a:latin typeface="+mn-ea"/>
              </a:rPr>
              <a:t>SPM(Smart Power Module)</a:t>
            </a:r>
            <a:r>
              <a:rPr lang="ko-KR" altLang="en-US" sz="1600" dirty="0">
                <a:latin typeface="+mn-ea"/>
              </a:rPr>
              <a:t> 의 경우 단종되었으며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높은 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연시간 및 </a:t>
            </a:r>
            <a:r>
              <a:rPr lang="en-US" altLang="ko-KR" sz="1600" dirty="0" err="1">
                <a:latin typeface="+mn-ea"/>
              </a:rPr>
              <a:t>Rds_ON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값에 의해 발열 및 효율이 떨어지며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매우 고가의 부품으로 대량 생산에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적합하지 않음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발열 대비 </a:t>
            </a:r>
            <a:r>
              <a:rPr lang="ko-KR" altLang="en-US" sz="1600" dirty="0" err="1">
                <a:latin typeface="+mn-ea"/>
              </a:rPr>
              <a:t>설계시</a:t>
            </a:r>
            <a:r>
              <a:rPr lang="ko-KR" altLang="en-US" sz="1600" dirty="0">
                <a:latin typeface="+mn-ea"/>
              </a:rPr>
              <a:t> 무게가 증가하여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경량화 설계에 어려움이 있음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83569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EMI</a:t>
            </a:r>
            <a:r>
              <a:rPr lang="ko-KR" altLang="en-US" b="1" dirty="0"/>
              <a:t> 필터 형상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553770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형상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4D9605-E5FC-4874-AE00-DDCDC9A879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7897" y="4268136"/>
            <a:ext cx="3000487" cy="1885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C77107-CCD8-4BA4-8D86-5284DB69D3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567" y="4063186"/>
            <a:ext cx="352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3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비용 절감을 위한 인버터 회로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</a:t>
            </a:r>
            <a:r>
              <a:rPr lang="ko-KR" altLang="en-US" sz="1600" dirty="0">
                <a:latin typeface="+mn-ea"/>
              </a:rPr>
              <a:t>과 동등 이상 성능을 낼 수 있고 저렴한 인버터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 MIL-STD-810F </a:t>
            </a:r>
            <a:r>
              <a:rPr lang="ko-KR" altLang="en-US" sz="1600" dirty="0">
                <a:latin typeface="+mn-ea"/>
              </a:rPr>
              <a:t>기준 최대 발열량 </a:t>
            </a:r>
            <a:r>
              <a:rPr lang="en-US" altLang="ko-KR" sz="1600" dirty="0">
                <a:latin typeface="+mn-ea"/>
              </a:rPr>
              <a:t>100℃ </a:t>
            </a:r>
            <a:r>
              <a:rPr lang="ko-KR" altLang="en-US" sz="1600" dirty="0">
                <a:latin typeface="+mn-ea"/>
              </a:rPr>
              <a:t>이하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</a:t>
            </a:r>
            <a:r>
              <a:rPr lang="ko-KR" altLang="en-US" sz="1600" dirty="0">
                <a:latin typeface="+mn-ea"/>
              </a:rPr>
              <a:t>필터와 </a:t>
            </a:r>
            <a:r>
              <a:rPr lang="en-US" altLang="ko-KR" sz="1600" dirty="0">
                <a:latin typeface="+mn-ea"/>
              </a:rPr>
              <a:t>MOSFET </a:t>
            </a:r>
            <a:r>
              <a:rPr lang="ko-KR" altLang="en-US" sz="1600" dirty="0">
                <a:latin typeface="+mn-ea"/>
              </a:rPr>
              <a:t>내부 저항 </a:t>
            </a:r>
            <a:r>
              <a:rPr lang="en-US" altLang="ko-KR" sz="1600" dirty="0">
                <a:latin typeface="+mn-ea"/>
              </a:rPr>
              <a:t>20m</a:t>
            </a:r>
            <a:r>
              <a:rPr lang="el-GR" altLang="ko-KR" sz="1600" dirty="0">
                <a:latin typeface="+mn-ea"/>
              </a:rPr>
              <a:t>Ω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이하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부품 선정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 비용 </a:t>
            </a:r>
            <a:r>
              <a:rPr lang="en-US" altLang="ko-KR" sz="1600" dirty="0">
                <a:latin typeface="+mn-ea"/>
              </a:rPr>
              <a:t>50% </a:t>
            </a:r>
            <a:r>
              <a:rPr lang="ko-KR" altLang="en-US" sz="1600" dirty="0">
                <a:latin typeface="+mn-ea"/>
              </a:rPr>
              <a:t>이상 절감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1619672" y="6350738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필터 회로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B1EBB1-C2E9-401E-BAED-A0EBD0173F44}"/>
              </a:ext>
            </a:extLst>
          </p:cNvPr>
          <p:cNvSpPr txBox="1"/>
          <p:nvPr/>
        </p:nvSpPr>
        <p:spPr>
          <a:xfrm>
            <a:off x="5148064" y="6328084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52466-5119-4F58-8F13-F1F1FF239F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9235" y="3798386"/>
            <a:ext cx="4754838" cy="2451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6A090C-F25E-43C4-A321-069296D017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927" y="4310587"/>
            <a:ext cx="3744416" cy="12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EMI </a:t>
            </a:r>
            <a:r>
              <a:rPr lang="ko-KR" altLang="en-US" sz="2000" b="1" dirty="0">
                <a:latin typeface="+mn-ea"/>
              </a:rPr>
              <a:t>필터의 기존 사양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42910" y="1500174"/>
          <a:ext cx="7500990" cy="2357453"/>
        </p:xfrm>
        <a:graphic>
          <a:graphicData uri="http://schemas.openxmlformats.org/drawingml/2006/table">
            <a:tbl>
              <a:tblPr/>
              <a:tblGrid>
                <a:gridCol w="162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규격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입력전압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내부저항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60m</a:t>
                      </a:r>
                      <a:r>
                        <a:rPr lang="el-GR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30m</a:t>
                      </a:r>
                      <a:r>
                        <a:rPr lang="el-GR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Ω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최대 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30A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무게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75g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40g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71472" y="385762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상용으로 개발되어 있는 기존 부품을 최적화 하여 비용 절감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부품은 </a:t>
            </a:r>
            <a:r>
              <a:rPr lang="en-US" altLang="ko-KR" sz="1600" dirty="0">
                <a:latin typeface="+mn-ea"/>
              </a:rPr>
              <a:t>MILITARY </a:t>
            </a:r>
            <a:r>
              <a:rPr lang="ko-KR" altLang="en-US" sz="1600" dirty="0">
                <a:latin typeface="+mn-ea"/>
              </a:rPr>
              <a:t>규격을 만족하는 부품을 사용하여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온도조건 만족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SPM</a:t>
            </a:r>
            <a:r>
              <a:rPr lang="ko-KR" altLang="en-US" sz="2000" b="1" dirty="0">
                <a:latin typeface="+mn-ea"/>
              </a:rPr>
              <a:t> 기존 사양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71472" y="50006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빠른 </a:t>
            </a:r>
            <a:r>
              <a:rPr lang="en-US" altLang="ko-KR" sz="1600" dirty="0">
                <a:latin typeface="+mn-ea"/>
              </a:rPr>
              <a:t>TURN ON/OFF TIME </a:t>
            </a:r>
            <a:r>
              <a:rPr lang="ko-KR" altLang="en-US" sz="1600" dirty="0">
                <a:latin typeface="+mn-ea"/>
              </a:rPr>
              <a:t>으로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낮은 </a:t>
            </a:r>
            <a:r>
              <a:rPr lang="en-US" altLang="ko-KR" sz="1600" dirty="0">
                <a:latin typeface="+mn-ea"/>
              </a:rPr>
              <a:t>RDS on </a:t>
            </a:r>
            <a:r>
              <a:rPr lang="ko-KR" altLang="en-US" sz="1600" dirty="0">
                <a:latin typeface="+mn-ea"/>
              </a:rPr>
              <a:t>으로 발열 및 전력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빠른 </a:t>
            </a:r>
            <a:r>
              <a:rPr lang="ko-KR" altLang="en-US" sz="1600" dirty="0" err="1">
                <a:latin typeface="+mn-ea"/>
              </a:rPr>
              <a:t>스위칭</a:t>
            </a:r>
            <a:r>
              <a:rPr lang="ko-KR" altLang="en-US" sz="1600" dirty="0">
                <a:latin typeface="+mn-ea"/>
              </a:rPr>
              <a:t> 주파수 허용하여 전력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전원 분리로 구동 </a:t>
            </a:r>
            <a:r>
              <a:rPr lang="ko-KR" altLang="en-US" sz="1600" dirty="0" err="1">
                <a:latin typeface="+mn-ea"/>
              </a:rPr>
              <a:t>노이즈</a:t>
            </a:r>
            <a:r>
              <a:rPr lang="ko-KR" altLang="en-US" sz="1600" dirty="0">
                <a:latin typeface="+mn-ea"/>
              </a:rPr>
              <a:t> 감쇄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71472" y="1500174"/>
          <a:ext cx="7572427" cy="3429020"/>
        </p:xfrm>
        <a:graphic>
          <a:graphicData uri="http://schemas.openxmlformats.org/drawingml/2006/table">
            <a:tbl>
              <a:tblPr/>
              <a:tblGrid>
                <a:gridCol w="163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최대허용전압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ON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OFF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RDS on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80m</a:t>
                      </a:r>
                      <a:r>
                        <a:rPr lang="el-G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20m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 주파수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전원 분리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1KV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50KV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센싱기능 포함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 기능 포힘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429132"/>
            <a:ext cx="7858148" cy="22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개발 </a:t>
            </a:r>
            <a:r>
              <a:rPr lang="en-US" altLang="ko-KR" sz="1600" dirty="0">
                <a:latin typeface="+mn-ea"/>
              </a:rPr>
              <a:t>(MIL-STD-461F CE102 </a:t>
            </a:r>
            <a:r>
              <a:rPr lang="ko-KR" altLang="en-US" sz="1600" dirty="0">
                <a:latin typeface="+mn-ea"/>
              </a:rPr>
              <a:t>시험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857364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2000240"/>
            <a:ext cx="414494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39338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유사 제품 형상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A1D65-BA3D-4A6D-952C-5B0B9CCE1A5E}"/>
              </a:ext>
            </a:extLst>
          </p:cNvPr>
          <p:cNvSpPr txBox="1"/>
          <p:nvPr/>
        </p:nvSpPr>
        <p:spPr>
          <a:xfrm>
            <a:off x="899592" y="4548886"/>
            <a:ext cx="626469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ko-KR" altLang="en-US" sz="2000" b="1" dirty="0">
                <a:latin typeface="+mn-ea"/>
              </a:rPr>
              <a:t>적정 코어의 </a:t>
            </a:r>
            <a:r>
              <a:rPr lang="en-US" altLang="ko-KR" sz="2000" b="1" dirty="0">
                <a:latin typeface="+mn-ea"/>
              </a:rPr>
              <a:t>H</a:t>
            </a:r>
            <a:r>
              <a:rPr lang="ko-KR" altLang="en-US" sz="2000" b="1" dirty="0">
                <a:latin typeface="+mn-ea"/>
              </a:rPr>
              <a:t>값 방법 연구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 S capacitor</a:t>
            </a:r>
            <a:r>
              <a:rPr lang="ko-KR" altLang="en-US" sz="2000" b="1" dirty="0">
                <a:latin typeface="+mn-ea"/>
              </a:rPr>
              <a:t>의 선정 방법 연구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모터의 구조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1643050"/>
            <a:ext cx="730990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85926"/>
            <a:ext cx="4167190" cy="3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43116"/>
            <a:ext cx="4164680" cy="310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 구동 방법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6499</TotalTime>
  <Words>598</Words>
  <Application>Microsoft Office PowerPoint</Application>
  <PresentationFormat>화면 슬라이드 쇼(4:3)</PresentationFormat>
  <Paragraphs>181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ATMS</cp:lastModifiedBy>
  <cp:revision>374</cp:revision>
  <cp:lastPrinted>2019-09-16T00:28:29Z</cp:lastPrinted>
  <dcterms:created xsi:type="dcterms:W3CDTF">2017-03-29T07:13:25Z</dcterms:created>
  <dcterms:modified xsi:type="dcterms:W3CDTF">2021-10-14T10:26:19Z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