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42" r:id="rId15"/>
    <p:sldId id="341" r:id="rId16"/>
    <p:sldId id="343" r:id="rId17"/>
    <p:sldId id="332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0B6FC-993E-479A-865B-4639BA2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51CC7-D605-4C89-B28F-354A2042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5317667" cy="3062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08EEB-B81C-4D19-A13B-A5A4FACF4026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205FB-4CCD-4A27-96BF-4D1E22541BF2}"/>
              </a:ext>
            </a:extLst>
          </p:cNvPr>
          <p:cNvSpPr txBox="1"/>
          <p:nvPr/>
        </p:nvSpPr>
        <p:spPr>
          <a:xfrm>
            <a:off x="329384" y="872865"/>
            <a:ext cx="870625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err="1">
                <a:latin typeface="+mn-ea"/>
              </a:rPr>
              <a:t>BootStrap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126BDB-0585-4986-A4D9-4D168F6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922183"/>
            <a:ext cx="5029635" cy="28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D136-6C13-48FF-8931-B34F93D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C9B9-366D-44B2-B88C-3A754362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62100"/>
            <a:ext cx="844867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69A01-75E4-40E1-B0CF-1EA6C6FA1E31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부트 </a:t>
            </a:r>
            <a:r>
              <a:rPr lang="ko-KR" altLang="en-US" sz="2000" b="1" dirty="0" err="1">
                <a:latin typeface="+mn-ea"/>
              </a:rPr>
              <a:t>스트랩</a:t>
            </a:r>
            <a:r>
              <a:rPr lang="ko-KR" altLang="en-US" sz="2000" b="1" dirty="0">
                <a:latin typeface="+mn-ea"/>
              </a:rPr>
              <a:t> 원리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431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D136-6C13-48FF-8931-B34F93D7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9C0BB-0EEC-47B4-BAC2-B6E77197136E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에로사항 정리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차주 진행 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폴더별로 작성해서 </a:t>
            </a:r>
            <a:r>
              <a:rPr lang="en-US" altLang="ko-KR" sz="2000" b="1" dirty="0" err="1">
                <a:latin typeface="+mn-ea"/>
              </a:rPr>
              <a:t>github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정리 </a:t>
            </a:r>
            <a:r>
              <a:rPr lang="ko-KR" altLang="en-US" sz="2000" b="1">
                <a:latin typeface="+mn-ea"/>
              </a:rPr>
              <a:t>할것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56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EMI </a:t>
            </a:r>
            <a:r>
              <a:rPr lang="ko-KR" altLang="en-US" sz="2000" b="1" dirty="0">
                <a:latin typeface="+mn-ea"/>
              </a:rPr>
              <a:t>필터의 기존 사양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10" y="1500174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38576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상용으로 개발되어 있는 기존 부품을 최적화 하여 비용 절감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부품은 </a:t>
            </a:r>
            <a:r>
              <a:rPr lang="en-US" altLang="ko-KR" sz="1600" dirty="0">
                <a:latin typeface="+mn-ea"/>
              </a:rPr>
              <a:t>MILITARY </a:t>
            </a:r>
            <a:r>
              <a:rPr lang="ko-KR" altLang="en-US" sz="1600" dirty="0">
                <a:latin typeface="+mn-ea"/>
              </a:rPr>
              <a:t>규격을 만족하는 부품을 사용하여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온도조건 만족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SPM</a:t>
            </a:r>
            <a:r>
              <a:rPr lang="ko-KR" altLang="en-US" sz="2000" b="1" dirty="0">
                <a:latin typeface="+mn-ea"/>
              </a:rPr>
              <a:t> 기존 사양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50006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en-US" altLang="ko-KR" sz="1600" dirty="0">
                <a:latin typeface="+mn-ea"/>
              </a:rPr>
              <a:t>TURN ON/OFF TIME </a:t>
            </a:r>
            <a:r>
              <a:rPr lang="ko-KR" altLang="en-US" sz="1600" dirty="0">
                <a:latin typeface="+mn-ea"/>
              </a:rPr>
              <a:t>으로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낮은 </a:t>
            </a:r>
            <a:r>
              <a:rPr lang="en-US" altLang="ko-KR" sz="1600" dirty="0">
                <a:latin typeface="+mn-ea"/>
              </a:rPr>
              <a:t>RDS on </a:t>
            </a:r>
            <a:r>
              <a:rPr lang="ko-KR" altLang="en-US" sz="1600" dirty="0">
                <a:latin typeface="+mn-ea"/>
              </a:rPr>
              <a:t>으로 발열 및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ko-KR" altLang="en-US" sz="1600" dirty="0" err="1">
                <a:latin typeface="+mn-ea"/>
              </a:rPr>
              <a:t>스위칭</a:t>
            </a:r>
            <a:r>
              <a:rPr lang="ko-KR" altLang="en-US" sz="1600" dirty="0">
                <a:latin typeface="+mn-ea"/>
              </a:rPr>
              <a:t> 주파수 허용하여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전원 분리로 구동 </a:t>
            </a:r>
            <a:r>
              <a:rPr lang="ko-KR" altLang="en-US" sz="1600" dirty="0" err="1">
                <a:latin typeface="+mn-ea"/>
              </a:rPr>
              <a:t>노이즈</a:t>
            </a:r>
            <a:r>
              <a:rPr lang="ko-KR" altLang="en-US" sz="1600" dirty="0">
                <a:latin typeface="+mn-ea"/>
              </a:rPr>
              <a:t> 감쇄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472" y="1500174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6518</TotalTime>
  <Words>610</Words>
  <Application>Microsoft Office PowerPoint</Application>
  <PresentationFormat>화면 슬라이드 쇼(4:3)</PresentationFormat>
  <Paragraphs>187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ATMS</cp:lastModifiedBy>
  <cp:revision>375</cp:revision>
  <cp:lastPrinted>2019-09-16T00:28:29Z</cp:lastPrinted>
  <dcterms:created xsi:type="dcterms:W3CDTF">2017-03-29T07:13:25Z</dcterms:created>
  <dcterms:modified xsi:type="dcterms:W3CDTF">2021-10-14T10:45:13Z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