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CC6B6-9091-4E77-9241-13A05F5C4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01385F-CDF9-432D-A510-30E893C86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33CA3-A2E1-4005-A7D0-C9679669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4C38-64A8-40CC-8329-55933AE7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C8749-0646-409C-8A45-26E82CA8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9CE87-534E-4758-BA65-A6E9E8ED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418F8-31D0-4A51-BC9A-B30E789AB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733AD-97F1-46EE-89CC-2107CC9D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D6E67-7A7F-4F96-BBE5-759DAD7D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F8BF0-835C-4BB3-B03D-43CDDB62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5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0F051-0749-40B7-8DDE-0CA1DC9C3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CB77-F9C2-45CE-B260-2B9DBC21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A7B12-E7CB-40E2-BD7A-C9017065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BBA01-15DD-4751-9734-35B79C6A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B6D58-3708-49D0-9E46-E4DA178B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4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1855D-31A8-46A3-AA9F-01F35996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B50C9-A7C6-46D8-97EB-5E4C0EC8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1A681-CBC3-459F-849B-123DC4EE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E98A-5EDA-45D8-946E-7A5DC11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3DAE1-12CB-4FE2-904C-CF407C70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8E36-185E-45BD-B66E-0B6AA3FC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1B61C-DE4F-48BE-9A03-3A2A0FE4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C58BA-8F37-494E-BE35-26FA667E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2E2B-315F-411C-86DC-D505615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76DA-2A2C-4B86-8595-E46FCAFD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4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C53FA-DC2B-4913-BA00-EBEDA42B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DD1F9-82B4-495B-B6AD-7B5B725F8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2AAE43-B8F0-43C0-9CD8-9443782D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25C67-2224-4978-A445-831E8EC3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6A703-3F54-4261-B4B3-FAAD8EBF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99BEC-0232-4F23-8DB6-498467D1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6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1B691-35B5-4C84-B2DF-31F56241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600F5-3290-4516-98F0-CF8F4B7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DB26-A900-45E6-83CB-9C63CF7A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26359B-CBB2-464C-B163-486F814CB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164EBC-4C0B-437B-B7B8-A5D06E36A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315CE-65C2-4FC2-8869-0898DA23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37A60E-87B2-4C4A-93FB-9B5252BB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6C9AFA-4D8D-40B7-8DA4-F456CBC7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7020-1884-453E-8AEA-28FE3EC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22D3-DA5F-49F1-94CC-FA53D9CB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847C8D-6CFA-4F82-88C3-F29A6A1C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64E55C-91D3-4DA9-ACE1-35E9C2D3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2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B3DF92-B2A6-4DF4-887E-5B9B5124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D10BC-829A-4977-8863-ED7C8804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D6155-4687-449F-80AC-42035494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0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7587C-3905-407D-BEA0-9F895119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84421-97D2-4147-8385-5781D6F6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DA6B9-4F8B-4A06-8C49-2D9D1771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EDBBC-ED55-456C-8F34-468214E0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3BEC7-8FD5-4411-B9B6-A0591515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B6416-D5D9-4BF1-96F1-E0F44135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98CB-9F04-4A43-A417-E7B21451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D9948-50CB-4BE9-AF0A-DA3436C79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1C206-7D2C-4F4C-B794-BBD21A56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4FF15-08A8-4958-A664-F13CADCF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7BE5A-587F-4B9F-8ACE-CE8BBFC9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65DE0-980F-44D0-8AF9-0B1608A5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9408B4-F082-4625-ABCA-11FB3C4A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B9541-8EA3-459F-AEB7-9BA1D67B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7550E-346E-4ACA-8B07-6C980B458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C1211-EED2-4AA2-AB9B-925AEE42962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4A897-417D-4FB5-BC82-E461414F4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A068C-A975-4C83-B4FD-191838142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749F-9D44-4D41-A28D-A6894460A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B15690-FF9E-4F6E-A492-62C90E4B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" y="0"/>
            <a:ext cx="10929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6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5BFF2A-BA4E-4EF1-B394-0F50DBA5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euigeol</dc:creator>
  <cp:lastModifiedBy>euigeol</cp:lastModifiedBy>
  <cp:revision>8</cp:revision>
  <dcterms:created xsi:type="dcterms:W3CDTF">2021-11-17T12:03:54Z</dcterms:created>
  <dcterms:modified xsi:type="dcterms:W3CDTF">2021-12-01T12:46:41Z</dcterms:modified>
</cp:coreProperties>
</file>