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28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39" autoAdjust="0"/>
  </p:normalViewPr>
  <p:slideViewPr>
    <p:cSldViewPr>
      <p:cViewPr varScale="1">
        <p:scale>
          <a:sx n="97" d="100"/>
          <a:sy n="97" d="100"/>
        </p:scale>
        <p:origin x="190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추력벡터제어기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단종 대체 및 보완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2020254004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 의 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3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 </a:t>
            </a:r>
            <a:r>
              <a:rPr lang="ko-KR" altLang="en-US" sz="1600" dirty="0">
                <a:latin typeface="+mn-ea"/>
              </a:rPr>
              <a:t>을 대체하기 위해 인버터 회로의 대한 연구와 기술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발열을 최소화하고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비용을 절감할 수 있는 방법에 대한 연구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EMI/EMC</a:t>
            </a:r>
            <a:r>
              <a:rPr lang="ko-KR" altLang="en-US" sz="1600" dirty="0">
                <a:latin typeface="+mn-ea"/>
              </a:rPr>
              <a:t>를 대비하기 위해 장착하는 필터의 전압 강하로 인하여 발열로 나타나게 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MIL-STD-461F </a:t>
            </a:r>
            <a:r>
              <a:rPr lang="ko-KR" altLang="en-US" sz="1600" dirty="0">
                <a:latin typeface="+mn-ea"/>
              </a:rPr>
              <a:t>시험 </a:t>
            </a:r>
            <a:r>
              <a:rPr lang="en-US" altLang="ko-KR" sz="1600" dirty="0">
                <a:latin typeface="+mn-ea"/>
              </a:rPr>
              <a:t>FAIL</a:t>
            </a:r>
            <a:r>
              <a:rPr lang="ko-KR" altLang="en-US" sz="1600" dirty="0">
                <a:latin typeface="+mn-ea"/>
              </a:rPr>
              <a:t>시 부품 교환이 어려움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기존 인버터 회로에 적용했던 </a:t>
            </a:r>
            <a:r>
              <a:rPr lang="en-US" altLang="ko-KR" sz="1600" dirty="0">
                <a:latin typeface="+mn-ea"/>
              </a:rPr>
              <a:t>SPM(Smart Power Module)</a:t>
            </a:r>
            <a:r>
              <a:rPr lang="ko-KR" altLang="en-US" sz="1600" dirty="0">
                <a:latin typeface="+mn-ea"/>
              </a:rPr>
              <a:t> 의 경우 단종되었으며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높은 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연시간 및 </a:t>
            </a:r>
            <a:r>
              <a:rPr lang="en-US" altLang="ko-KR" sz="1600" dirty="0" err="1">
                <a:latin typeface="+mn-ea"/>
              </a:rPr>
              <a:t>Rds_ON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값에 의해 발열 및 효율이 떨어지며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매우 고가의 부품으로 대량 생산에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적합하지 않음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발열 대비 </a:t>
            </a:r>
            <a:r>
              <a:rPr lang="ko-KR" altLang="en-US" sz="1600" dirty="0" err="1">
                <a:latin typeface="+mn-ea"/>
              </a:rPr>
              <a:t>설계시</a:t>
            </a:r>
            <a:r>
              <a:rPr lang="ko-KR" altLang="en-US" sz="1600" dirty="0">
                <a:latin typeface="+mn-ea"/>
              </a:rPr>
              <a:t> 무게가 증가하여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경량화 설계에 어려움이 있음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183569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EMI</a:t>
            </a:r>
            <a:r>
              <a:rPr lang="ko-KR" altLang="en-US" b="1" dirty="0"/>
              <a:t> 필터 형상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553770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형상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4D9605-E5FC-4874-AE00-DDCDC9A8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97" y="4268136"/>
            <a:ext cx="3000487" cy="1885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C77107-CCD8-4BA4-8D86-5284DB69D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67" y="4063186"/>
            <a:ext cx="352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비용 절감을 위한 인버터 회로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</a:t>
            </a:r>
            <a:r>
              <a:rPr lang="ko-KR" altLang="en-US" sz="1600" dirty="0">
                <a:latin typeface="+mn-ea"/>
              </a:rPr>
              <a:t>과 동등 이상 성능을 낼 수 있고 저렴한 인버터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 MIL-STD-810F </a:t>
            </a:r>
            <a:r>
              <a:rPr lang="ko-KR" altLang="en-US" sz="1600" dirty="0">
                <a:latin typeface="+mn-ea"/>
              </a:rPr>
              <a:t>기준 최대 발열량 </a:t>
            </a:r>
            <a:r>
              <a:rPr lang="en-US" altLang="ko-KR" sz="1600" dirty="0">
                <a:latin typeface="+mn-ea"/>
              </a:rPr>
              <a:t>100℃ </a:t>
            </a:r>
            <a:r>
              <a:rPr lang="ko-KR" altLang="en-US" sz="1600" dirty="0">
                <a:latin typeface="+mn-ea"/>
              </a:rPr>
              <a:t>이하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</a:t>
            </a:r>
            <a:r>
              <a:rPr lang="ko-KR" altLang="en-US" sz="1600" dirty="0">
                <a:latin typeface="+mn-ea"/>
              </a:rPr>
              <a:t>필터와 </a:t>
            </a:r>
            <a:r>
              <a:rPr lang="en-US" altLang="ko-KR" sz="1600" dirty="0">
                <a:latin typeface="+mn-ea"/>
              </a:rPr>
              <a:t>MOSFET </a:t>
            </a:r>
            <a:r>
              <a:rPr lang="ko-KR" altLang="en-US" sz="1600" dirty="0">
                <a:latin typeface="+mn-ea"/>
              </a:rPr>
              <a:t>내부 저항 </a:t>
            </a:r>
            <a:r>
              <a:rPr lang="en-US" altLang="ko-KR" sz="1600" dirty="0">
                <a:latin typeface="+mn-ea"/>
              </a:rPr>
              <a:t>20m</a:t>
            </a:r>
            <a:r>
              <a:rPr lang="el-GR" altLang="ko-KR" sz="1600" dirty="0">
                <a:latin typeface="+mn-ea"/>
              </a:rPr>
              <a:t>Ω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이하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부품 선정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부품 비용 </a:t>
            </a:r>
            <a:r>
              <a:rPr lang="en-US" altLang="ko-KR" sz="1600" dirty="0">
                <a:latin typeface="+mn-ea"/>
              </a:rPr>
              <a:t>50% </a:t>
            </a:r>
            <a:r>
              <a:rPr lang="ko-KR" altLang="en-US" sz="1600" dirty="0">
                <a:latin typeface="+mn-ea"/>
              </a:rPr>
              <a:t>이상 절감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1619672" y="6350738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필터 회로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B1EBB1-C2E9-401E-BAED-A0EBD0173F44}"/>
              </a:ext>
            </a:extLst>
          </p:cNvPr>
          <p:cNvSpPr txBox="1"/>
          <p:nvPr/>
        </p:nvSpPr>
        <p:spPr>
          <a:xfrm>
            <a:off x="5148064" y="6328084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52466-5119-4F58-8F13-F1F1FF23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235" y="3798386"/>
            <a:ext cx="4754838" cy="2451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6A090C-F25E-43C4-A321-069296D01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27" y="4310587"/>
            <a:ext cx="3744416" cy="12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4769"/>
              </p:ext>
            </p:extLst>
          </p:nvPr>
        </p:nvGraphicFramePr>
        <p:xfrm>
          <a:off x="200302" y="1679029"/>
          <a:ext cx="8743395" cy="4579123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3136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요구 사항 정의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예비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검증방안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상세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Drawing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시험 및 검증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78810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환경 시험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821148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6379</TotalTime>
  <Words>278</Words>
  <Application>Microsoft Office PowerPoint</Application>
  <PresentationFormat>화면 슬라이드 쇼(4:3)</PresentationFormat>
  <Paragraphs>71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ATMS</cp:lastModifiedBy>
  <cp:revision>362</cp:revision>
  <cp:lastPrinted>2019-09-16T00:28:29Z</cp:lastPrinted>
  <dcterms:created xsi:type="dcterms:W3CDTF">2017-03-29T07:13:25Z</dcterms:created>
  <dcterms:modified xsi:type="dcterms:W3CDTF">2021-09-09T10:30:09Z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