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331" r:id="rId6"/>
    <p:sldId id="338" r:id="rId7"/>
    <p:sldId id="328" r:id="rId8"/>
    <p:sldId id="333" r:id="rId9"/>
    <p:sldId id="334" r:id="rId10"/>
    <p:sldId id="335" r:id="rId11"/>
    <p:sldId id="336" r:id="rId12"/>
    <p:sldId id="337" r:id="rId13"/>
    <p:sldId id="332" r:id="rId14"/>
    <p:sldId id="268" r:id="rId1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8539" autoAdjust="0"/>
  </p:normalViewPr>
  <p:slideViewPr>
    <p:cSldViewPr>
      <p:cViewPr varScale="1">
        <p:scale>
          <a:sx n="97" d="100"/>
          <a:sy n="97" d="100"/>
        </p:scale>
        <p:origin x="1908" y="96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pPr/>
              <a:t>2021-09-30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1200329"/>
            <a:chOff x="157020" y="3061083"/>
            <a:chExt cx="8712968" cy="120032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32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프로젝트」</a:t>
              </a:r>
              <a:endParaRPr lang="en-US" altLang="ko-KR" sz="4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325" eaLnBrk="0" latinLnBrk="0" hangingPunct="0">
                <a:buSzPct val="100000"/>
                <a:defRPr/>
              </a:pP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5</a:t>
              </a:r>
              <a:r>
                <a:rPr lang="ko-KR" altLang="en-US" sz="4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주차</a:t>
              </a:r>
              <a:endParaRPr lang="en-US" altLang="ko-KR" sz="32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36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279136" y="494116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2021.  9.  29.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2420888"/>
            <a:ext cx="8048120" cy="482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프로젝트명</a:t>
            </a: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000" kern="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추력벡터제어기</a:t>
            </a: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단종 대체 및 보완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611560" y="3563719"/>
            <a:ext cx="8048120" cy="94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2020254004</a:t>
            </a:r>
          </a:p>
          <a:p>
            <a:pPr algn="ctr">
              <a:lnSpc>
                <a:spcPct val="150000"/>
              </a:lnSpc>
            </a:pPr>
            <a:r>
              <a:rPr lang="ko-KR" altLang="en-US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손 의 걸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추진 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9516AB-587C-4488-A1D4-4C94FA88F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64769"/>
              </p:ext>
            </p:extLst>
          </p:nvPr>
        </p:nvGraphicFramePr>
        <p:xfrm>
          <a:off x="200302" y="1679029"/>
          <a:ext cx="8743395" cy="4579123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31369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프로젝트 계획 수립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사전 기술 조사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요구 사항 정의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예비 설계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검증방안 설계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상세 설계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Drawing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0347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제작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462742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시험 및 검증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378810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환경 시험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821148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보고서 작성</a:t>
                      </a: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93247" y="2372687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4DDEAE-3E0E-48AA-8411-A7AB43C4667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3019454" y="5877272"/>
            <a:ext cx="3105092" cy="5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602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발표 검토 내용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기존 사양과 개발 목표 사양에 대해서 명시 할 것</a:t>
            </a:r>
            <a:r>
              <a:rPr lang="en-US" altLang="ko-KR" sz="1600">
                <a:latin typeface="+mn-ea"/>
              </a:rPr>
              <a:t>.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기존 부품을 대체 </a:t>
            </a:r>
            <a:r>
              <a:rPr lang="ko-KR" altLang="en-US" sz="1600" dirty="0" err="1">
                <a:latin typeface="+mn-ea"/>
              </a:rPr>
              <a:t>개발한다는것</a:t>
            </a:r>
            <a:r>
              <a:rPr lang="ko-KR" altLang="en-US" sz="1600" dirty="0">
                <a:latin typeface="+mn-ea"/>
              </a:rPr>
              <a:t>  보다는 연구에 대한 내용이 필요함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  </a:t>
            </a:r>
            <a:r>
              <a:rPr lang="ko-KR" altLang="en-US" sz="1600" i="1" dirty="0">
                <a:latin typeface="+mn-ea"/>
              </a:rPr>
              <a:t>논문에 대한 내용이 필요함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</a:t>
            </a:r>
            <a:r>
              <a:rPr lang="ko-KR" altLang="en-US" sz="1600" i="1" dirty="0">
                <a:latin typeface="+mn-ea"/>
              </a:rPr>
              <a:t>회로의 대한 연구를 진행 해야 함</a:t>
            </a:r>
            <a:r>
              <a:rPr lang="en-US" altLang="ko-KR" sz="1600" i="1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</a:t>
            </a:r>
            <a:r>
              <a:rPr lang="ko-KR" altLang="en-US" sz="1600" i="1" dirty="0">
                <a:latin typeface="+mn-ea"/>
              </a:rPr>
              <a:t>시뮬레이션 결과를 반드시 반영 해야 함</a:t>
            </a:r>
            <a:r>
              <a:rPr lang="en-US" altLang="ko-KR" sz="1600" i="1" dirty="0">
                <a:latin typeface="+mn-ea"/>
              </a:rPr>
              <a:t>. (</a:t>
            </a:r>
            <a:r>
              <a:rPr lang="ko-KR" altLang="en-US" sz="1600" i="1" dirty="0">
                <a:latin typeface="+mn-ea"/>
              </a:rPr>
              <a:t>시뮬레이션 결과 반영</a:t>
            </a:r>
            <a:r>
              <a:rPr lang="en-US" altLang="ko-KR" sz="1600" i="1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30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단종된 </a:t>
            </a:r>
            <a:r>
              <a:rPr lang="en-US" altLang="ko-KR" sz="1600" dirty="0">
                <a:latin typeface="+mn-ea"/>
              </a:rPr>
              <a:t>SPM </a:t>
            </a:r>
            <a:r>
              <a:rPr lang="ko-KR" altLang="en-US" sz="1600" dirty="0">
                <a:latin typeface="+mn-ea"/>
              </a:rPr>
              <a:t>을 대체하기 위해 인버터 회로의 대한 연구와 기술 개발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EMI </a:t>
            </a:r>
            <a:r>
              <a:rPr lang="ko-KR" altLang="en-US" sz="1600" dirty="0">
                <a:latin typeface="+mn-ea"/>
              </a:rPr>
              <a:t>필터의 발열을 최소화하고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비용을 절감할 수 있는 방법에 대한 연구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애로사항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EMI/EMC</a:t>
            </a:r>
            <a:r>
              <a:rPr lang="ko-KR" altLang="en-US" sz="1600" dirty="0">
                <a:latin typeface="+mn-ea"/>
              </a:rPr>
              <a:t>를 대비하기 위해 장착하는 필터의 전압 강하로 인하여 발열로 나타나게 됨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 MIL-STD-461F </a:t>
            </a:r>
            <a:r>
              <a:rPr lang="ko-KR" altLang="en-US" sz="1600" dirty="0">
                <a:latin typeface="+mn-ea"/>
              </a:rPr>
              <a:t>시험 </a:t>
            </a:r>
            <a:r>
              <a:rPr lang="en-US" altLang="ko-KR" sz="1600" dirty="0">
                <a:latin typeface="+mn-ea"/>
              </a:rPr>
              <a:t>FAIL</a:t>
            </a:r>
            <a:r>
              <a:rPr lang="ko-KR" altLang="en-US" sz="1600" dirty="0">
                <a:latin typeface="+mn-ea"/>
              </a:rPr>
              <a:t>시 부품 교환이 어려움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기존 인버터 회로에 적용했던 </a:t>
            </a:r>
            <a:r>
              <a:rPr lang="en-US" altLang="ko-KR" sz="1600" dirty="0">
                <a:latin typeface="+mn-ea"/>
              </a:rPr>
              <a:t>SPM(Smart Power Module)</a:t>
            </a:r>
            <a:r>
              <a:rPr lang="ko-KR" altLang="en-US" sz="1600" dirty="0">
                <a:latin typeface="+mn-ea"/>
              </a:rPr>
              <a:t> 의 경우 단종되었으며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높은 지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</a:t>
            </a:r>
            <a:r>
              <a:rPr lang="ko-KR" altLang="en-US" sz="1600" dirty="0">
                <a:latin typeface="+mn-ea"/>
              </a:rPr>
              <a:t>연시간 및 </a:t>
            </a:r>
            <a:r>
              <a:rPr lang="en-US" altLang="ko-KR" sz="1600" dirty="0" err="1">
                <a:latin typeface="+mn-ea"/>
              </a:rPr>
              <a:t>Rds_ON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값에 의해 발열 및 효율이 떨어지며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매우 고가의 부품으로 대량 생산에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</a:t>
            </a:r>
            <a:r>
              <a:rPr lang="ko-KR" altLang="en-US" sz="1600" dirty="0">
                <a:latin typeface="+mn-ea"/>
              </a:rPr>
              <a:t>적합하지 않음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발열 대비 </a:t>
            </a:r>
            <a:r>
              <a:rPr lang="ko-KR" altLang="en-US" sz="1600" dirty="0" err="1">
                <a:latin typeface="+mn-ea"/>
              </a:rPr>
              <a:t>설계시</a:t>
            </a:r>
            <a:r>
              <a:rPr lang="ko-KR" altLang="en-US" sz="1600" dirty="0">
                <a:latin typeface="+mn-ea"/>
              </a:rPr>
              <a:t> 무게가 증가하여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경량화 설계에 어려움이 있음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000C54-88B9-4291-92CE-2AC72DBCFE43}"/>
              </a:ext>
            </a:extLst>
          </p:cNvPr>
          <p:cNvSpPr txBox="1"/>
          <p:nvPr/>
        </p:nvSpPr>
        <p:spPr>
          <a:xfrm>
            <a:off x="1835696" y="6444044"/>
            <a:ext cx="21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EMI</a:t>
            </a:r>
            <a:r>
              <a:rPr lang="ko-KR" altLang="en-US" b="1" dirty="0"/>
              <a:t> 필터 형상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9942A-4B96-4C39-B0F3-6AE79A7DAFCD}"/>
              </a:ext>
            </a:extLst>
          </p:cNvPr>
          <p:cNvSpPr txBox="1"/>
          <p:nvPr/>
        </p:nvSpPr>
        <p:spPr>
          <a:xfrm>
            <a:off x="5537706" y="6444044"/>
            <a:ext cx="21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SPM </a:t>
            </a:r>
            <a:r>
              <a:rPr lang="ko-KR" altLang="en-US" b="1" dirty="0"/>
              <a:t>형상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4D9605-E5FC-4874-AE00-DDCDC9A8793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7897" y="4268136"/>
            <a:ext cx="3000487" cy="18856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C77107-CCD8-4BA4-8D86-5284DB69D38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9567" y="4063186"/>
            <a:ext cx="35242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3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2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비용 절감을 위한 인버터 회로 개발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단종된 </a:t>
            </a:r>
            <a:r>
              <a:rPr lang="en-US" altLang="ko-KR" sz="1600" dirty="0">
                <a:latin typeface="+mn-ea"/>
              </a:rPr>
              <a:t>SPM</a:t>
            </a:r>
            <a:r>
              <a:rPr lang="ko-KR" altLang="en-US" sz="1600" dirty="0">
                <a:latin typeface="+mn-ea"/>
              </a:rPr>
              <a:t>과 동등 이상 성능을 낼 수 있고 저렴한 인버터 개발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세부 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 MIL-STD-810F </a:t>
            </a:r>
            <a:r>
              <a:rPr lang="ko-KR" altLang="en-US" sz="1600" dirty="0">
                <a:latin typeface="+mn-ea"/>
              </a:rPr>
              <a:t>기준 최대 발열량 </a:t>
            </a:r>
            <a:r>
              <a:rPr lang="en-US" altLang="ko-KR" sz="1600" dirty="0">
                <a:latin typeface="+mn-ea"/>
              </a:rPr>
              <a:t>100℃ </a:t>
            </a:r>
            <a:r>
              <a:rPr lang="ko-KR" altLang="en-US" sz="1600" dirty="0">
                <a:latin typeface="+mn-ea"/>
              </a:rPr>
              <a:t>이하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EMI</a:t>
            </a:r>
            <a:r>
              <a:rPr lang="ko-KR" altLang="en-US" sz="1600" dirty="0">
                <a:latin typeface="+mn-ea"/>
              </a:rPr>
              <a:t>필터와 </a:t>
            </a:r>
            <a:r>
              <a:rPr lang="en-US" altLang="ko-KR" sz="1600" dirty="0">
                <a:latin typeface="+mn-ea"/>
              </a:rPr>
              <a:t>MOSFET </a:t>
            </a:r>
            <a:r>
              <a:rPr lang="ko-KR" altLang="en-US" sz="1600" dirty="0">
                <a:latin typeface="+mn-ea"/>
              </a:rPr>
              <a:t>내부 저항 </a:t>
            </a:r>
            <a:r>
              <a:rPr lang="en-US" altLang="ko-KR" sz="1600" dirty="0">
                <a:latin typeface="+mn-ea"/>
              </a:rPr>
              <a:t>20m</a:t>
            </a:r>
            <a:r>
              <a:rPr lang="el-GR" altLang="ko-KR" sz="1600" dirty="0">
                <a:latin typeface="+mn-ea"/>
              </a:rPr>
              <a:t>Ω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이하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부품 선정 기준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부품 비용 </a:t>
            </a:r>
            <a:r>
              <a:rPr lang="en-US" altLang="ko-KR" sz="1600" dirty="0">
                <a:latin typeface="+mn-ea"/>
              </a:rPr>
              <a:t>50% </a:t>
            </a:r>
            <a:r>
              <a:rPr lang="ko-KR" altLang="en-US" sz="1600" dirty="0">
                <a:latin typeface="+mn-ea"/>
              </a:rPr>
              <a:t>이상 절감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9942A-4B96-4C39-B0F3-6AE79A7DAFCD}"/>
              </a:ext>
            </a:extLst>
          </p:cNvPr>
          <p:cNvSpPr txBox="1"/>
          <p:nvPr/>
        </p:nvSpPr>
        <p:spPr>
          <a:xfrm>
            <a:off x="1619672" y="6350738"/>
            <a:ext cx="173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필터 회로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B1EBB1-C2E9-401E-BAED-A0EBD0173F44}"/>
              </a:ext>
            </a:extLst>
          </p:cNvPr>
          <p:cNvSpPr txBox="1"/>
          <p:nvPr/>
        </p:nvSpPr>
        <p:spPr>
          <a:xfrm>
            <a:off x="5148064" y="6328084"/>
            <a:ext cx="173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SPM </a:t>
            </a:r>
            <a:r>
              <a:rPr lang="ko-KR" altLang="en-US" b="1" dirty="0"/>
              <a:t>회로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852466-5119-4F58-8F13-F1F1FF239F5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89235" y="3798386"/>
            <a:ext cx="4754838" cy="24513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6A090C-F25E-43C4-A321-069296D017A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9927" y="4310587"/>
            <a:ext cx="3744416" cy="122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4429132"/>
            <a:ext cx="7858148" cy="22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2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사전 기술 조사</a:t>
            </a:r>
            <a:r>
              <a:rPr lang="en-US" altLang="ko-KR" sz="2000" b="1" dirty="0">
                <a:latin typeface="+mn-ea"/>
              </a:rPr>
              <a:t>(EMI </a:t>
            </a:r>
            <a:r>
              <a:rPr lang="ko-KR" altLang="en-US" sz="2000" b="1" dirty="0">
                <a:latin typeface="+mn-ea"/>
              </a:rPr>
              <a:t>필터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EMI </a:t>
            </a:r>
            <a:r>
              <a:rPr lang="ko-KR" altLang="en-US" sz="1600" dirty="0">
                <a:latin typeface="+mn-ea"/>
              </a:rPr>
              <a:t>필터의 개발 </a:t>
            </a:r>
            <a:r>
              <a:rPr lang="en-US" altLang="ko-KR" sz="1600" dirty="0">
                <a:latin typeface="+mn-ea"/>
              </a:rPr>
              <a:t>(MIL-STD-461F CE102 </a:t>
            </a:r>
            <a:r>
              <a:rPr lang="ko-KR" altLang="en-US" sz="1600" dirty="0">
                <a:latin typeface="+mn-ea"/>
              </a:rPr>
              <a:t>시험 기준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  <p:pic>
        <p:nvPicPr>
          <p:cNvPr id="13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1857364"/>
            <a:ext cx="4267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6" y="2000240"/>
            <a:ext cx="4144947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643050"/>
            <a:ext cx="39338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사전 기술 조사</a:t>
            </a:r>
            <a:r>
              <a:rPr lang="en-US" altLang="ko-KR" sz="2000" b="1" dirty="0">
                <a:latin typeface="+mn-ea"/>
              </a:rPr>
              <a:t>(EMI </a:t>
            </a:r>
            <a:r>
              <a:rPr lang="ko-KR" altLang="en-US" sz="2000" b="1" dirty="0">
                <a:latin typeface="+mn-ea"/>
              </a:rPr>
              <a:t>필터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유사 제품 형상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A1D65-BA3D-4A6D-952C-5B0B9CCE1A5E}"/>
              </a:ext>
            </a:extLst>
          </p:cNvPr>
          <p:cNvSpPr txBox="1"/>
          <p:nvPr/>
        </p:nvSpPr>
        <p:spPr>
          <a:xfrm>
            <a:off x="899592" y="4548886"/>
            <a:ext cx="6264696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00"/>
              </a:lnSpc>
              <a:buFontTx/>
              <a:buChar char="-"/>
            </a:pPr>
            <a:r>
              <a:rPr lang="ko-KR" altLang="en-US" sz="2000" b="1" dirty="0">
                <a:latin typeface="+mn-ea"/>
              </a:rPr>
              <a:t>적정 코어의 </a:t>
            </a:r>
            <a:r>
              <a:rPr lang="en-US" altLang="ko-KR" sz="2000" b="1" dirty="0">
                <a:latin typeface="+mn-ea"/>
              </a:rPr>
              <a:t>H</a:t>
            </a:r>
            <a:r>
              <a:rPr lang="ko-KR" altLang="en-US" sz="2000" b="1" dirty="0">
                <a:latin typeface="+mn-ea"/>
              </a:rPr>
              <a:t>값 방법 연구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285750" indent="-285750">
              <a:lnSpc>
                <a:spcPts val="2300"/>
              </a:lnSpc>
              <a:buFontTx/>
              <a:buChar char="-"/>
            </a:pPr>
            <a:r>
              <a:rPr lang="en-US" altLang="ko-KR" sz="2000" b="1" dirty="0">
                <a:latin typeface="+mn-ea"/>
              </a:rPr>
              <a:t> S capacitor</a:t>
            </a:r>
            <a:r>
              <a:rPr lang="ko-KR" altLang="en-US" sz="2000" b="1" dirty="0">
                <a:latin typeface="+mn-ea"/>
              </a:rPr>
              <a:t>의 선정 방법 연구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사전 기술 조사</a:t>
            </a:r>
            <a:r>
              <a:rPr lang="en-US" altLang="ko-KR" sz="2000" b="1" dirty="0">
                <a:latin typeface="+mn-ea"/>
              </a:rPr>
              <a:t>(SPM)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BLDC </a:t>
            </a:r>
            <a:r>
              <a:rPr lang="ko-KR" altLang="en-US" sz="1600" dirty="0">
                <a:latin typeface="+mn-ea"/>
              </a:rPr>
              <a:t>모터의 구조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3" y="1643050"/>
            <a:ext cx="7309909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785926"/>
            <a:ext cx="4167190" cy="368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143116"/>
            <a:ext cx="4164680" cy="310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사전 기술 조사</a:t>
            </a:r>
            <a:r>
              <a:rPr lang="en-US" altLang="ko-KR" sz="2000" b="1" dirty="0">
                <a:latin typeface="+mn-ea"/>
              </a:rPr>
              <a:t>(SPM)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BLDC </a:t>
            </a:r>
            <a:r>
              <a:rPr lang="ko-KR" altLang="en-US" sz="1600" dirty="0">
                <a:latin typeface="+mn-ea"/>
              </a:rPr>
              <a:t>모터 구동 방법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사전기술 조사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사전 기술 조사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00174"/>
            <a:ext cx="6629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85720" y="600076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N-CH MOSFET</a:t>
            </a:r>
            <a:r>
              <a:rPr lang="ko-KR" altLang="en-US" sz="2000" b="1" dirty="0">
                <a:latin typeface="+mn-ea"/>
              </a:rPr>
              <a:t>를 구동하기 위한 방법에 대한 연구 필요</a:t>
            </a:r>
            <a:r>
              <a:rPr lang="en-US" altLang="ko-KR" sz="2000" b="1" dirty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6466</TotalTime>
  <Words>435</Words>
  <Application>Microsoft Office PowerPoint</Application>
  <PresentationFormat>화면 슬라이드 쇼(4:3)</PresentationFormat>
  <Paragraphs>108</Paragraphs>
  <Slides>11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ATMS</cp:lastModifiedBy>
  <cp:revision>372</cp:revision>
  <cp:lastPrinted>2019-09-16T00:28:29Z</cp:lastPrinted>
  <dcterms:created xsi:type="dcterms:W3CDTF">2017-03-29T07:13:25Z</dcterms:created>
  <dcterms:modified xsi:type="dcterms:W3CDTF">2021-09-30T11:28:33Z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