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E8A9-4B97-4B0E-BFA3-6C54D58DE22F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지능로봇실제 </a:t>
            </a:r>
            <a:r>
              <a:rPr lang="ko-KR" altLang="en-US" b="1" dirty="0" smtClean="0"/>
              <a:t>기말실습문제</a:t>
            </a:r>
            <a:r>
              <a:rPr lang="en-US" altLang="ko-KR" b="1" dirty="0" smtClean="0"/>
              <a:t>2020254004 </a:t>
            </a:r>
            <a:r>
              <a:rPr lang="ko-KR" altLang="en-US" b="1" dirty="0" err="1" smtClean="0"/>
              <a:t>손의걸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Picture 2" descr="D:\충북대\지능로봇의 실제\5. 기말실습시험\사진4\Screenshot from 2020-12-16 05-48-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459858" cy="475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초마다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반지름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D:\충북대\지능로봇의 실제\5. 기말실습시험\사진4\Screenshot from 2020-12-16 05-52-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45306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15616" y="4221088"/>
            <a:ext cx="20882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9712" y="5373216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Input array, output array </a:t>
            </a:r>
            <a:r>
              <a:rPr lang="en-US" altLang="ko-KR" dirty="0" err="1" smtClean="0"/>
              <a:t>srv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D:\충북대\지능로봇의 실제\5. 기말실습시험\사진4\Screenshot from 2020-12-16 05-52-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352928" cy="469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11560" y="1916832"/>
            <a:ext cx="165618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Input array </a:t>
            </a:r>
            <a:r>
              <a:rPr lang="ko-KR" altLang="en-US" dirty="0" smtClean="0"/>
              <a:t>값을 반지름으로 계산 </a:t>
            </a:r>
            <a:r>
              <a:rPr lang="en-US" altLang="ko-KR" dirty="0" smtClean="0"/>
              <a:t>output array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return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D:\충북대\지능로봇의 실제\5. 기말실습시험\사진4\Screenshot from 2020-12-16 05-52-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324988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619672" y="2924944"/>
            <a:ext cx="54006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Msg</a:t>
            </a:r>
            <a:r>
              <a:rPr lang="en-US" altLang="ko-KR" dirty="0" smtClean="0"/>
              <a:t> publish (.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3" name="Picture 3" descr="D:\충북대\지능로봇의 실제\5. 기말실습시험\사진4\Screenshot from 2020-12-16 05-52-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26163"/>
            <a:ext cx="8094688" cy="455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83568" y="2060848"/>
            <a:ext cx="165618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Msg</a:t>
            </a:r>
            <a:r>
              <a:rPr lang="en-US" altLang="ko-KR" dirty="0" smtClean="0"/>
              <a:t> publish (.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D:\충북대\지능로봇의 실제\5. 기말실습시험\사진4\Screenshot from 2020-12-16 05-52-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7"/>
            <a:ext cx="8453063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547664" y="2910626"/>
            <a:ext cx="4608512" cy="2246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Rostopic</a:t>
            </a:r>
            <a:r>
              <a:rPr lang="en-US" altLang="ko-KR" dirty="0" smtClean="0"/>
              <a:t> echo </a:t>
            </a:r>
            <a:r>
              <a:rPr lang="ko-KR" altLang="en-US" dirty="0" smtClean="0"/>
              <a:t>결과확인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D:\충북대\지능로봇의 실제\5. 기말실습시험\사진4\Screenshot from 2020-12-16 05-47-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45306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17812" y="2780928"/>
            <a:ext cx="2376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FFFF00"/>
                </a:solidFill>
              </a:rPr>
              <a:t>$ </a:t>
            </a:r>
            <a:r>
              <a:rPr lang="en-US" altLang="ko-KR" sz="1500" b="1" dirty="0" err="1" smtClean="0">
                <a:solidFill>
                  <a:srgbClr val="FFFF00"/>
                </a:solidFill>
              </a:rPr>
              <a:t>rostopic</a:t>
            </a:r>
            <a:r>
              <a:rPr lang="en-US" altLang="ko-KR" sz="1500" b="1" dirty="0" smtClean="0">
                <a:solidFill>
                  <a:srgbClr val="FFFF00"/>
                </a:solidFill>
              </a:rPr>
              <a:t> echo /</a:t>
            </a:r>
            <a:r>
              <a:rPr lang="en-US" altLang="ko-KR" sz="1500" b="1" dirty="0" err="1" smtClean="0">
                <a:solidFill>
                  <a:srgbClr val="FFFF00"/>
                </a:solidFill>
              </a:rPr>
              <a:t>RadiusToArea</a:t>
            </a:r>
            <a:r>
              <a:rPr lang="en-US" altLang="ko-KR" sz="15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1500" b="1" dirty="0" smtClean="0">
                <a:solidFill>
                  <a:srgbClr val="FFFF00"/>
                </a:solidFill>
              </a:rPr>
              <a:t>결과</a:t>
            </a:r>
            <a:r>
              <a:rPr lang="en-US" altLang="ko-KR" sz="1500" b="1" dirty="0" smtClean="0">
                <a:solidFill>
                  <a:srgbClr val="FFFF00"/>
                </a:solidFill>
              </a:rPr>
              <a:t>  </a:t>
            </a:r>
            <a:endParaRPr lang="ko-KR" altLang="en-US" sz="15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2511455"/>
            <a:ext cx="237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FFFF00"/>
                </a:solidFill>
              </a:rPr>
              <a:t>$ </a:t>
            </a:r>
            <a:r>
              <a:rPr lang="en-US" altLang="ko-KR" sz="1500" b="1" dirty="0" err="1" smtClean="0">
                <a:solidFill>
                  <a:srgbClr val="FFFF00"/>
                </a:solidFill>
              </a:rPr>
              <a:t>roscore</a:t>
            </a:r>
            <a:endParaRPr lang="ko-KR" altLang="en-US" sz="15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9680" y="6043354"/>
            <a:ext cx="237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>
                <a:solidFill>
                  <a:srgbClr val="FF0000"/>
                </a:solidFill>
              </a:rPr>
              <a:t>c</a:t>
            </a:r>
            <a:r>
              <a:rPr lang="en-US" altLang="ko-KR" sz="1500" b="1" dirty="0" err="1" smtClean="0">
                <a:solidFill>
                  <a:srgbClr val="FF0000"/>
                </a:solidFill>
              </a:rPr>
              <a:t>alc_server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결과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128" y="6237312"/>
            <a:ext cx="237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>
                <a:solidFill>
                  <a:srgbClr val="FF0000"/>
                </a:solidFill>
              </a:rPr>
              <a:t>r</a:t>
            </a:r>
            <a:r>
              <a:rPr lang="en-US" altLang="ko-KR" sz="1500" b="1" dirty="0" err="1" smtClean="0">
                <a:solidFill>
                  <a:srgbClr val="FF0000"/>
                </a:solidFill>
              </a:rPr>
              <a:t>andom_radius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결과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55</Words>
  <Application>Microsoft Office PowerPoint</Application>
  <PresentationFormat>화면 슬라이드 쇼(4:3)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지능로봇실제 기말실습문제2020254004 손의걸</vt:lpstr>
      <vt:lpstr>실행 결과</vt:lpstr>
      <vt:lpstr>1초마다 RANDOM으로 N개의 반지름 생성</vt:lpstr>
      <vt:lpstr>Input array, output array srv 생성</vt:lpstr>
      <vt:lpstr>Input array 값을 반지름으로 계산 output array로 return</vt:lpstr>
      <vt:lpstr>Msg publish (.msg)</vt:lpstr>
      <vt:lpstr>Msg publish (.cpp)</vt:lpstr>
      <vt:lpstr>Rostopic echo 결과확인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지능로봇실제 10주차 실습2020254004 손의걸</dc:title>
  <dc:creator>user</dc:creator>
  <cp:lastModifiedBy>son810320@naver.com</cp:lastModifiedBy>
  <cp:revision>5</cp:revision>
  <dcterms:created xsi:type="dcterms:W3CDTF">2020-11-10T01:17:26Z</dcterms:created>
  <dcterms:modified xsi:type="dcterms:W3CDTF">2020-12-15T21:25:11Z</dcterms:modified>
</cp:coreProperties>
</file>