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E8A9-4B97-4B0E-BFA3-6C54D58DE22F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470BD-836A-4F33-9FDF-7A1D459C0E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지능로봇실제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주차 실습</a:t>
            </a:r>
            <a:r>
              <a:rPr lang="en-US" altLang="ko-KR" b="1" dirty="0" smtClean="0"/>
              <a:t>2020254004 </a:t>
            </a:r>
            <a:r>
              <a:rPr lang="ko-KR" altLang="en-US" b="1" dirty="0" err="1" smtClean="0"/>
              <a:t>손의걸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타입 변수에 대한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D:\KF-X CAS 온도시험 영상\손의걸\Screenshot from 2020-11-09 22-44-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683750" cy="43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매개변수로 평균 </a:t>
            </a:r>
            <a:r>
              <a:rPr lang="ko-KR" altLang="en-US" dirty="0" err="1" smtClean="0"/>
              <a:t>리턴하기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D:\KF-X CAS 온도시험 영상\손의걸\Screenshot from 2020-11-09 22-53-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683750" cy="43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매개변수를 가진 함수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D:\KF-X CAS 온도시험 영상\손의걸\Screenshot from 2020-11-09 23-50-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7683750" cy="43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D:\KF-X CAS 온도시험 영상\손의걸\Screenshot from 2020-11-10 01-36-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683750" cy="43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디폴트 매개 변수를 가진 함수 선언 및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D:\KF-X CAS 온도시험 영상\손의걸\Screenshot from 2020-11-10 01-46-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7683750" cy="43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Point </a:t>
            </a:r>
            <a:r>
              <a:rPr lang="ko-KR" altLang="en-US" dirty="0" smtClean="0"/>
              <a:t>클래스를 상속받는 </a:t>
            </a:r>
            <a:r>
              <a:rPr lang="en-US" altLang="ko-KR" dirty="0" err="1" smtClean="0"/>
              <a:t>ColorPoint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D:\KF-X CAS 온도시험 영상\손의걸\Screenshot from 2020-11-10 02-02-5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7683750" cy="43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Sort() </a:t>
            </a:r>
            <a:r>
              <a:rPr lang="ko-KR" altLang="en-US" dirty="0" smtClean="0"/>
              <a:t>함수를 이용한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D:\KF-X CAS 온도시험 영상\손의걸\Screenshot from 2020-11-10 02-15-4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7683751" cy="43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</Words>
  <Application>Microsoft Office PowerPoint</Application>
  <PresentationFormat>화면 슬라이드 쇼(4:3)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지능로봇실제 10주차 실습2020254004 손의걸</vt:lpstr>
      <vt:lpstr>기본 타입 변수에 대한 참조</vt:lpstr>
      <vt:lpstr>매개변수로 평균 리턴하기</vt:lpstr>
      <vt:lpstr>(과제)매개변수를 가진 함수 만들기</vt:lpstr>
      <vt:lpstr>함수 중복</vt:lpstr>
      <vt:lpstr>디폴트 매개 변수를 가진 함수 선언 및 호출</vt:lpstr>
      <vt:lpstr>Point 클래스를 상속받는 ColorPoint 클래스 만들기</vt:lpstr>
      <vt:lpstr>Sort() 함수를 이용한 vector 정렬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지능로봇실제 10주차 실습2020254004 손의걸</dc:title>
  <dc:creator>user</dc:creator>
  <cp:lastModifiedBy>user</cp:lastModifiedBy>
  <cp:revision>1</cp:revision>
  <dcterms:created xsi:type="dcterms:W3CDTF">2020-11-10T01:17:26Z</dcterms:created>
  <dcterms:modified xsi:type="dcterms:W3CDTF">2020-11-10T01:26:25Z</dcterms:modified>
</cp:coreProperties>
</file>