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824" y="-11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지능로봇실제 </a:t>
            </a:r>
            <a:r>
              <a:rPr lang="en-US" altLang="ko-KR" b="1" dirty="0" smtClean="0"/>
              <a:t>11</a:t>
            </a:r>
            <a:r>
              <a:rPr lang="ko-KR" altLang="en-US" b="1" dirty="0" smtClean="0"/>
              <a:t>주차 </a:t>
            </a:r>
            <a:r>
              <a:rPr lang="ko-KR" altLang="en-US" b="1" dirty="0" smtClean="0"/>
              <a:t>실습</a:t>
            </a:r>
            <a:r>
              <a:rPr lang="en-US" altLang="ko-KR" b="1" dirty="0" smtClean="0"/>
              <a:t>2020254004 </a:t>
            </a:r>
            <a:r>
              <a:rPr lang="ko-KR" altLang="en-US" b="1" dirty="0" err="1" smtClean="0"/>
              <a:t>손의걸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rostopic</a:t>
            </a:r>
            <a:r>
              <a:rPr lang="en-US" altLang="ko-KR" dirty="0" smtClean="0"/>
              <a:t> echo /turtle1/pose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E:\PROJECT\3_충북대\실습\11주 12주차\sil\Screenshot from 2020-11-22 16-54-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8259089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rostopic</a:t>
            </a:r>
            <a:r>
              <a:rPr lang="en-US" altLang="ko-KR" dirty="0" smtClean="0"/>
              <a:t> echo /</a:t>
            </a:r>
            <a:r>
              <a:rPr lang="en-US" altLang="ko-KR" dirty="0" err="1" smtClean="0"/>
              <a:t>testtopic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E:\PROJECT\3_충북대\실습\11주 12주차\sil\Screenshot from 2020-11-22 17-01-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8386152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rostopic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bw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testtopic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E:\PROJECT\3_충북대\실습\11주 12주차\sil\Screenshot from 2020-11-22 17-02-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43050"/>
            <a:ext cx="8143932" cy="4578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rostopic</a:t>
            </a:r>
            <a:r>
              <a:rPr lang="en-US" altLang="ko-KR" dirty="0" smtClean="0"/>
              <a:t> type /</a:t>
            </a:r>
            <a:r>
              <a:rPr lang="en-US" altLang="ko-KR" dirty="0" err="1" smtClean="0"/>
              <a:t>testtopic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E:\PROJECT\3_충북대\실습\11주 12주차\sil\Screenshot from 2020-11-22 17-03-2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8259089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rosrun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rqt_graph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rqt_graph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4" name="Picture 2" descr="E:\PROJECT\3_충북대\실습\11주 12주차\sil\Screenshot from 2020-11-23 22-48-3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14422"/>
            <a:ext cx="7143800" cy="401642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0034" y="5357826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rosrun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rqt_graph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rqt_graph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명령은 실행되지 않습니다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인터넷에 정보를 많이 찾아보고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설치가 필요해 보이는 파일들을 많이 설치 하였지만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실패하였습니다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$ Talker / listener </a:t>
            </a:r>
            <a:r>
              <a:rPr lang="en-US" altLang="ko-KR" dirty="0" err="1" smtClean="0"/>
              <a:t>cpp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 descr="E:\PROJECT\3_충북대\실습\11주 12주차\sil\Screenshot from 2020-11-23 23-28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1"/>
            <a:ext cx="8358246" cy="46992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실행결과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 descr="E:\PROJECT\3_충북대\실습\11주 12주차\sil\Screenshot from 2020-11-23 23-30-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8197851" cy="46090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package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E:\PROJECT\3_충북대\실습\11주 12주차\sil\Screenshot from 2020-11-22 15-27-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714488"/>
            <a:ext cx="7841148" cy="44084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package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E:\PROJECT\3_충북대\실습\11주 12주차\sil\Screenshot from 2020-11-22 15-31-4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714488"/>
            <a:ext cx="8108955" cy="45590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package </a:t>
            </a:r>
            <a:r>
              <a:rPr lang="ko-KR" altLang="en-US" dirty="0" smtClean="0"/>
              <a:t>생성확</a:t>
            </a:r>
            <a:r>
              <a:rPr lang="ko-KR" altLang="en-US" dirty="0" smtClean="0"/>
              <a:t>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E:\PROJECT\3_충북대\실습\11주 12주차\sil\Screenshot from 2020-11-22 15-57-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14488"/>
            <a:ext cx="7929618" cy="445823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857224" y="4857760"/>
            <a:ext cx="2786082" cy="571504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Testnode.cpp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9" name="Picture 3" descr="E:\PROJECT\3_충북대\실습\11주 12주차\sil\Screenshot from 2020-11-22 16-06-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8143932" cy="4578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CMakeList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두줄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E:\PROJECT\3_충북대\실습\11주 12주차\sil\Screenshot from 2020-11-22 16-06-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43050"/>
            <a:ext cx="8259089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7" name="Picture 3" descr="E:\PROJECT\3_충북대\실습\11주 12주차\sil\Screenshot from 2020-11-22 16-35-3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00174"/>
            <a:ext cx="8335977" cy="46866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Topic Understanding with </a:t>
            </a:r>
            <a:r>
              <a:rPr lang="en-US" altLang="ko-KR" dirty="0" err="1" smtClean="0"/>
              <a:t>turtlesim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E:\PROJECT\3_충북대\실습\11주 12주차\sil\Screenshot from 2020-11-22 16-53-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8132025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Rostopic</a:t>
            </a:r>
            <a:r>
              <a:rPr lang="en-US" altLang="ko-KR" dirty="0" smtClean="0"/>
              <a:t> command 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E:\PROJECT\3_충북대\실습\11주 12주차\sil\Screenshot from 2020-11-22 16-53-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14487"/>
            <a:ext cx="8286808" cy="46590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81</Words>
  <Application>Microsoft Office PowerPoint</Application>
  <PresentationFormat>화면 슬라이드 쇼(4:3)</PresentationFormat>
  <Paragraphs>18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지능로봇실제 11주차 실습2020254004 손의걸</vt:lpstr>
      <vt:lpstr>Create package</vt:lpstr>
      <vt:lpstr>Create package</vt:lpstr>
      <vt:lpstr>Create package 생성확인</vt:lpstr>
      <vt:lpstr>Testnode.cpp</vt:lpstr>
      <vt:lpstr>CMakeList 두줄 추가</vt:lpstr>
      <vt:lpstr>노드 빌드 및 실행</vt:lpstr>
      <vt:lpstr>Topic Understanding with turtlesim</vt:lpstr>
      <vt:lpstr>Rostopic command Line</vt:lpstr>
      <vt:lpstr>$ rostopic echo /turtle1/pose</vt:lpstr>
      <vt:lpstr>$ rostopic echo /testtopic</vt:lpstr>
      <vt:lpstr>$ rostopic bw /testtopic</vt:lpstr>
      <vt:lpstr>$ rostopic type /testtopic</vt:lpstr>
      <vt:lpstr>$ rosrun rqt_graph rqt_graph</vt:lpstr>
      <vt:lpstr>$ Talker / listener cpp</vt:lpstr>
      <vt:lpstr>실행결과 확인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지능로봇실제 10주차 실습2020254004 손의걸</dc:title>
  <dc:creator>user</dc:creator>
  <cp:lastModifiedBy>손의걸</cp:lastModifiedBy>
  <cp:revision>3</cp:revision>
  <dcterms:created xsi:type="dcterms:W3CDTF">2020-11-10T01:17:26Z</dcterms:created>
  <dcterms:modified xsi:type="dcterms:W3CDTF">2020-11-24T04:24:44Z</dcterms:modified>
</cp:coreProperties>
</file>