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E8A9-4B97-4B0E-BFA3-6C54D58DE22F}" type="datetimeFigureOut">
              <a:rPr lang="ko-KR" altLang="en-US" smtClean="0"/>
              <a:pPr/>
              <a:t>2020/11/24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70BD-836A-4F33-9FDF-7A1D459C0E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지능로봇실제 </a:t>
            </a:r>
            <a:r>
              <a:rPr lang="en-US" altLang="ko-KR" b="1" dirty="0" smtClean="0"/>
              <a:t>12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실습</a:t>
            </a:r>
            <a:r>
              <a:rPr lang="en-US" altLang="ko-KR" b="1" dirty="0" smtClean="0"/>
              <a:t>2020254004 </a:t>
            </a:r>
            <a:r>
              <a:rPr lang="ko-KR" altLang="en-US" b="1" dirty="0" err="1" smtClean="0"/>
              <a:t>손의걸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</a:t>
            </a:r>
            <a:r>
              <a:rPr lang="en-US" altLang="ko-KR" dirty="0" err="1" smtClean="0"/>
              <a:t>atkin_make</a:t>
            </a:r>
            <a:endParaRPr lang="ko-KR" altLang="en-US" dirty="0"/>
          </a:p>
        </p:txBody>
      </p:sp>
      <p:pic>
        <p:nvPicPr>
          <p:cNvPr id="23554" name="Picture 2" descr="E:\PROJECT\3_충북대\실습\11주 12주차\sil\Screenshot from 2020-11-24 11-56-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215370" cy="4618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custommsgnode</a:t>
            </a:r>
            <a:endParaRPr lang="ko-KR" altLang="en-US" dirty="0"/>
          </a:p>
        </p:txBody>
      </p:sp>
      <p:pic>
        <p:nvPicPr>
          <p:cNvPr id="24578" name="Picture 2" descr="E:\PROJECT\3_충북대\실습\11주 12주차\sil\Screenshot from 2020-11-24 11-57-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7712091" cy="4335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</a:t>
            </a:r>
            <a:r>
              <a:rPr lang="en-US" altLang="ko-KR" dirty="0" err="1" smtClean="0"/>
              <a:t>ustommsg_subnode</a:t>
            </a:r>
            <a:endParaRPr lang="ko-KR" altLang="en-US" dirty="0"/>
          </a:p>
        </p:txBody>
      </p:sp>
      <p:pic>
        <p:nvPicPr>
          <p:cNvPr id="25602" name="Picture 2" descr="E:\PROJECT\3_충북대\실습\11주 12주차\sil\Screenshot from 2020-11-24 12-00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386152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</a:t>
            </a:r>
            <a:r>
              <a:rPr lang="en-US" altLang="ko-KR" dirty="0" err="1" smtClean="0"/>
              <a:t>msg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E:\PROJECT\3_충북대\실습\11주 12주차\sil\Screenshot from 2020-11-24 09-06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8513215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Package.xml </a:t>
            </a:r>
            <a:r>
              <a:rPr lang="ko-KR" altLang="en-US" dirty="0" smtClean="0"/>
              <a:t>파일에 다음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E:\PROJECT\3_충북대\실습\11주 12주차\sil\Screenshot from 2020-11-24 09-38-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259089" cy="464347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928662" y="5214950"/>
            <a:ext cx="335758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PROJECT\3_충북대\실습\11주 12주차\sil\Screenshot from 2020-11-24 09-39-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259089" cy="464347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CMakeList.txt </a:t>
            </a:r>
            <a:r>
              <a:rPr lang="en-US" altLang="ko-KR" dirty="0" err="1" smtClean="0"/>
              <a:t>find_package</a:t>
            </a:r>
            <a:r>
              <a:rPr lang="ko-KR" altLang="en-US" dirty="0" smtClean="0"/>
              <a:t>를 다음과 같이 수정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8662" y="3395662"/>
            <a:ext cx="128588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PROJECT\3_충북대\실습\11주 12주차\sil\Screenshot from 2020-11-24 09-55-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001056" cy="449839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add_message_files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주석처리 해제하고 수정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143248"/>
            <a:ext cx="142876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PROJECT\3_충북대\실습\11주 12주차\sil\Screenshot from 2020-11-24 09-56-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8"/>
            <a:ext cx="8072494" cy="453856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generate_messages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주석처리 해제하고 수정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143248"/>
            <a:ext cx="150019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Custommsg.cpp</a:t>
            </a:r>
            <a:endParaRPr lang="ko-KR" altLang="en-US" dirty="0"/>
          </a:p>
        </p:txBody>
      </p:sp>
      <p:pic>
        <p:nvPicPr>
          <p:cNvPr id="20482" name="Picture 2" descr="E:\PROJECT\3_충북대\실습\11주 12주차\sil\Screenshot from 2020-11-24 10-34-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7877899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custommsg_sub.cpp</a:t>
            </a:r>
            <a:endParaRPr lang="ko-KR" altLang="en-US" dirty="0"/>
          </a:p>
        </p:txBody>
      </p:sp>
      <p:pic>
        <p:nvPicPr>
          <p:cNvPr id="21506" name="Picture 2" descr="E:\PROJECT\3_충북대\실습\11주 12주차\sil\Screenshot from 2020-11-24 10-34-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8004963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CMakeLists.txt </a:t>
            </a:r>
            <a:r>
              <a:rPr lang="ko-KR" altLang="en-US" dirty="0" smtClean="0"/>
              <a:t>업데이트</a:t>
            </a:r>
            <a:endParaRPr lang="ko-KR" altLang="en-US" dirty="0"/>
          </a:p>
        </p:txBody>
      </p:sp>
      <p:pic>
        <p:nvPicPr>
          <p:cNvPr id="22530" name="Picture 2" descr="E:\PROJECT\3_충북대\실습\11주 12주차\sil\Screenshot from 2020-11-24 10-37-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8132025" cy="4572032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71538" y="5214950"/>
            <a:ext cx="335758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지능로봇실제 12주차 실습2020254004 손의걸</vt:lpstr>
      <vt:lpstr>Create msg</vt:lpstr>
      <vt:lpstr>Package.xml 파일에 다음 3줄 추가 </vt:lpstr>
      <vt:lpstr>CMakeList.txt find_package를 다음과 같이 수정</vt:lpstr>
      <vt:lpstr>add_message_files 부분을 주석처리 해제하고 수정</vt:lpstr>
      <vt:lpstr>generate_messages 부분을 주석처리 해제하고 수정</vt:lpstr>
      <vt:lpstr>Custommsg.cpp</vt:lpstr>
      <vt:lpstr>custommsg_sub.cpp</vt:lpstr>
      <vt:lpstr>CMakeLists.txt 업데이트</vt:lpstr>
      <vt:lpstr>catkin_make</vt:lpstr>
      <vt:lpstr>custommsgnode</vt:lpstr>
      <vt:lpstr>custommsg_subnode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지능로봇실제 10주차 실습2020254004 손의걸</dc:title>
  <dc:creator>user</dc:creator>
  <cp:lastModifiedBy>손의걸</cp:lastModifiedBy>
  <cp:revision>4</cp:revision>
  <dcterms:created xsi:type="dcterms:W3CDTF">2020-11-10T01:17:26Z</dcterms:created>
  <dcterms:modified xsi:type="dcterms:W3CDTF">2020-11-24T04:33:45Z</dcterms:modified>
</cp:coreProperties>
</file>