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92" autoAdjust="0"/>
    <p:restoredTop sz="94660"/>
  </p:normalViewPr>
  <p:slideViewPr>
    <p:cSldViewPr>
      <p:cViewPr>
        <p:scale>
          <a:sx n="66" d="100"/>
          <a:sy n="66" d="100"/>
        </p:scale>
        <p:origin x="-1068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2020/12/01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2020/12/01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2020/12/01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2020/12/01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2020/12/01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2020/12/01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2020/12/01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2020/12/01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2020/12/01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2020/12/01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2020/12/01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E8A9-4B97-4B0E-BFA3-6C54D58DE22F}" type="datetimeFigureOut">
              <a:rPr lang="ko-KR" altLang="en-US" smtClean="0"/>
              <a:pPr/>
              <a:t>2020/12/01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지능로봇실제 </a:t>
            </a:r>
            <a:r>
              <a:rPr lang="en-US" altLang="ko-KR" b="1" dirty="0" smtClean="0"/>
              <a:t>13</a:t>
            </a:r>
            <a:r>
              <a:rPr lang="ko-KR" altLang="en-US" b="1" dirty="0" smtClean="0"/>
              <a:t>주차 </a:t>
            </a:r>
            <a:r>
              <a:rPr lang="ko-KR" altLang="en-US" b="1" dirty="0" smtClean="0"/>
              <a:t>실습</a:t>
            </a:r>
            <a:r>
              <a:rPr lang="en-US" altLang="ko-KR" b="1" dirty="0" smtClean="0"/>
              <a:t>2020254004 </a:t>
            </a:r>
            <a:r>
              <a:rPr lang="ko-KR" altLang="en-US" b="1" dirty="0" err="1" smtClean="0"/>
              <a:t>손의걸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ROS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yaml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파일생성</a:t>
            </a:r>
            <a:endParaRPr lang="ko-KR" altLang="en-US" dirty="0"/>
          </a:p>
        </p:txBody>
      </p:sp>
      <p:pic>
        <p:nvPicPr>
          <p:cNvPr id="9218" name="Picture 2" descr="C:\Users\손의걸\Downloads\사진\Screenshot from 2020-11-30 21-42-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43050"/>
            <a:ext cx="7929618" cy="4458233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214678" y="2428868"/>
            <a:ext cx="3786214" cy="1500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NODE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Param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paramtest.cpp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10242" name="Picture 2" descr="C:\Users\손의걸\Downloads\사진\Screenshot from 2020-11-30 21-54-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714488"/>
            <a:ext cx="7821702" cy="4397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CMakeList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업데이</a:t>
            </a:r>
            <a:r>
              <a:rPr lang="ko-KR" altLang="en-US" dirty="0" smtClean="0"/>
              <a:t>트</a:t>
            </a:r>
            <a:endParaRPr lang="ko-KR" altLang="en-US" dirty="0"/>
          </a:p>
        </p:txBody>
      </p:sp>
      <p:pic>
        <p:nvPicPr>
          <p:cNvPr id="11266" name="Picture 2" descr="C:\Users\손의걸\Downloads\사진\Screenshot from 2020-11-30 21-54-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00174"/>
            <a:ext cx="8366131" cy="4703652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785786" y="5572140"/>
            <a:ext cx="3357586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손의걸\Downloads\사진\Screenshot from 2020-11-30 21-54-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1" y="1657200"/>
            <a:ext cx="8429684" cy="473938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Paramtest.cpp </a:t>
            </a:r>
            <a:r>
              <a:rPr lang="ko-KR" altLang="en-US" dirty="0" smtClean="0"/>
              <a:t>실행결</a:t>
            </a:r>
            <a:r>
              <a:rPr lang="ko-KR" altLang="en-US" dirty="0" smtClean="0"/>
              <a:t>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14678" y="5715016"/>
            <a:ext cx="4714908" cy="785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손의걸\Downloads\사진\Screenshot from 2020-11-30 21-57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8267307" cy="464809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NODE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14678" y="5072074"/>
            <a:ext cx="5429288" cy="121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ROS Service </a:t>
            </a:r>
            <a:r>
              <a:rPr lang="en-US" altLang="ko-KR" dirty="0" err="1" smtClean="0"/>
              <a:t>Turtlesim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손의걸\Downloads\사진\Screenshot from 2020-11-30 20-35-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8132025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손의걸\Downloads\사진\Screenshot from 2020-11-30 20-50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643050"/>
            <a:ext cx="7572428" cy="425741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Testsrv.srv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28662" y="2143116"/>
            <a:ext cx="114300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Testsrv_server.cpp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3074" name="Picture 2" descr="C:\Users\손의걸\Downloads\사진\Screenshot from 2020-11-30 21-30-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00174"/>
            <a:ext cx="8132026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Testsrv_client.cpp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4098" name="Picture 2" descr="C:\Users\손의걸\Downloads\사진\Screenshot from 2020-11-30 20-50-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7964491" cy="44778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손의걸\Downloads\사진\Screenshot from 2020-11-30 20-50-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785926"/>
            <a:ext cx="8058157" cy="45305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CMakeList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28662" y="4786322"/>
            <a:ext cx="3357586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ROS custom Service </a:t>
            </a:r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6146" name="Picture 2" descr="C:\Users\손의걸\Downloads\사진\Screenshot from 2020-11-30 21-28-5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357298"/>
            <a:ext cx="8567731" cy="48169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ROS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example with </a:t>
            </a:r>
            <a:r>
              <a:rPr lang="en-US" altLang="ko-KR" dirty="0" err="1" smtClean="0"/>
              <a:t>turtlesim</a:t>
            </a:r>
            <a:endParaRPr lang="ko-KR" altLang="en-US" dirty="0"/>
          </a:p>
        </p:txBody>
      </p:sp>
      <p:pic>
        <p:nvPicPr>
          <p:cNvPr id="7170" name="Picture 2" descr="C:\Users\손의걸\Downloads\사진\Screenshot from 2020-11-30 21-35-3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7049" y="1285860"/>
            <a:ext cx="5006951" cy="2815036"/>
          </a:xfrm>
          <a:prstGeom prst="rect">
            <a:avLst/>
          </a:prstGeom>
          <a:noFill/>
        </p:spPr>
      </p:pic>
      <p:pic>
        <p:nvPicPr>
          <p:cNvPr id="7171" name="Picture 3" descr="C:\Users\손의걸\Downloads\사진\Screenshot from 2020-11-30 21-38-0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143248"/>
            <a:ext cx="6000760" cy="3373780"/>
          </a:xfrm>
          <a:prstGeom prst="rect">
            <a:avLst/>
          </a:prstGeom>
          <a:noFill/>
        </p:spPr>
      </p:pic>
      <p:sp>
        <p:nvSpPr>
          <p:cNvPr id="6" name="위로 굽은 화살표 5"/>
          <p:cNvSpPr/>
          <p:nvPr/>
        </p:nvSpPr>
        <p:spPr>
          <a:xfrm rot="10800000">
            <a:off x="2786050" y="2143116"/>
            <a:ext cx="1285884" cy="92869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손의걸\Downloads\사진\Screenshot from 2020-11-30 21-39-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00174"/>
            <a:ext cx="7886313" cy="443388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ROS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list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42976" y="3286124"/>
            <a:ext cx="3357586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46</Words>
  <Application>Microsoft Office PowerPoint</Application>
  <PresentationFormat>화면 슬라이드 쇼(4:3)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지능로봇실제 13주차 실습2020254004 손의걸</vt:lpstr>
      <vt:lpstr>ROS Service Turtlesim</vt:lpstr>
      <vt:lpstr>Testsrv.srv 생성</vt:lpstr>
      <vt:lpstr>Testsrv_server.cpp 작성</vt:lpstr>
      <vt:lpstr>Testsrv_client.cpp 작성</vt:lpstr>
      <vt:lpstr>CMakeList 빌드 설정</vt:lpstr>
      <vt:lpstr>ROS custom Service 실행결과</vt:lpstr>
      <vt:lpstr>ROS Param example with turtlesim</vt:lpstr>
      <vt:lpstr>ROS Param list</vt:lpstr>
      <vt:lpstr>ROS Param yaml 파일생성</vt:lpstr>
      <vt:lpstr>NODE 에서 Param사용 paramtest.cpp 작성</vt:lpstr>
      <vt:lpstr>CMakeList 업데이트</vt:lpstr>
      <vt:lpstr>Paramtest.cpp 실행결과</vt:lpstr>
      <vt:lpstr>NODE에서 Param 사용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지능로봇실제 10주차 실습2020254004 손의걸</dc:title>
  <dc:creator>user</dc:creator>
  <cp:lastModifiedBy>손의걸</cp:lastModifiedBy>
  <cp:revision>6</cp:revision>
  <dcterms:created xsi:type="dcterms:W3CDTF">2020-11-10T01:17:26Z</dcterms:created>
  <dcterms:modified xsi:type="dcterms:W3CDTF">2020-12-01T12:05:24Z</dcterms:modified>
</cp:coreProperties>
</file>