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2" autoAdjust="0"/>
    <p:restoredTop sz="94660"/>
  </p:normalViewPr>
  <p:slideViewPr>
    <p:cSldViewPr>
      <p:cViewPr>
        <p:scale>
          <a:sx n="66" d="100"/>
          <a:sy n="66" d="100"/>
        </p:scale>
        <p:origin x="-1272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pPr/>
              <a:t>2020/12/08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en-US" altLang="ko-KR" b="1" dirty="0" smtClean="0"/>
              <a:t>14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bag </a:t>
            </a:r>
            <a:r>
              <a:rPr lang="ko-KR" altLang="en-US" dirty="0" err="1" smtClean="0"/>
              <a:t>여러옵션</a:t>
            </a:r>
            <a:r>
              <a:rPr lang="ko-KR" altLang="en-US" dirty="0" smtClean="0"/>
              <a:t> 재생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손의걸\Downloads\사진 (1)\Screenshot from 2020-12-08 20-49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143900" cy="4578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4" name="Picture 4" descr="C:\Users\손의걸\Downloads\사진 (1)\Screenshot from 2020-12-08 22-09-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500174"/>
            <a:ext cx="8259089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옵션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 descr="C:\Users\손의걸\Downloads\사진 (1)\Screenshot from 2020-12-09 00-04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7715304" cy="4337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손의걸\Downloads\사진 (1)\Screenshot from 2020-12-08 22-39-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787790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2290" name="Picture 2" descr="C:\Users\손의걸\Downloads\사진 (1)\Screenshot from 2020-12-08 22-47-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7" y="1500174"/>
            <a:ext cx="7572428" cy="42574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92933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${PCL_INCLUDE_DIRS}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추가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Roi</a:t>
            </a:r>
            <a:r>
              <a:rPr lang="en-US" altLang="ko-KR" dirty="0" smtClean="0"/>
              <a:t> Example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손의걸\Downloads\사진 (1)\Screenshot from 2020-12-09 00-14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56584" cy="4642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Roi</a:t>
            </a:r>
            <a:r>
              <a:rPr lang="en-US" altLang="ko-KR" dirty="0" smtClean="0"/>
              <a:t> Example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C:\Users\손의걸\Downloads\사진 (1)\Screenshot from 2020-12-09 00-11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132026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Rosbag</a:t>
            </a:r>
            <a:r>
              <a:rPr lang="en-US" altLang="ko-KR" dirty="0" smtClean="0"/>
              <a:t> record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4678" y="5072074"/>
            <a:ext cx="542928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손의걸\Downloads\사진 (1)\Screenshot from 2020-12-08 20-02-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553461" cy="4808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손의걸\Downloads\사진 (1)\Screenshot from 2020-12-08 20-06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38615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 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손의걸\Downloads\사진 (1)\Screenshot from 2020-12-08 20-11-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94711" cy="4551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 play </a:t>
            </a:r>
            <a:r>
              <a:rPr lang="ko-KR" altLang="en-US" dirty="0" smtClean="0"/>
              <a:t>동일 동작 확인</a:t>
            </a:r>
            <a:endParaRPr lang="ko-KR" altLang="en-US" dirty="0"/>
          </a:p>
        </p:txBody>
      </p:sp>
      <p:pic>
        <p:nvPicPr>
          <p:cNvPr id="4098" name="Picture 2" descr="C:\Users\손의걸\Downloads\사진 (1)\Screenshot from 2020-12-08 20-18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6480209" cy="36433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980830"/>
            <a:ext cx="2428860" cy="2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</a:t>
            </a:r>
            <a:r>
              <a:rPr lang="en-US" altLang="ko-KR" dirty="0" err="1" smtClean="0"/>
              <a:t>obag</a:t>
            </a:r>
            <a:r>
              <a:rPr lang="en-US" altLang="ko-KR" dirty="0" smtClean="0"/>
              <a:t> clock topic </a:t>
            </a:r>
            <a:r>
              <a:rPr lang="ko-KR" altLang="en-US" dirty="0" smtClean="0"/>
              <a:t>같이 재생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손의걸\Downloads\사진 (1)\Screenshot from 2020-12-08 20-43-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53871" cy="4752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bag </a:t>
            </a:r>
            <a:r>
              <a:rPr lang="ko-KR" altLang="en-US" dirty="0" smtClean="0"/>
              <a:t>반복재생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손의걸\Downloads\사진 (1)\Screenshot from 2020-12-08 20-44-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43900" cy="4578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bag </a:t>
            </a:r>
            <a:r>
              <a:rPr lang="ko-KR" altLang="en-US" dirty="0" smtClean="0"/>
              <a:t>특정구간 재생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손의걸\Downloads\사진 (1)\Screenshot from 2020-12-08 20-47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358245" cy="4699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bag 2</a:t>
            </a:r>
            <a:r>
              <a:rPr lang="ko-KR" altLang="en-US" dirty="0" smtClean="0"/>
              <a:t>배 재생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손의걸\Downloads\사진 (1)\Screenshot from 2020-12-08 20-48-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8001056" cy="44983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화면 슬라이드 쇼(4:3)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지능로봇실제 14주차 실습2020254004 손의걸</vt:lpstr>
      <vt:lpstr>Rosbag record</vt:lpstr>
      <vt:lpstr>ROS bag 확인</vt:lpstr>
      <vt:lpstr>ROS bag play</vt:lpstr>
      <vt:lpstr>ROS bag play 동일 동작 확인</vt:lpstr>
      <vt:lpstr>Robag clock topic 같이 재생</vt:lpstr>
      <vt:lpstr>ROS bag 반복재생</vt:lpstr>
      <vt:lpstr>ROS bag 특정구간 재생</vt:lpstr>
      <vt:lpstr>ROS bag 2배 재생</vt:lpstr>
      <vt:lpstr>ROS bag 여러옵션 재생</vt:lpstr>
      <vt:lpstr>Rviz 실행</vt:lpstr>
      <vt:lpstr>Rviz 실행 옵션 변경</vt:lpstr>
      <vt:lpstr>CMakeList 수정</vt:lpstr>
      <vt:lpstr>CMakeList 수정2</vt:lpstr>
      <vt:lpstr>Roi Example 코드 작성</vt:lpstr>
      <vt:lpstr>Roi Example 실행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손의걸</cp:lastModifiedBy>
  <cp:revision>7</cp:revision>
  <dcterms:created xsi:type="dcterms:W3CDTF">2020-11-10T01:17:26Z</dcterms:created>
  <dcterms:modified xsi:type="dcterms:W3CDTF">2020-12-08T15:37:55Z</dcterms:modified>
</cp:coreProperties>
</file>