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34" autoAdjust="0"/>
    <p:restoredTop sz="94660"/>
  </p:normalViewPr>
  <p:slideViewPr>
    <p:cSldViewPr>
      <p:cViewPr varScale="1">
        <p:scale>
          <a:sx n="74" d="100"/>
          <a:sy n="74" d="100"/>
        </p:scale>
        <p:origin x="-1032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D610-AE74-47F7-99F9-59B5DB9511AD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DE03-0515-452C-895F-DA632B2A1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D610-AE74-47F7-99F9-59B5DB9511AD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DE03-0515-452C-895F-DA632B2A1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D610-AE74-47F7-99F9-59B5DB9511AD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DE03-0515-452C-895F-DA632B2A1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D610-AE74-47F7-99F9-59B5DB9511AD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DE03-0515-452C-895F-DA632B2A1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D610-AE74-47F7-99F9-59B5DB9511AD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DE03-0515-452C-895F-DA632B2A1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D610-AE74-47F7-99F9-59B5DB9511AD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DE03-0515-452C-895F-DA632B2A1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D610-AE74-47F7-99F9-59B5DB9511AD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DE03-0515-452C-895F-DA632B2A1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D610-AE74-47F7-99F9-59B5DB9511AD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DE03-0515-452C-895F-DA632B2A1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D610-AE74-47F7-99F9-59B5DB9511AD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DE03-0515-452C-895F-DA632B2A1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D610-AE74-47F7-99F9-59B5DB9511AD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DE03-0515-452C-895F-DA632B2A1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D610-AE74-47F7-99F9-59B5DB9511AD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DE03-0515-452C-895F-DA632B2A1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D610-AE74-47F7-99F9-59B5DB9511AD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8DE03-0515-452C-895F-DA632B2A1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지능로봇실제 </a:t>
            </a:r>
            <a:r>
              <a:rPr lang="en-US" altLang="ko-KR" b="1" dirty="0" smtClean="0"/>
              <a:t>9</a:t>
            </a:r>
            <a:r>
              <a:rPr lang="ko-KR" altLang="en-US" b="1" dirty="0" smtClean="0"/>
              <a:t>주차 </a:t>
            </a:r>
            <a:r>
              <a:rPr lang="ko-KR" altLang="en-US" b="1" dirty="0" smtClean="0"/>
              <a:t>리포</a:t>
            </a:r>
            <a:r>
              <a:rPr lang="ko-KR" altLang="en-US" b="1" dirty="0" smtClean="0"/>
              <a:t>트</a:t>
            </a:r>
            <a:r>
              <a:rPr lang="en-US" altLang="ko-KR" b="1" dirty="0" smtClean="0"/>
              <a:t>2020254004 </a:t>
            </a:r>
            <a:r>
              <a:rPr lang="ko-KR" altLang="en-US" b="1" dirty="0" err="1"/>
              <a:t>손의걸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리포트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71612"/>
            <a:ext cx="8674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지능로봇실제 9주차 리포트2020254004 손의걸</vt:lpstr>
      <vt:lpstr>리포트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지능로봇실제 9주차 실습2020254004 손의걸</dc:title>
  <dc:creator>손의걸</dc:creator>
  <cp:lastModifiedBy>손의걸</cp:lastModifiedBy>
  <cp:revision>4</cp:revision>
  <dcterms:created xsi:type="dcterms:W3CDTF">2020-11-02T17:11:06Z</dcterms:created>
  <dcterms:modified xsi:type="dcterms:W3CDTF">2020-11-02T17:32:38Z</dcterms:modified>
</cp:coreProperties>
</file>