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7" autoAdjust="0"/>
    <p:restoredTop sz="94660"/>
  </p:normalViewPr>
  <p:slideViewPr>
    <p:cSldViewPr>
      <p:cViewPr varScale="1">
        <p:scale>
          <a:sx n="74" d="100"/>
          <a:sy n="74" d="100"/>
        </p:scale>
        <p:origin x="-103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D610-AE74-47F7-99F9-59B5DB9511AD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DE03-0515-452C-895F-DA632B2A1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지능로봇실제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주차 실습</a:t>
            </a:r>
            <a:r>
              <a:rPr lang="en-US" altLang="ko-KR" b="1" dirty="0" smtClean="0"/>
              <a:t>2020254004 </a:t>
            </a:r>
            <a:r>
              <a:rPr lang="ko-KR" altLang="en-US" b="1" dirty="0" err="1"/>
              <a:t>손의걸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포인터 선언 및 활용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포인트 선언 및 활용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포인트로 배열접근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포인트를 매개 변수로 전달 받는 함수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를 이용한 화면출력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에서 키 입력받기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Circle </a:t>
            </a:r>
            <a:r>
              <a:rPr lang="ko-KR" altLang="en-US" dirty="0" smtClean="0"/>
              <a:t>클래스의 객체 생성 및 활용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	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가진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Circle </a:t>
            </a:r>
            <a:r>
              <a:rPr lang="ko-KR" altLang="en-US" dirty="0" smtClean="0"/>
              <a:t>클래스에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작성 및 실행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화면 슬라이드 쇼(4:3)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지능로봇실제 9주차 실습2020254004 손의걸</vt:lpstr>
      <vt:lpstr>포인트 선언 및 활용</vt:lpstr>
      <vt:lpstr>포인트로 배열접근</vt:lpstr>
      <vt:lpstr>포인트를 매개 변수로 전달 받는 함수</vt:lpstr>
      <vt:lpstr>Cout 과 &lt;&lt; 를 이용한 화면출력</vt:lpstr>
      <vt:lpstr>C++ 에서 키 입력받기</vt:lpstr>
      <vt:lpstr>Circle 클래스의 객체 생성 및 활용</vt:lpstr>
      <vt:lpstr> 2개의 생성자를 가진 Circle 클래스</vt:lpstr>
      <vt:lpstr>Circle 클래스에 소멸자 작성 및 실행</vt:lpstr>
      <vt:lpstr>객체 포인터 선언 및 활용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지능로봇실제 9주차 실습2020254004 손의걸</dc:title>
  <dc:creator>손의걸</dc:creator>
  <cp:lastModifiedBy>손의걸</cp:lastModifiedBy>
  <cp:revision>4</cp:revision>
  <dcterms:created xsi:type="dcterms:W3CDTF">2020-11-02T17:11:06Z</dcterms:created>
  <dcterms:modified xsi:type="dcterms:W3CDTF">2020-11-02T17:34:04Z</dcterms:modified>
</cp:coreProperties>
</file>