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3F80-C05A-4B27-9490-5127358A7AD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ED41-57C1-4ACE-B575-4D8EA8A6D1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2020254004</a:t>
            </a:r>
          </a:p>
          <a:p>
            <a:r>
              <a:rPr lang="ko-KR" altLang="en-US" dirty="0" err="1" smtClean="0"/>
              <a:t>손의</a:t>
            </a:r>
            <a:r>
              <a:rPr lang="ko-KR" altLang="en-US" dirty="0" err="1"/>
              <a:t>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/>
              <a:t> </a:t>
            </a:r>
            <a:r>
              <a:rPr lang="en-US" altLang="ko-KR" dirty="0" smtClean="0"/>
              <a:t>Kinetic </a:t>
            </a:r>
            <a:r>
              <a:rPr lang="ko-KR" altLang="en-US" dirty="0" err="1" smtClean="0"/>
              <a:t>설치중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555991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 </a:t>
            </a:r>
            <a:r>
              <a:rPr lang="en-US" altLang="ko-KR" dirty="0" smtClean="0"/>
              <a:t>Kinetic </a:t>
            </a:r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37164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 </a:t>
            </a:r>
            <a:r>
              <a:rPr lang="en-US" altLang="ko-KR" dirty="0" smtClean="0"/>
              <a:t>Kinetic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01122" cy="492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 </a:t>
            </a:r>
            <a:r>
              <a:rPr lang="en-US" altLang="ko-KR" dirty="0" smtClean="0"/>
              <a:t>Kinetic </a:t>
            </a:r>
            <a:r>
              <a:rPr lang="ko-KR" altLang="en-US" dirty="0" smtClean="0"/>
              <a:t>설치 확인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roscore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285860"/>
            <a:ext cx="839131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3주차 실습</vt:lpstr>
      <vt:lpstr>ROS  Kinetic 설치중</vt:lpstr>
      <vt:lpstr>ROS  Kinetic 설치 완료</vt:lpstr>
      <vt:lpstr>ROS  Kinetic 환경 설정</vt:lpstr>
      <vt:lpstr>ROS  Kinetic 설치 확인(roscore)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실습</dc:title>
  <dc:creator>son</dc:creator>
  <cp:lastModifiedBy>son</cp:lastModifiedBy>
  <cp:revision>2</cp:revision>
  <dcterms:created xsi:type="dcterms:W3CDTF">2020-10-01T13:52:41Z</dcterms:created>
  <dcterms:modified xsi:type="dcterms:W3CDTF">2020-10-01T14:01:07Z</dcterms:modified>
</cp:coreProperties>
</file>