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F5F1-CAF9-4E0D-B6AC-EF974D3DA476}" type="datetimeFigureOut">
              <a:rPr lang="ko-KR" altLang="en-US" smtClean="0"/>
              <a:pPr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96E2-5C1F-45A4-9EC6-A2366EBE25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F5F1-CAF9-4E0D-B6AC-EF974D3DA476}" type="datetimeFigureOut">
              <a:rPr lang="ko-KR" altLang="en-US" smtClean="0"/>
              <a:pPr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96E2-5C1F-45A4-9EC6-A2366EBE25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F5F1-CAF9-4E0D-B6AC-EF974D3DA476}" type="datetimeFigureOut">
              <a:rPr lang="ko-KR" altLang="en-US" smtClean="0"/>
              <a:pPr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96E2-5C1F-45A4-9EC6-A2366EBE25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F5F1-CAF9-4E0D-B6AC-EF974D3DA476}" type="datetimeFigureOut">
              <a:rPr lang="ko-KR" altLang="en-US" smtClean="0"/>
              <a:pPr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96E2-5C1F-45A4-9EC6-A2366EBE25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F5F1-CAF9-4E0D-B6AC-EF974D3DA476}" type="datetimeFigureOut">
              <a:rPr lang="ko-KR" altLang="en-US" smtClean="0"/>
              <a:pPr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96E2-5C1F-45A4-9EC6-A2366EBE25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F5F1-CAF9-4E0D-B6AC-EF974D3DA476}" type="datetimeFigureOut">
              <a:rPr lang="ko-KR" altLang="en-US" smtClean="0"/>
              <a:pPr/>
              <a:t>2020-10-24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96E2-5C1F-45A4-9EC6-A2366EBE25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F5F1-CAF9-4E0D-B6AC-EF974D3DA476}" type="datetimeFigureOut">
              <a:rPr lang="ko-KR" altLang="en-US" smtClean="0"/>
              <a:pPr/>
              <a:t>2020-10-24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96E2-5C1F-45A4-9EC6-A2366EBE25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F5F1-CAF9-4E0D-B6AC-EF974D3DA476}" type="datetimeFigureOut">
              <a:rPr lang="ko-KR" altLang="en-US" smtClean="0"/>
              <a:pPr/>
              <a:t>2020-10-24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96E2-5C1F-45A4-9EC6-A2366EBE25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F5F1-CAF9-4E0D-B6AC-EF974D3DA476}" type="datetimeFigureOut">
              <a:rPr lang="ko-KR" altLang="en-US" smtClean="0"/>
              <a:pPr/>
              <a:t>2020-10-24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96E2-5C1F-45A4-9EC6-A2366EBE25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F5F1-CAF9-4E0D-B6AC-EF974D3DA476}" type="datetimeFigureOut">
              <a:rPr lang="ko-KR" altLang="en-US" smtClean="0"/>
              <a:pPr/>
              <a:t>2020-10-24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96E2-5C1F-45A4-9EC6-A2366EBE25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F5F1-CAF9-4E0D-B6AC-EF974D3DA476}" type="datetimeFigureOut">
              <a:rPr lang="ko-KR" altLang="en-US" smtClean="0"/>
              <a:pPr/>
              <a:t>2020-10-24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96E2-5C1F-45A4-9EC6-A2366EBE25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5F5F1-CAF9-4E0D-B6AC-EF974D3DA476}" type="datetimeFigureOut">
              <a:rPr lang="ko-KR" altLang="en-US" smtClean="0"/>
              <a:pPr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F96E2-5C1F-45A4-9EC6-A2366EBE25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주차 </a:t>
            </a:r>
            <a:r>
              <a:rPr lang="ko-KR" altLang="en-US" dirty="0" smtClean="0"/>
              <a:t>실습 결과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2020254004</a:t>
            </a:r>
          </a:p>
          <a:p>
            <a:r>
              <a:rPr lang="ko-KR" altLang="en-US" dirty="0" err="1" smtClean="0"/>
              <a:t>손의</a:t>
            </a:r>
            <a:r>
              <a:rPr lang="ko-KR" altLang="en-US" dirty="0" err="1"/>
              <a:t>걸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기본 </a:t>
            </a:r>
            <a:r>
              <a:rPr lang="en-US" altLang="ko-KR" dirty="0" err="1" smtClean="0"/>
              <a:t>c++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pic>
        <p:nvPicPr>
          <p:cNvPr id="4" name="Picture 2" descr="D:\충북대\지능로봇의실제\8주차\실습 이미지\Screenshot from 2020-10-24 17-19-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4464" y="1571612"/>
            <a:ext cx="7683750" cy="432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pic>
        <p:nvPicPr>
          <p:cNvPr id="2050" name="Picture 2" descr="D:\충북대\지능로봇의실제\8주차\실습 이미지\Screenshot from 2020-10-24 17-24-5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7683750" cy="432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문 예제</a:t>
            </a:r>
            <a:endParaRPr lang="ko-KR" altLang="en-US" dirty="0"/>
          </a:p>
        </p:txBody>
      </p:sp>
      <p:pic>
        <p:nvPicPr>
          <p:cNvPr id="3074" name="Picture 2" descr="D:\충북대\지능로봇의실제\8주차\실습 이미지\Screenshot from 2020-10-24 17-30-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7683750" cy="432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문 예제</a:t>
            </a:r>
            <a:endParaRPr lang="ko-KR" altLang="en-US" dirty="0"/>
          </a:p>
        </p:txBody>
      </p:sp>
      <p:pic>
        <p:nvPicPr>
          <p:cNvPr id="4098" name="Picture 2" descr="D:\충북대\지능로봇의실제\8주차\실습 이미지\Screenshot from 2020-10-24 17-45-3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7340" y="1571612"/>
            <a:ext cx="7683750" cy="432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break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5122" name="Picture 2" descr="D:\충북대\지능로봇의실제\8주차\실습 이미지\Screenshot from 2020-10-24 17-51-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85860"/>
            <a:ext cx="7683750" cy="432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선언 및 활용</a:t>
            </a:r>
            <a:endParaRPr lang="ko-KR" altLang="en-US" dirty="0"/>
          </a:p>
        </p:txBody>
      </p:sp>
      <p:pic>
        <p:nvPicPr>
          <p:cNvPr id="6146" name="Picture 2" descr="D:\충북대\지능로봇의실제\8주차\실습 이미지\Screenshot from 2020-10-24 17-58-4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7683750" cy="432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adder() </a:t>
            </a:r>
            <a:r>
              <a:rPr lang="ko-KR" altLang="en-US" dirty="0" smtClean="0"/>
              <a:t>함수와 호출</a:t>
            </a:r>
            <a:endParaRPr lang="ko-KR" altLang="en-US" dirty="0"/>
          </a:p>
        </p:txBody>
      </p:sp>
      <p:pic>
        <p:nvPicPr>
          <p:cNvPr id="7170" name="Picture 2" descr="D:\충북대\지능로봇의실제\8주차\실습 이미지\Screenshot from 2020-10-24 18-05-0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14488"/>
            <a:ext cx="7683750" cy="432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30</Words>
  <Application>Microsoft Office PowerPoint</Application>
  <PresentationFormat>화면 슬라이드 쇼(4:3)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8주차 실습 결과</vt:lpstr>
      <vt:lpstr>예제 기본 c++ 프로그램</vt:lpstr>
      <vt:lpstr>조건문</vt:lpstr>
      <vt:lpstr>for 문 예제</vt:lpstr>
      <vt:lpstr>while 문 예제</vt:lpstr>
      <vt:lpstr>continue와 break 문</vt:lpstr>
      <vt:lpstr>배열 선언 및 활용</vt:lpstr>
      <vt:lpstr>adder() 함수와 호출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5주차 실습 결과</dc:title>
  <dc:creator>64bit</dc:creator>
  <cp:lastModifiedBy>64bit</cp:lastModifiedBy>
  <cp:revision>11</cp:revision>
  <dcterms:created xsi:type="dcterms:W3CDTF">2020-10-12T06:13:15Z</dcterms:created>
  <dcterms:modified xsi:type="dcterms:W3CDTF">2020-10-24T09:22:20Z</dcterms:modified>
</cp:coreProperties>
</file>