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43F6B-41B8-4190-A2B4-FD12F1D31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06D49B-34AC-4A4C-AFE9-8426090EA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8B927-E505-49B2-98AE-5A7DD6ED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A4EC1-969A-460B-AE6F-375A11E5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A5082-20FB-4300-9F44-94BC9FDE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5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9953E-8AC1-418D-8ECC-89AA115A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AB998F-FDBF-4D04-AEEF-BF49B1D8E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A7913-15B4-42B3-B6B5-0EE241E8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04865-424A-4ED9-BB8C-786F7383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F59F5-F7F1-4397-AE60-3841F4D8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60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DC7B6B-5794-4E35-8C4E-AD90A5A48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9019BC-EB3E-4F17-96AB-ADEAC0798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80369-EBA6-437A-B698-1C2B16C6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9185E-9BB8-4F03-96B8-5920D903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CD4C9-AC39-435E-8282-441BF401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6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45AAB-28AD-4DA7-B7D8-B3A1A1F5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E9CC8-0BB9-4E17-99DE-4FCF6E9B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BC5FD-4C55-4982-B8D6-28B642B2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D89FF-362A-4692-B9A4-D154D19C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0B60D-FAB7-4A0E-9993-418B5A7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72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93125-B715-4BED-88EB-2C360378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B44017-170B-4D78-AFE2-17DED1DFD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A4C98-3ECF-4BC3-887C-91DFA2E6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AF509-D5E2-4B33-B3FE-FDC24DC9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42F16-80D6-4449-B804-5DEA7755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07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97FDF-AAAD-4B98-970E-569C95FA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56871-07A6-4954-BAC3-1200BC912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F987D4-D57A-47CB-8D1E-BF5828F7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9F702-5F28-45DC-9DC5-5CADDCA4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B95D3-2299-441A-A777-9069AC4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0B0FE2-67DA-4249-B7F2-70C2D9A8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49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F1F45-60DB-438F-8404-73A0E29D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F9EE0F-CD87-47F0-BBE4-753A41BA2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DC7CD6-0B67-4980-A30C-4D96B2696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2C937D-B7F2-4B42-B7E6-62D70C222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8FA50F-BBB4-43E9-8BA5-4BF55FD7D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54B817-329E-49E9-B7E9-7407034D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9DC5A3-DAC0-486B-8F06-E1BC100A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D69FC0-4EAC-4812-9AE4-34ACB5E5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7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CA6A0-3A38-4AD4-9979-9F4C6D82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F42589-E329-4B28-86B8-37E7EDEF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E2C42A-0D8A-45F9-AA90-C22E9E4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E346EB-4E26-482F-AE72-2A62BBC7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1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9F692B-F9ED-42AC-996C-5C520091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62CE0D-517F-4538-8E54-4F428A21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84754-EDCB-449B-BBCE-BDBFFB43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8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9FED-B4FC-4659-AB66-9DB754B7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AA3B9-A079-4616-BAE9-CC604D16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2EAD6F-6C32-4040-A69A-8A2892DF9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507FD-7557-473F-8225-2B573F49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63525-4E83-4D41-9A8A-A086FEFF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27F9A-E1C5-445B-AC78-0DCF4023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3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E9C1A-0DDF-49A7-92F0-0497FF02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FD921C-9EA8-49FC-822C-081B70BFB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BFBD31-9318-4510-8CCA-85FB60543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13A98-2AC9-4C14-A7DB-FDCAD8D6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81A135-5116-4AF3-B731-2122EFD9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2B38B-E82A-4DD1-A7C9-6458297A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4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2D43F7-ED22-41F0-842C-DA2F1F6C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D8243-659A-4417-9798-92A94196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E4D7F-47C6-49AA-8008-7C83E330A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7E6F-6A37-4338-9B89-A8F1B5FF5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E8D4F-820A-42B2-84AA-5BCEBD81D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1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3DA0780-B380-4391-8EDE-26E2CA72214F}"/>
              </a:ext>
            </a:extLst>
          </p:cNvPr>
          <p:cNvGrpSpPr/>
          <p:nvPr/>
        </p:nvGrpSpPr>
        <p:grpSpPr>
          <a:xfrm>
            <a:off x="1535035" y="411218"/>
            <a:ext cx="9121930" cy="6035563"/>
            <a:chOff x="1535035" y="411218"/>
            <a:chExt cx="9121930" cy="603556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0C4EF4B-5DBF-488A-9CA8-9A008CC0C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5035" y="411218"/>
              <a:ext cx="9121930" cy="603556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4C2B1C-7C03-4176-AF75-72DB16ECC321}"/>
                </a:ext>
              </a:extLst>
            </p:cNvPr>
            <p:cNvSpPr/>
            <p:nvPr/>
          </p:nvSpPr>
          <p:spPr>
            <a:xfrm>
              <a:off x="1669003" y="2876365"/>
              <a:ext cx="1961964" cy="3400148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사이드 메뉴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3FB44C-AB1E-4AFC-AB19-79631DDECC47}"/>
                </a:ext>
              </a:extLst>
            </p:cNvPr>
            <p:cNvSpPr/>
            <p:nvPr/>
          </p:nvSpPr>
          <p:spPr>
            <a:xfrm>
              <a:off x="3871868" y="443882"/>
              <a:ext cx="6639293" cy="355107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네비게이션 바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DF6F07-EACB-46F9-A393-F6930E8DD38E}"/>
                </a:ext>
              </a:extLst>
            </p:cNvPr>
            <p:cNvSpPr/>
            <p:nvPr/>
          </p:nvSpPr>
          <p:spPr>
            <a:xfrm>
              <a:off x="3871868" y="1056444"/>
              <a:ext cx="4689167" cy="5220070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포스트 영역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3D170AE-C255-42B2-89F4-17BC53B85A44}"/>
                </a:ext>
              </a:extLst>
            </p:cNvPr>
            <p:cNvSpPr/>
            <p:nvPr/>
          </p:nvSpPr>
          <p:spPr>
            <a:xfrm>
              <a:off x="8708994" y="1056444"/>
              <a:ext cx="1802167" cy="5220070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사이드 바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CDAC2D-5349-4462-9E02-1F7344F9CE07}"/>
                </a:ext>
              </a:extLst>
            </p:cNvPr>
            <p:cNvSpPr/>
            <p:nvPr/>
          </p:nvSpPr>
          <p:spPr>
            <a:xfrm>
              <a:off x="1669003" y="1056443"/>
              <a:ext cx="1961964" cy="1748106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프로필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719910-86F5-4F73-8C3E-CDAAAE5A42D2}"/>
                </a:ext>
              </a:extLst>
            </p:cNvPr>
            <p:cNvSpPr/>
            <p:nvPr/>
          </p:nvSpPr>
          <p:spPr>
            <a:xfrm>
              <a:off x="1669003" y="461638"/>
              <a:ext cx="1961964" cy="355107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로고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69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준영</dc:creator>
  <cp:lastModifiedBy>전 준영</cp:lastModifiedBy>
  <cp:revision>3</cp:revision>
  <dcterms:created xsi:type="dcterms:W3CDTF">2021-04-20T09:59:04Z</dcterms:created>
  <dcterms:modified xsi:type="dcterms:W3CDTF">2021-04-20T10:09:46Z</dcterms:modified>
</cp:coreProperties>
</file>