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2C261-54B7-4152-B696-62667E178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1E0ED6-2BD5-44BD-BD46-C526D87A6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90556-DF78-4779-94E1-75154E05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54B2-BAE6-492D-965E-C5BC06302EFF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DBA9C-9012-4BF6-BD2D-4E93A887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7EE1-F282-40F3-BAE4-518AFF9A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73EB-0881-492C-9C49-83344E175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71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F09AA-4A97-4495-AA44-74104F7E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80E38-FC7A-4432-B05B-0C2581D50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80975-1DF1-437B-969E-4C5D83A0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54B2-BAE6-492D-965E-C5BC06302EFF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13BCB-1987-4C5F-BA0F-CDFCCFEE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8B7B1-0EC4-491A-BC1E-E6F79F4A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73EB-0881-492C-9C49-83344E175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04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E52A73-9A03-4C6C-861F-748479B3A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643E3B-741F-46A8-BF4C-7BA8989A4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132C2-ECF5-4189-9E1D-DAA16D52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54B2-BAE6-492D-965E-C5BC06302EFF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F56F1-EADA-4324-8EB8-F3319C40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4432-A428-4866-9D6E-D2E79E41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73EB-0881-492C-9C49-83344E175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2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F6E41-16F9-4343-B7A0-2A008CA9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B7FDF-39FD-4B33-8A83-CFB88AD15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04B97-8A21-4436-A47A-DFA5303E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54B2-BAE6-492D-965E-C5BC06302EFF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E9FBD-6C70-495B-88E4-F13E9A64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F138E-3CE2-45EF-B5D5-95BB0F1D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73EB-0881-492C-9C49-83344E175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6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FE5B4-BECD-4106-A6B9-ED7F7FDF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AF43B-1C16-47A4-A7BA-D7BA1F460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3C79F-E113-45A1-A03B-5E4D0952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54B2-BAE6-492D-965E-C5BC06302EFF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4D644-77B4-4949-A86E-4DD522CF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DB1F1-D924-4CEE-B363-76A33B2E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73EB-0881-492C-9C49-83344E175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87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AE0D0-195B-4BB8-9976-EE71FB88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210B5-4DC6-44BE-9F25-0DA6DE54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83D88B-256F-4928-96B1-F9045D03C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D4FD0-72F8-4621-A0CD-6CFABA62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54B2-BAE6-492D-965E-C5BC06302EFF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CD0E2-A74E-4A63-BEE0-665C5E7C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56031-C80A-4B15-A41D-8C1F4CDF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73EB-0881-492C-9C49-83344E175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5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C619B-CBE3-4337-853D-21817201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09708A-5E12-4FCE-A4C6-23A1D5A5C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AEDF42-946F-49E1-B24B-47F446A83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4FB8AC-9AD9-4A33-ABC5-668A39F68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98596B-C58A-445E-BE05-B271F5886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F01097-2B1E-4CA7-86B1-F99ABFCE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54B2-BAE6-492D-965E-C5BC06302EFF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AB88A7-24C0-4B90-B7F9-9216E287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24BC3B-DCC4-4DCF-9906-2BEC724E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73EB-0881-492C-9C49-83344E175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2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783A4-A912-416B-AA65-E0CFEDC3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0D9A8E-E31B-4603-948B-F8CD31C5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54B2-BAE6-492D-965E-C5BC06302EFF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A10B65-E326-478F-B5BB-6461B044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05969F-EF64-4A10-8FF0-D9929EAE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73EB-0881-492C-9C49-83344E175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17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0582A6-A99C-4E0C-A3C2-37836BC3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54B2-BAE6-492D-965E-C5BC06302EFF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A5B2B0-732D-454A-B1B4-D30D3911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B7FE1C-D251-4473-BFDB-37E53712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73EB-0881-492C-9C49-83344E175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2E9F3-1ADE-49C3-BBC6-3979D450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B7BFD-8AE8-4D8F-BF77-6A014BF20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89180D-59F2-4B8A-B253-BD16379BD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4D50B0-4DD2-43E1-A224-782FE1B8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54B2-BAE6-492D-965E-C5BC06302EFF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23DD9F-6F11-44DE-8576-A2CD549C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453D96-03B9-43B1-936B-4368E23D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73EB-0881-492C-9C49-83344E175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89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5506E-4D85-4E14-866F-E39D3E97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0E3DDC-0F64-4665-9477-6F65773E5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C3B96-F277-42C4-83CF-1DEA86AF7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682478-E25A-48DA-A5A8-8E386167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54B2-BAE6-492D-965E-C5BC06302EFF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86BEC-6AE9-4A11-975B-2F8B289A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88C4E-1732-441E-BDED-63DAFD45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73EB-0881-492C-9C49-83344E175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98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4E54F0-E480-47D2-B2C5-5A892AF8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BDAFCE-6D07-41DF-BBF3-F68E1C5AF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67F98-E5B3-45EA-B164-A8AF50ADE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E54B2-BAE6-492D-965E-C5BC06302EFF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CE66B-0698-407C-8F66-C0E0C75DC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C29AC-AAB0-47D5-B0DD-A494901D3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873EB-0881-492C-9C49-83344E175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3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5A6916-D1C7-4248-A0F3-F5DF4093CAE6}"/>
              </a:ext>
            </a:extLst>
          </p:cNvPr>
          <p:cNvSpPr/>
          <p:nvPr/>
        </p:nvSpPr>
        <p:spPr>
          <a:xfrm>
            <a:off x="645953" y="478173"/>
            <a:ext cx="1778466" cy="6711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C#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3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준영</dc:creator>
  <cp:lastModifiedBy>전 준영</cp:lastModifiedBy>
  <cp:revision>3</cp:revision>
  <dcterms:created xsi:type="dcterms:W3CDTF">2021-04-17T02:16:00Z</dcterms:created>
  <dcterms:modified xsi:type="dcterms:W3CDTF">2021-04-17T03:11:37Z</dcterms:modified>
</cp:coreProperties>
</file>