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coding.com/blog/white-box-test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95AC-A057-476F-B5D0-DEDB30CA9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160865"/>
            <a:ext cx="7766936" cy="1646302"/>
          </a:xfrm>
        </p:spPr>
        <p:txBody>
          <a:bodyPr/>
          <a:lstStyle/>
          <a:p>
            <a:pPr algn="just"/>
            <a:r>
              <a:rPr lang="en-US" sz="4800" dirty="0"/>
              <a:t>White Box Testing Dan Unit Test &amp; </a:t>
            </a:r>
            <a:r>
              <a:rPr lang="en-US" sz="4800" dirty="0" err="1"/>
              <a:t>Implementasi</a:t>
            </a:r>
            <a:r>
              <a:rPr lang="en-US" sz="4800" dirty="0"/>
              <a:t> </a:t>
            </a:r>
            <a:r>
              <a:rPr lang="en-US" sz="4800" dirty="0" err="1"/>
              <a:t>Dalam</a:t>
            </a:r>
            <a:r>
              <a:rPr lang="en-US" sz="4800" dirty="0"/>
              <a:t> Bahasa Phyton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8F272-321E-4EB3-A47F-10D72DB55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317408"/>
            <a:ext cx="7766936" cy="1096899"/>
          </a:xfrm>
        </p:spPr>
        <p:txBody>
          <a:bodyPr/>
          <a:lstStyle/>
          <a:p>
            <a:pPr algn="l"/>
            <a:r>
              <a:rPr lang="en-US" dirty="0"/>
              <a:t>Nama  : </a:t>
            </a:r>
            <a:r>
              <a:rPr lang="en-US" dirty="0" err="1"/>
              <a:t>Euis</a:t>
            </a:r>
            <a:r>
              <a:rPr lang="en-US" dirty="0"/>
              <a:t> </a:t>
            </a:r>
            <a:r>
              <a:rPr lang="en-US" dirty="0" err="1"/>
              <a:t>syania</a:t>
            </a:r>
            <a:r>
              <a:rPr lang="en-US" dirty="0"/>
              <a:t> </a:t>
            </a:r>
            <a:r>
              <a:rPr lang="en-US" dirty="0" err="1"/>
              <a:t>khafiffach</a:t>
            </a:r>
            <a:endParaRPr lang="en-US" dirty="0"/>
          </a:p>
          <a:p>
            <a:pPr algn="l"/>
            <a:r>
              <a:rPr lang="en-US" dirty="0" err="1"/>
              <a:t>Nim</a:t>
            </a:r>
            <a:r>
              <a:rPr lang="en-US" dirty="0"/>
              <a:t>     : 191011450288</a:t>
            </a:r>
          </a:p>
        </p:txBody>
      </p:sp>
    </p:spTree>
    <p:extLst>
      <p:ext uri="{BB962C8B-B14F-4D97-AF65-F5344CB8AC3E}">
        <p14:creationId xmlns:p14="http://schemas.microsoft.com/office/powerpoint/2010/main" val="226890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F8BF-2543-436B-8AE9-0BAC0A1C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5B5C-714C-4534-96AB-EC2C7CEEB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 box testing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di mana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internal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yang </a:t>
            </a:r>
            <a:r>
              <a:rPr lang="en-US" dirty="0" err="1"/>
              <a:t>diuji</a:t>
            </a:r>
            <a:r>
              <a:rPr lang="en-US" dirty="0"/>
              <a:t>.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white box testing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, dan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menyeluruh</a:t>
            </a:r>
            <a:r>
              <a:rPr lang="en-US" dirty="0"/>
              <a:t>. Python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white box testing.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7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7C592B-A674-46AE-BF43-AE99AEC95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11833"/>
            <a:ext cx="6719918" cy="59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7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C058-48C1-4F25-8437-8995306B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Imlementasi</a:t>
            </a:r>
            <a:r>
              <a:rPr lang="en-US" dirty="0"/>
              <a:t> white box testing </a:t>
            </a:r>
            <a:r>
              <a:rPr lang="en-US" dirty="0" err="1"/>
              <a:t>dengan</a:t>
            </a:r>
            <a:r>
              <a:rPr lang="en-US" dirty="0"/>
              <a:t> phyton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3512A0-62D5-4AF7-B0DA-2B8E0392F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044" y="2382044"/>
            <a:ext cx="64579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8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411A-DF6D-4B0E-9D0C-848BE794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</a:t>
            </a:r>
            <a:r>
              <a:rPr lang="en-US" dirty="0" err="1"/>
              <a:t>dengan</a:t>
            </a:r>
            <a:r>
              <a:rPr lang="en-US" dirty="0"/>
              <a:t> Bahasa </a:t>
            </a:r>
            <a:r>
              <a:rPr lang="en-US" dirty="0" err="1"/>
              <a:t>pemograman</a:t>
            </a:r>
            <a:r>
              <a:rPr lang="en-US" dirty="0"/>
              <a:t> phyton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803FA0-660D-4755-982E-AEE3C064A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719" y="2496344"/>
            <a:ext cx="63246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1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4DFA-9E86-47C5-9853-4DD7FE19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konfigurasinya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project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322D6E-80AA-4450-9C0B-709386FDC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969" y="2010569"/>
            <a:ext cx="6248400" cy="1666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63256F-71BF-4185-B691-BA9EB8170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53" y="3757613"/>
            <a:ext cx="6200775" cy="2714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712B1B-51AD-4E75-849E-B4A6B3FF2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425" y="1930400"/>
            <a:ext cx="474821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4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ECCC-C790-4C22-963E-49378A42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696C8-24ED-4F33-A5B4-8B772D25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https://www.dicoding.com/blog/white-box-testing/</a:t>
            </a:r>
            <a:endParaRPr lang="en-US" dirty="0"/>
          </a:p>
          <a:p>
            <a:r>
              <a:rPr lang="en-US" dirty="0"/>
              <a:t>C. Pamela, C. </a:t>
            </a:r>
            <a:r>
              <a:rPr lang="en-US" dirty="0" err="1"/>
              <a:t>Munaiseche</a:t>
            </a:r>
            <a:r>
              <a:rPr lang="en-US" dirty="0"/>
              <a:t>, and G. C. </a:t>
            </a:r>
            <a:r>
              <a:rPr lang="en-US" dirty="0" err="1"/>
              <a:t>Rorimpandey</a:t>
            </a:r>
            <a:r>
              <a:rPr lang="en-US" dirty="0"/>
              <a:t>, “</a:t>
            </a:r>
            <a:r>
              <a:rPr lang="en-US" dirty="0" err="1"/>
              <a:t>Penerapan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Basis Path</a:t>
            </a:r>
          </a:p>
          <a:p>
            <a:r>
              <a:rPr lang="en-US" dirty="0"/>
              <a:t>Analysis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White Box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,” 2021.</a:t>
            </a:r>
          </a:p>
          <a:p>
            <a:r>
              <a:rPr lang="en-US" dirty="0"/>
              <a:t>[13] J. </a:t>
            </a:r>
            <a:r>
              <a:rPr lang="en-US" dirty="0" err="1"/>
              <a:t>Puspitek</a:t>
            </a:r>
            <a:r>
              <a:rPr lang="en-US" dirty="0"/>
              <a:t> and K. Tangerang Selatan, “ANALISIS WHITE BOX TESTING PADA</a:t>
            </a:r>
          </a:p>
          <a:p>
            <a:r>
              <a:rPr lang="en-US" dirty="0"/>
              <a:t>APLIKASI WEB PEMESANAN SABLON KAOS,” 2021.</a:t>
            </a:r>
          </a:p>
          <a:p>
            <a:r>
              <a:rPr lang="en-US" dirty="0"/>
              <a:t>[14] R. </a:t>
            </a:r>
            <a:r>
              <a:rPr lang="en-US" dirty="0" err="1"/>
              <a:t>Subagia</a:t>
            </a:r>
            <a:r>
              <a:rPr lang="en-US" dirty="0"/>
              <a:t>, R. Alit, and A. Akbar, “PENGUJIAN WHITE BOX PADA SISTEM</a:t>
            </a:r>
          </a:p>
          <a:p>
            <a:r>
              <a:rPr lang="en-US" dirty="0"/>
              <a:t>INFORMASI MONITORING SKRIPSI PROGRAM STUDI INFORMATIKA,” 2020.</a:t>
            </a:r>
          </a:p>
          <a:p>
            <a:r>
              <a:rPr lang="en-US" dirty="0"/>
              <a:t>[15] D. Madhavi, “A White Box Testing Technique in Software Testing: Basis Path Testing”,</a:t>
            </a:r>
          </a:p>
          <a:p>
            <a:r>
              <a:rPr lang="en-US" dirty="0"/>
              <a:t>[Online]. Available: www.journalforresearch.org</a:t>
            </a:r>
          </a:p>
          <a:p>
            <a:r>
              <a:rPr lang="en-US" dirty="0"/>
              <a:t>[16] S. </a:t>
            </a:r>
            <a:r>
              <a:rPr lang="en-US" dirty="0" err="1"/>
              <a:t>Nidhra</a:t>
            </a:r>
            <a:r>
              <a:rPr lang="en-US" dirty="0"/>
              <a:t>, “Black Box and White Box Testing Techniques - A Literature Review,”</a:t>
            </a:r>
          </a:p>
          <a:p>
            <a:r>
              <a:rPr lang="en-US" dirty="0"/>
              <a:t>International Journal of Embedded Systems and Applications, vol. 2, no. 2, pp. 29–50,</a:t>
            </a:r>
          </a:p>
          <a:p>
            <a:r>
              <a:rPr lang="en-US" dirty="0"/>
              <a:t>Jun. 2012, </a:t>
            </a:r>
            <a:r>
              <a:rPr lang="en-US" dirty="0" err="1"/>
              <a:t>doi</a:t>
            </a:r>
            <a:r>
              <a:rPr lang="en-US"/>
              <a:t>: 10.5121/ijesa.2012.2204.</a:t>
            </a:r>
          </a:p>
        </p:txBody>
      </p:sp>
    </p:spTree>
    <p:extLst>
      <p:ext uri="{BB962C8B-B14F-4D97-AF65-F5344CB8AC3E}">
        <p14:creationId xmlns:p14="http://schemas.microsoft.com/office/powerpoint/2010/main" val="16859712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</TotalTime>
  <Words>286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White Box Testing Dan Unit Test &amp; Implementasi Dalam Bahasa Phyton</vt:lpstr>
      <vt:lpstr>White Box Testing</vt:lpstr>
      <vt:lpstr>PowerPoint Presentation</vt:lpstr>
      <vt:lpstr>Imlementasi white box testing dengan phyton</vt:lpstr>
      <vt:lpstr>Unit test dengan Bahasa pemograman phyton </vt:lpstr>
      <vt:lpstr>contoh langkah-langkah konfigurasinya untuk project python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Box Testing Dan Unit Test &amp; Implementasi Dalam Bahasa Phyton</dc:title>
  <dc:creator>Lenovo</dc:creator>
  <cp:lastModifiedBy>Lenovo</cp:lastModifiedBy>
  <cp:revision>5</cp:revision>
  <dcterms:created xsi:type="dcterms:W3CDTF">2023-10-27T15:24:33Z</dcterms:created>
  <dcterms:modified xsi:type="dcterms:W3CDTF">2023-10-27T19:15:36Z</dcterms:modified>
</cp:coreProperties>
</file>