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29" autoAdjust="0"/>
    <p:restoredTop sz="94660"/>
  </p:normalViewPr>
  <p:slideViewPr>
    <p:cSldViewPr snapToGrid="0">
      <p:cViewPr>
        <p:scale>
          <a:sx n="80" d="100"/>
          <a:sy n="80" d="100"/>
        </p:scale>
        <p:origin x="4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0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8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23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0250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98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10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17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71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1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3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5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1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5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7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1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0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351CED-465B-40B5-ADCE-957C918F227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0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4A158123-59F2-E245-1D38-12CDBDEA3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2" b="8922"/>
          <a:stretch/>
        </p:blipFill>
        <p:spPr>
          <a:xfrm>
            <a:off x="20" y="1"/>
            <a:ext cx="12191979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EB9E4-8A59-FF2F-353F-9A3DB6442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0672" y="4345499"/>
            <a:ext cx="4679325" cy="1558341"/>
          </a:xfrm>
        </p:spPr>
        <p:txBody>
          <a:bodyPr anchor="b">
            <a:normAutofit/>
          </a:bodyPr>
          <a:lstStyle/>
          <a:p>
            <a:pPr algn="r"/>
            <a:r>
              <a:rPr lang="en-GB" sz="3300" dirty="0"/>
              <a:t>Chat-GPT case study</a:t>
            </a:r>
            <a:br>
              <a:rPr lang="en-GB" sz="3300" dirty="0"/>
            </a:br>
            <a:r>
              <a:rPr lang="en-GB" sz="3300" dirty="0"/>
              <a:t>Batch Optimisation</a:t>
            </a:r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8D3F587F-81C6-4D4E-9AC8-2E6AC495D9FF}" type="datetime1">
              <a:rPr lang="en-US" smtClean="0"/>
              <a:pPr>
                <a:spcAft>
                  <a:spcPts val="600"/>
                </a:spcAft>
              </a:pPr>
              <a:t>5/20/2023</a:t>
            </a:fld>
            <a:endParaRPr lang="en-US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5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6B179B-3CDB-6C7B-F68D-441B8160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97" y="260370"/>
            <a:ext cx="6281108" cy="6178233"/>
          </a:xfrm>
          <a:prstGeom prst="rect">
            <a:avLst/>
          </a:prstGeom>
          <a:noFill/>
        </p:spPr>
      </p:pic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F797ACF-92D1-46B2-9722-8927CEF95AE2}" type="datetime1">
              <a:rPr lang="en-US" smtClean="0"/>
              <a:pPr>
                <a:spcAft>
                  <a:spcPts val="600"/>
                </a:spcAft>
              </a:pPr>
              <a:t>5/20/2023</a:t>
            </a:fld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F797ACF-92D1-46B2-9722-8927CEF95AE2}" type="datetime1">
              <a:rPr lang="en-US" smtClean="0"/>
              <a:pPr>
                <a:spcAft>
                  <a:spcPts val="600"/>
                </a:spcAft>
              </a:pPr>
              <a:t>5/20/2023</a:t>
            </a:fld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84417-2482-F4F4-4F1A-7235DD66E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04" y="176568"/>
            <a:ext cx="5874560" cy="63203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D6F4DD-983F-3E1A-886F-568525363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71" y="174429"/>
            <a:ext cx="4691367" cy="46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0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78BEB7-73E7-BF0F-8F35-823AB91DD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115" y="315243"/>
            <a:ext cx="7036162" cy="1854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7D2CFF-F350-5576-DFDE-4F9283460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115" y="2357027"/>
            <a:ext cx="6464632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1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2F5CBC-9B16-0223-7031-818B74084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174" y="357906"/>
            <a:ext cx="7010760" cy="1530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5E6899-04AC-0DDE-874A-E1202E7D4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174" y="2334908"/>
            <a:ext cx="6712295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8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162415-B5E9-C0CB-C167-BE43C859C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50" y="537478"/>
            <a:ext cx="6979009" cy="1378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3CC986-8F36-838D-FD62-84F518F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050" y="2145838"/>
            <a:ext cx="6686894" cy="398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2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188C8-FE3C-188A-5778-F20FBE7D5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5" y="179830"/>
            <a:ext cx="6991709" cy="1568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A1D86C-D974-DDF6-5D12-72C404BD1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5" y="2011961"/>
            <a:ext cx="6763098" cy="4483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D69929-BCAC-2881-EF66-9FFF2FE11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074" y="2011961"/>
            <a:ext cx="3289822" cy="291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06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15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Chat-GPT case study Batch Optimisation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Chat-GPT case study: Batch Optimisation</dc:title>
  <dc:creator>Pavlos Mavrikis</dc:creator>
  <cp:lastModifiedBy>Pavlos Mavrikis</cp:lastModifiedBy>
  <cp:revision>2</cp:revision>
  <dcterms:created xsi:type="dcterms:W3CDTF">2023-05-20T17:44:41Z</dcterms:created>
  <dcterms:modified xsi:type="dcterms:W3CDTF">2023-05-20T18:13:10Z</dcterms:modified>
</cp:coreProperties>
</file>