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15" autoAdjust="0"/>
  </p:normalViewPr>
  <p:slideViewPr>
    <p:cSldViewPr snapToGrid="0">
      <p:cViewPr varScale="1">
        <p:scale>
          <a:sx n="114" d="100"/>
          <a:sy n="114" d="100"/>
        </p:scale>
        <p:origin x="9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1A908-17F2-4F5E-B159-F2523242DDAD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6F7E5-0CAB-4663-B24A-319867C82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94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6D5AC-C20F-499B-97C2-A630D7B67E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6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D77F1-59DC-4561-A3A4-0E0E82075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499181-0DB7-4F58-A1B7-787C78D3C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9EB74-F797-4838-BAC9-FCE4652D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28C9-64B9-4527-A273-005475DAAD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796BD-EE40-4B90-876A-528FA171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42209-7FE2-4590-9F04-F7D082C3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DEC-7EB3-4D9D-8C52-E4760D21A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3501F-849A-4D77-AFC8-661F80E8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AF84B9-6B5A-43F2-987A-1F30EEAE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C2F84-3194-49C8-9C2A-D545B8C9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28C9-64B9-4527-A273-005475DAAD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838C8-9373-48B9-B76D-0B2434F1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C1E7E-E415-4B1E-8085-96FB94B1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DEC-7EB3-4D9D-8C52-E4760D21A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6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4A3166-DFEC-48EB-BDCE-4694C3658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F096B8-975D-4DA8-B74C-3B4F75520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445FA-B6C5-4D51-917D-77F500B1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28C9-64B9-4527-A273-005475DAAD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8FB51-E089-41F4-910D-0643A95B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A54DC-8404-48A5-9181-984F894B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DEC-7EB3-4D9D-8C52-E4760D21A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9FD1F-9673-4D26-A61F-B427A6A4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AC5E6-5657-4E18-B108-D3DFBEB2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0C19B-04A2-4FCE-983C-7C355ECF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28C9-64B9-4527-A273-005475DAAD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7CC89-C7ED-40A2-9779-7AB54DCB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DC314-6BC6-4ED0-A823-85B9D26C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DEC-7EB3-4D9D-8C52-E4760D21A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70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E4738-75C4-48FA-A1B3-4FAEA6BE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0FB91-F9B7-41BA-A0B5-1A31A2F8A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F519A-09A9-4381-8460-24CB5BAC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28C9-64B9-4527-A273-005475DAAD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B8272-8213-4B27-81DB-0F6673CA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C042C-3B8E-4AA2-9732-B2181D8A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DEC-7EB3-4D9D-8C52-E4760D21A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6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4CEEB-8E82-4665-A505-251AC7CD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9A9DE-CCB7-4E96-B440-B441479E6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E4370-F662-4555-A64C-1FCFB6073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EEFCE7-D332-4C59-867C-76C917EA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28C9-64B9-4527-A273-005475DAAD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7D96F-875C-406F-B6B0-92602F0B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D5DD3-3536-4C57-A130-96059B3A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DEC-7EB3-4D9D-8C52-E4760D21A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40DD3-360A-4280-AB6E-BA23B44D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B819B-029B-47C2-924E-CFE6AD4D1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6E1F2-459D-4A75-B5D6-F5706DF6D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720AFD-3FDD-4591-B4AD-823215C94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B30B57-32F4-44CF-938C-3F8695A83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B208BC-1DDC-401D-AF7B-64E33FE9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28C9-64B9-4527-A273-005475DAAD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8D9827-2DE1-4DD9-86DE-4A047728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D90352-A87E-4B2C-B242-5A9C17D0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DEC-7EB3-4D9D-8C52-E4760D21A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7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259D0-D561-4777-89DF-C6D91179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3FC1F6-CDF9-4674-BE07-AF25A9BF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28C9-64B9-4527-A273-005475DAAD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90664C-4436-4987-8B2D-C928EDC9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4AB220-41A5-4635-BB20-7D1B0E15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DEC-7EB3-4D9D-8C52-E4760D21A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6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8F2E22-722C-418F-AAF4-EE2C82CC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28C9-64B9-4527-A273-005475DAAD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5E300F-048D-488A-B454-5C027C41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2D8CBC-6F77-49FE-984E-33810A93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DEC-7EB3-4D9D-8C52-E4760D21A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7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AB57-C649-498F-AA54-94C8D3E3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A737F-4C76-49F1-A8F5-65460C006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513C29-69B9-4F04-9D2F-AF969A285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7E99C-7C2E-4215-8E11-FB9A0EE1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28C9-64B9-4527-A273-005475DAAD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3CE2D-439E-46F6-A9CC-8958D739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8089C3-7BC7-4494-9275-9139166A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DEC-7EB3-4D9D-8C52-E4760D21A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B3C9B-CAB2-4E77-8F56-CC71FBDD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8E865F-9724-4C86-BB10-2F8272DED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3ACCDB-C678-48D9-98CD-913224F9A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D7D15A-B968-46A0-90B0-52A632FE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28C9-64B9-4527-A273-005475DAAD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FB45E-EC41-4326-B066-ED5AB2F7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F3175-2D92-43B1-B3E6-D9E52A9B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DEC-7EB3-4D9D-8C52-E4760D21A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2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6B7A88-3446-424E-AFF2-00FF2EE2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533432-B075-44C3-9E0B-098C7717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9CFD4-BE90-421F-9069-91EAAFF9A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28C9-64B9-4527-A273-005475DAAD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22264-0D3C-42D5-9B78-BC47C844F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F10DA-5F15-4768-A564-E19D93E4E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A6DEC-7EB3-4D9D-8C52-E4760D21A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review.net/group?id=ICLR.cc/2025/Conference#tab-accept-oral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AFE1000-592A-45D3-B177-A230B76D6E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67" y="107393"/>
            <a:ext cx="499849" cy="5139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9B7F31-0292-486D-B8A3-3B70BFFCAE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989" y="230141"/>
            <a:ext cx="2061586" cy="26845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2DF1C47-A579-4C45-AEE6-EF9BB904EEE1}"/>
              </a:ext>
            </a:extLst>
          </p:cNvPr>
          <p:cNvCxnSpPr>
            <a:cxnSpLocks/>
          </p:cNvCxnSpPr>
          <p:nvPr/>
        </p:nvCxnSpPr>
        <p:spPr>
          <a:xfrm>
            <a:off x="164467" y="827088"/>
            <a:ext cx="11929108" cy="0"/>
          </a:xfrm>
          <a:prstGeom prst="line">
            <a:avLst/>
          </a:prstGeom>
          <a:ln w="57150">
            <a:solidFill>
              <a:srgbClr val="5D759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6">
            <a:extLst>
              <a:ext uri="{FF2B5EF4-FFF2-40B4-BE49-F238E27FC236}">
                <a16:creationId xmlns:a16="http://schemas.microsoft.com/office/drawing/2014/main" id="{C3D9DDB3-D089-4D72-8789-247D294A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42" y="120073"/>
            <a:ext cx="38381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5D759B"/>
                </a:solidFill>
                <a:latin typeface="微软雅黑" pitchFamily="34" charset="-122"/>
                <a:ea typeface="微软雅黑" pitchFamily="34" charset="-122"/>
              </a:rPr>
              <a:t>深度学习导论</a:t>
            </a:r>
          </a:p>
        </p:txBody>
      </p:sp>
      <p:sp>
        <p:nvSpPr>
          <p:cNvPr id="17" name="半闭框 16">
            <a:extLst>
              <a:ext uri="{FF2B5EF4-FFF2-40B4-BE49-F238E27FC236}">
                <a16:creationId xmlns:a16="http://schemas.microsoft.com/office/drawing/2014/main" id="{94320AFD-8265-439B-9C47-70B28283AD4F}"/>
              </a:ext>
            </a:extLst>
          </p:cNvPr>
          <p:cNvSpPr/>
          <p:nvPr/>
        </p:nvSpPr>
        <p:spPr>
          <a:xfrm rot="8086805">
            <a:off x="13059" y="260193"/>
            <a:ext cx="251593" cy="251593"/>
          </a:xfrm>
          <a:prstGeom prst="halfFrame">
            <a:avLst>
              <a:gd name="adj1" fmla="val 14776"/>
              <a:gd name="adj2" fmla="val 15807"/>
            </a:avLst>
          </a:prstGeom>
          <a:solidFill>
            <a:srgbClr val="5D759B"/>
          </a:solidFill>
          <a:ln>
            <a:solidFill>
              <a:srgbClr val="5D7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半闭框 17">
            <a:extLst>
              <a:ext uri="{FF2B5EF4-FFF2-40B4-BE49-F238E27FC236}">
                <a16:creationId xmlns:a16="http://schemas.microsoft.com/office/drawing/2014/main" id="{DAC88E57-90BA-42A6-B6B0-7D257E744EA6}"/>
              </a:ext>
            </a:extLst>
          </p:cNvPr>
          <p:cNvSpPr/>
          <p:nvPr/>
        </p:nvSpPr>
        <p:spPr>
          <a:xfrm rot="8086805">
            <a:off x="216573" y="260194"/>
            <a:ext cx="251593" cy="251593"/>
          </a:xfrm>
          <a:prstGeom prst="halfFrame">
            <a:avLst>
              <a:gd name="adj1" fmla="val 14776"/>
              <a:gd name="adj2" fmla="val 1580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半闭框 18">
            <a:extLst>
              <a:ext uri="{FF2B5EF4-FFF2-40B4-BE49-F238E27FC236}">
                <a16:creationId xmlns:a16="http://schemas.microsoft.com/office/drawing/2014/main" id="{C17FC469-7E1C-4BB2-A44C-710DC760386C}"/>
              </a:ext>
            </a:extLst>
          </p:cNvPr>
          <p:cNvSpPr/>
          <p:nvPr/>
        </p:nvSpPr>
        <p:spPr>
          <a:xfrm rot="8086805">
            <a:off x="420087" y="260194"/>
            <a:ext cx="251593" cy="251593"/>
          </a:xfrm>
          <a:prstGeom prst="halfFrame">
            <a:avLst>
              <a:gd name="adj1" fmla="val 14776"/>
              <a:gd name="adj2" fmla="val 1580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4A66F7-5CC8-486C-BEA9-5962D432A335}"/>
              </a:ext>
            </a:extLst>
          </p:cNvPr>
          <p:cNvSpPr txBox="1"/>
          <p:nvPr/>
        </p:nvSpPr>
        <p:spPr>
          <a:xfrm>
            <a:off x="831542" y="1539137"/>
            <a:ext cx="10379643" cy="426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单独提交</a:t>
            </a:r>
            <a:r>
              <a:rPr lang="zh-CN" altLang="en-US" sz="2000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en-US" altLang="zh-CN" sz="2000" dirty="0">
              <a:solidFill>
                <a:srgbClr val="5D75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报告内容为</a:t>
            </a:r>
            <a:r>
              <a:rPr lang="zh-CN" altLang="en-US" sz="2000" b="1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论文解读</a:t>
            </a:r>
            <a:r>
              <a:rPr lang="zh-CN" altLang="en-US" sz="2000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，选取范围为</a:t>
            </a:r>
            <a:r>
              <a:rPr lang="en-US" altLang="zh-CN" sz="2000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hlinkClick r:id="rId5"/>
              </a:rPr>
              <a:t>ICLR 2025 Conference | </a:t>
            </a:r>
            <a:r>
              <a:rPr lang="en-US" altLang="zh-CN" sz="2000" dirty="0" err="1">
                <a:hlinkClick r:id="rId5"/>
              </a:rPr>
              <a:t>OpenReview</a:t>
            </a:r>
            <a:r>
              <a:rPr lang="en-US" altLang="zh-CN" sz="2000" dirty="0"/>
              <a:t>)</a:t>
            </a:r>
            <a:endParaRPr lang="en-US" altLang="zh-CN" sz="2000" dirty="0">
              <a:solidFill>
                <a:srgbClr val="5D75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不超过三页</a:t>
            </a:r>
            <a:r>
              <a:rPr lang="zh-CN" altLang="en-US" sz="2000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，提纲：</a:t>
            </a:r>
            <a:endParaRPr lang="en-US" altLang="zh-CN" sz="2000" dirty="0">
              <a:solidFill>
                <a:srgbClr val="5D75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  <a:endParaRPr lang="en-US" altLang="zh-CN" sz="2000" dirty="0">
              <a:solidFill>
                <a:srgbClr val="5D75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方法与性能分析</a:t>
            </a:r>
            <a:endParaRPr lang="en-US" altLang="zh-CN" sz="2000" dirty="0">
              <a:solidFill>
                <a:srgbClr val="5D75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优劣势与创新点分析</a:t>
            </a:r>
            <a:endParaRPr lang="en-US" altLang="zh-CN" sz="2000" dirty="0">
              <a:solidFill>
                <a:srgbClr val="5D75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对该论文涉及领域的简单思考</a:t>
            </a:r>
            <a:endParaRPr lang="en-US" altLang="zh-CN" sz="2000" dirty="0">
              <a:solidFill>
                <a:srgbClr val="5D75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zh-CN" altLang="en-US" sz="2000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课程报告需在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日前</a:t>
            </a:r>
            <a:r>
              <a:rPr lang="zh-CN" altLang="en-US" sz="2000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提交至</a:t>
            </a:r>
            <a:r>
              <a:rPr lang="en-US" altLang="zh-CN" sz="2000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</a:t>
            </a:r>
          </a:p>
          <a:p>
            <a:pPr lvl="1" indent="-4572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zh-CN" altLang="en-US" sz="2000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细化框架在模板中给出</a:t>
            </a:r>
            <a:endParaRPr lang="en-US" altLang="zh-CN" sz="2000" dirty="0">
              <a:solidFill>
                <a:srgbClr val="5D75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7F659E-1640-4D7B-93E6-79214903DD72}"/>
              </a:ext>
            </a:extLst>
          </p:cNvPr>
          <p:cNvSpPr txBox="1"/>
          <p:nvPr/>
        </p:nvSpPr>
        <p:spPr>
          <a:xfrm>
            <a:off x="367981" y="1032832"/>
            <a:ext cx="281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5D75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课程报告</a:t>
            </a:r>
            <a:endParaRPr lang="en-US" altLang="zh-CN" sz="2400" dirty="0">
              <a:solidFill>
                <a:srgbClr val="5D75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45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75</Words>
  <Application>Microsoft Office PowerPoint</Application>
  <PresentationFormat>宽屏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Wenbo</dc:creator>
  <cp:lastModifiedBy>Zoey Chiu</cp:lastModifiedBy>
  <cp:revision>66</cp:revision>
  <dcterms:created xsi:type="dcterms:W3CDTF">2024-09-22T12:39:05Z</dcterms:created>
  <dcterms:modified xsi:type="dcterms:W3CDTF">2025-06-04T12:07:43Z</dcterms:modified>
</cp:coreProperties>
</file>