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260" r:id="rId6"/>
    <p:sldId id="258" r:id="rId7"/>
    <p:sldId id="261" r:id="rId8"/>
    <p:sldId id="262" r:id="rId9"/>
    <p:sldId id="266" r:id="rId10"/>
    <p:sldId id="264" r:id="rId11"/>
    <p:sldId id="268" r:id="rId12"/>
  </p:sldIdLst>
  <p:sldSz cx="6858000" cy="9144000" type="letter"/>
  <p:notesSz cx="6858000" cy="9144000"/>
  <p:defaultTextStyle>
    <a:defPPr rtl="0">
      <a:defRPr lang="de-de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3C"/>
    <a:srgbClr val="4ECA63"/>
    <a:srgbClr val="BFECC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453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67731-7988-4259-B626-7E434E84928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ABF3495D-B919-4560-9B0D-3BD5B4579151}">
      <dgm:prSet/>
      <dgm:spPr/>
      <dgm:t>
        <a:bodyPr/>
        <a:lstStyle/>
        <a:p>
          <a:r>
            <a:rPr lang="en-US" dirty="0"/>
            <a:t>Use other methods to cluster the songs, test if they work better</a:t>
          </a:r>
          <a:endParaRPr lang="de-DE" dirty="0"/>
        </a:p>
      </dgm:t>
    </dgm:pt>
    <dgm:pt modelId="{FA86E4BB-3D98-4F50-A04C-EFD4E56EFFD9}" type="parTrans" cxnId="{C2ED801E-FC17-4334-B618-EDC56C024C4E}">
      <dgm:prSet/>
      <dgm:spPr/>
      <dgm:t>
        <a:bodyPr/>
        <a:lstStyle/>
        <a:p>
          <a:endParaRPr lang="de-DE"/>
        </a:p>
      </dgm:t>
    </dgm:pt>
    <dgm:pt modelId="{003A6386-D942-4980-8279-BDB018EA8195}" type="sibTrans" cxnId="{C2ED801E-FC17-4334-B618-EDC56C024C4E}">
      <dgm:prSet/>
      <dgm:spPr/>
      <dgm:t>
        <a:bodyPr/>
        <a:lstStyle/>
        <a:p>
          <a:endParaRPr lang="de-DE"/>
        </a:p>
      </dgm:t>
    </dgm:pt>
    <dgm:pt modelId="{E9156BD3-A6CC-4BF7-8B77-C0BA995654D3}">
      <dgm:prSet/>
      <dgm:spPr/>
      <dgm:t>
        <a:bodyPr/>
        <a:lstStyle/>
        <a:p>
          <a:r>
            <a:rPr lang="en-US" dirty="0"/>
            <a:t>Enrich the database with new songs</a:t>
          </a:r>
          <a:endParaRPr lang="de-DE" dirty="0"/>
        </a:p>
      </dgm:t>
    </dgm:pt>
    <dgm:pt modelId="{A5D3E5A5-0FE2-45BC-B520-46BE1714AE87}" type="parTrans" cxnId="{2C21CFB2-7E7F-4D9C-82D1-71489DEB98D8}">
      <dgm:prSet/>
      <dgm:spPr/>
      <dgm:t>
        <a:bodyPr/>
        <a:lstStyle/>
        <a:p>
          <a:endParaRPr lang="de-DE"/>
        </a:p>
      </dgm:t>
    </dgm:pt>
    <dgm:pt modelId="{7F2D518A-43D3-4D09-B003-297A821296A8}" type="sibTrans" cxnId="{2C21CFB2-7E7F-4D9C-82D1-71489DEB98D8}">
      <dgm:prSet/>
      <dgm:spPr/>
      <dgm:t>
        <a:bodyPr/>
        <a:lstStyle/>
        <a:p>
          <a:endParaRPr lang="de-DE"/>
        </a:p>
      </dgm:t>
    </dgm:pt>
    <dgm:pt modelId="{0E92F89D-1D9F-4315-9EF5-C8BB6B6BE6CA}">
      <dgm:prSet/>
      <dgm:spPr/>
      <dgm:t>
        <a:bodyPr/>
        <a:lstStyle/>
        <a:p>
          <a:pPr algn="just"/>
          <a:r>
            <a:rPr lang="en-US" dirty="0"/>
            <a:t>Test the recommender in the webpage and see how it behaves :</a:t>
          </a:r>
        </a:p>
        <a:p>
          <a:pPr algn="just"/>
          <a:r>
            <a:rPr lang="en-US" dirty="0"/>
            <a:t> W</a:t>
          </a:r>
          <a:r>
            <a:rPr lang="en-US" b="0" i="0" dirty="0"/>
            <a:t>hat segment of population it </a:t>
          </a:r>
          <a:r>
            <a:rPr lang="en-US" b="0" i="0" dirty="0" err="1"/>
            <a:t>attracks</a:t>
          </a:r>
          <a:r>
            <a:rPr lang="en-US" b="0" i="0" dirty="0"/>
            <a:t>, if we increase the traffic in the page and the engagement time.</a:t>
          </a:r>
          <a:endParaRPr lang="de-DE" dirty="0"/>
        </a:p>
      </dgm:t>
    </dgm:pt>
    <dgm:pt modelId="{8A2317DC-0237-4A4E-B833-220CF59F3AA9}" type="parTrans" cxnId="{FCE62C43-CD30-4F75-8A90-4BB2087BED08}">
      <dgm:prSet/>
      <dgm:spPr/>
      <dgm:t>
        <a:bodyPr/>
        <a:lstStyle/>
        <a:p>
          <a:endParaRPr lang="de-DE"/>
        </a:p>
      </dgm:t>
    </dgm:pt>
    <dgm:pt modelId="{C18341E4-3C02-4D03-BC1B-DD4F1CF25FCF}" type="sibTrans" cxnId="{FCE62C43-CD30-4F75-8A90-4BB2087BED08}">
      <dgm:prSet/>
      <dgm:spPr/>
      <dgm:t>
        <a:bodyPr/>
        <a:lstStyle/>
        <a:p>
          <a:endParaRPr lang="de-DE"/>
        </a:p>
      </dgm:t>
    </dgm:pt>
    <dgm:pt modelId="{894779C5-4693-4F0D-93C9-004B96CD1A51}" type="pres">
      <dgm:prSet presAssocID="{2EB67731-7988-4259-B626-7E434E849282}" presName="outerComposite" presStyleCnt="0">
        <dgm:presLayoutVars>
          <dgm:chMax val="5"/>
          <dgm:dir/>
          <dgm:resizeHandles val="exact"/>
        </dgm:presLayoutVars>
      </dgm:prSet>
      <dgm:spPr/>
    </dgm:pt>
    <dgm:pt modelId="{17F9257E-7F1A-4C13-B709-31F4FEAB1ED7}" type="pres">
      <dgm:prSet presAssocID="{2EB67731-7988-4259-B626-7E434E849282}" presName="dummyMaxCanvas" presStyleCnt="0">
        <dgm:presLayoutVars/>
      </dgm:prSet>
      <dgm:spPr/>
    </dgm:pt>
    <dgm:pt modelId="{ADC1EEC5-6567-4E2E-B705-53D8E33B0658}" type="pres">
      <dgm:prSet presAssocID="{2EB67731-7988-4259-B626-7E434E849282}" presName="ThreeNodes_1" presStyleLbl="node1" presStyleIdx="0" presStyleCnt="3">
        <dgm:presLayoutVars>
          <dgm:bulletEnabled val="1"/>
        </dgm:presLayoutVars>
      </dgm:prSet>
      <dgm:spPr/>
    </dgm:pt>
    <dgm:pt modelId="{EB662014-7926-4407-A90F-53A21C6714EB}" type="pres">
      <dgm:prSet presAssocID="{2EB67731-7988-4259-B626-7E434E849282}" presName="ThreeNodes_2" presStyleLbl="node1" presStyleIdx="1" presStyleCnt="3">
        <dgm:presLayoutVars>
          <dgm:bulletEnabled val="1"/>
        </dgm:presLayoutVars>
      </dgm:prSet>
      <dgm:spPr/>
    </dgm:pt>
    <dgm:pt modelId="{8BB4038B-6287-42DD-B071-9F356D61C58C}" type="pres">
      <dgm:prSet presAssocID="{2EB67731-7988-4259-B626-7E434E849282}" presName="ThreeNodes_3" presStyleLbl="node1" presStyleIdx="2" presStyleCnt="3">
        <dgm:presLayoutVars>
          <dgm:bulletEnabled val="1"/>
        </dgm:presLayoutVars>
      </dgm:prSet>
      <dgm:spPr/>
    </dgm:pt>
    <dgm:pt modelId="{C66C48C5-2C59-49C8-AA85-B992D0789C7A}" type="pres">
      <dgm:prSet presAssocID="{2EB67731-7988-4259-B626-7E434E849282}" presName="ThreeConn_1-2" presStyleLbl="fgAccFollowNode1" presStyleIdx="0" presStyleCnt="2">
        <dgm:presLayoutVars>
          <dgm:bulletEnabled val="1"/>
        </dgm:presLayoutVars>
      </dgm:prSet>
      <dgm:spPr/>
    </dgm:pt>
    <dgm:pt modelId="{EDCD7B97-672B-4B7B-99BC-7C7125C73F0B}" type="pres">
      <dgm:prSet presAssocID="{2EB67731-7988-4259-B626-7E434E849282}" presName="ThreeConn_2-3" presStyleLbl="fgAccFollowNode1" presStyleIdx="1" presStyleCnt="2">
        <dgm:presLayoutVars>
          <dgm:bulletEnabled val="1"/>
        </dgm:presLayoutVars>
      </dgm:prSet>
      <dgm:spPr/>
    </dgm:pt>
    <dgm:pt modelId="{8A09E7C1-CA82-4103-A256-FD801904CBFA}" type="pres">
      <dgm:prSet presAssocID="{2EB67731-7988-4259-B626-7E434E849282}" presName="ThreeNodes_1_text" presStyleLbl="node1" presStyleIdx="2" presStyleCnt="3">
        <dgm:presLayoutVars>
          <dgm:bulletEnabled val="1"/>
        </dgm:presLayoutVars>
      </dgm:prSet>
      <dgm:spPr/>
    </dgm:pt>
    <dgm:pt modelId="{56D40FDE-1AAB-4FE2-8799-C6C1D75D47C1}" type="pres">
      <dgm:prSet presAssocID="{2EB67731-7988-4259-B626-7E434E849282}" presName="ThreeNodes_2_text" presStyleLbl="node1" presStyleIdx="2" presStyleCnt="3">
        <dgm:presLayoutVars>
          <dgm:bulletEnabled val="1"/>
        </dgm:presLayoutVars>
      </dgm:prSet>
      <dgm:spPr/>
    </dgm:pt>
    <dgm:pt modelId="{B9CFBA29-8E7E-4F29-8E3D-B27E1409E466}" type="pres">
      <dgm:prSet presAssocID="{2EB67731-7988-4259-B626-7E434E8492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4A4403-CE5C-4295-8BC3-228CB1E517C6}" type="presOf" srcId="{0E92F89D-1D9F-4315-9EF5-C8BB6B6BE6CA}" destId="{B9CFBA29-8E7E-4F29-8E3D-B27E1409E466}" srcOrd="1" destOrd="0" presId="urn:microsoft.com/office/officeart/2005/8/layout/vProcess5"/>
    <dgm:cxn modelId="{C2ED801E-FC17-4334-B618-EDC56C024C4E}" srcId="{2EB67731-7988-4259-B626-7E434E849282}" destId="{ABF3495D-B919-4560-9B0D-3BD5B4579151}" srcOrd="0" destOrd="0" parTransId="{FA86E4BB-3D98-4F50-A04C-EFD4E56EFFD9}" sibTransId="{003A6386-D942-4980-8279-BDB018EA8195}"/>
    <dgm:cxn modelId="{E7B99020-32C0-42A5-8EAD-81FA7ED12ECD}" type="presOf" srcId="{E9156BD3-A6CC-4BF7-8B77-C0BA995654D3}" destId="{EB662014-7926-4407-A90F-53A21C6714EB}" srcOrd="0" destOrd="0" presId="urn:microsoft.com/office/officeart/2005/8/layout/vProcess5"/>
    <dgm:cxn modelId="{D2F9F830-3C10-40F2-871F-1F5B1B698F08}" type="presOf" srcId="{0E92F89D-1D9F-4315-9EF5-C8BB6B6BE6CA}" destId="{8BB4038B-6287-42DD-B071-9F356D61C58C}" srcOrd="0" destOrd="0" presId="urn:microsoft.com/office/officeart/2005/8/layout/vProcess5"/>
    <dgm:cxn modelId="{442C7735-5307-44D1-9B11-79768327FB77}" type="presOf" srcId="{003A6386-D942-4980-8279-BDB018EA8195}" destId="{C66C48C5-2C59-49C8-AA85-B992D0789C7A}" srcOrd="0" destOrd="0" presId="urn:microsoft.com/office/officeart/2005/8/layout/vProcess5"/>
    <dgm:cxn modelId="{FCE62C43-CD30-4F75-8A90-4BB2087BED08}" srcId="{2EB67731-7988-4259-B626-7E434E849282}" destId="{0E92F89D-1D9F-4315-9EF5-C8BB6B6BE6CA}" srcOrd="2" destOrd="0" parTransId="{8A2317DC-0237-4A4E-B833-220CF59F3AA9}" sibTransId="{C18341E4-3C02-4D03-BC1B-DD4F1CF25FCF}"/>
    <dgm:cxn modelId="{6ABD8E45-9DE4-4FC2-9CBE-1CC82A69432C}" type="presOf" srcId="{ABF3495D-B919-4560-9B0D-3BD5B4579151}" destId="{ADC1EEC5-6567-4E2E-B705-53D8E33B0658}" srcOrd="0" destOrd="0" presId="urn:microsoft.com/office/officeart/2005/8/layout/vProcess5"/>
    <dgm:cxn modelId="{D02D1977-62C0-4FE9-BB59-385BDD0A1724}" type="presOf" srcId="{7F2D518A-43D3-4D09-B003-297A821296A8}" destId="{EDCD7B97-672B-4B7B-99BC-7C7125C73F0B}" srcOrd="0" destOrd="0" presId="urn:microsoft.com/office/officeart/2005/8/layout/vProcess5"/>
    <dgm:cxn modelId="{2C21CFB2-7E7F-4D9C-82D1-71489DEB98D8}" srcId="{2EB67731-7988-4259-B626-7E434E849282}" destId="{E9156BD3-A6CC-4BF7-8B77-C0BA995654D3}" srcOrd="1" destOrd="0" parTransId="{A5D3E5A5-0FE2-45BC-B520-46BE1714AE87}" sibTransId="{7F2D518A-43D3-4D09-B003-297A821296A8}"/>
    <dgm:cxn modelId="{C06EE4BC-075D-493E-AD5D-70EA7C6A8E3D}" type="presOf" srcId="{E9156BD3-A6CC-4BF7-8B77-C0BA995654D3}" destId="{56D40FDE-1AAB-4FE2-8799-C6C1D75D47C1}" srcOrd="1" destOrd="0" presId="urn:microsoft.com/office/officeart/2005/8/layout/vProcess5"/>
    <dgm:cxn modelId="{C3C8AFD7-D3D1-4195-ADFA-8985C7E5AE37}" type="presOf" srcId="{2EB67731-7988-4259-B626-7E434E849282}" destId="{894779C5-4693-4F0D-93C9-004B96CD1A51}" srcOrd="0" destOrd="0" presId="urn:microsoft.com/office/officeart/2005/8/layout/vProcess5"/>
    <dgm:cxn modelId="{1B7FD7E9-662B-442C-A80E-13E74BBADC94}" type="presOf" srcId="{ABF3495D-B919-4560-9B0D-3BD5B4579151}" destId="{8A09E7C1-CA82-4103-A256-FD801904CBFA}" srcOrd="1" destOrd="0" presId="urn:microsoft.com/office/officeart/2005/8/layout/vProcess5"/>
    <dgm:cxn modelId="{11A36A0D-2C58-4166-9CF6-5F80334DFDC4}" type="presParOf" srcId="{894779C5-4693-4F0D-93C9-004B96CD1A51}" destId="{17F9257E-7F1A-4C13-B709-31F4FEAB1ED7}" srcOrd="0" destOrd="0" presId="urn:microsoft.com/office/officeart/2005/8/layout/vProcess5"/>
    <dgm:cxn modelId="{6CFB113F-A375-4EB2-840C-1D7D3EC982DE}" type="presParOf" srcId="{894779C5-4693-4F0D-93C9-004B96CD1A51}" destId="{ADC1EEC5-6567-4E2E-B705-53D8E33B0658}" srcOrd="1" destOrd="0" presId="urn:microsoft.com/office/officeart/2005/8/layout/vProcess5"/>
    <dgm:cxn modelId="{6A12F8A4-EDA6-4E74-A65B-69D7C0A2FC76}" type="presParOf" srcId="{894779C5-4693-4F0D-93C9-004B96CD1A51}" destId="{EB662014-7926-4407-A90F-53A21C6714EB}" srcOrd="2" destOrd="0" presId="urn:microsoft.com/office/officeart/2005/8/layout/vProcess5"/>
    <dgm:cxn modelId="{814ACEF3-7E30-4AF1-AD86-2E2B2F7DE325}" type="presParOf" srcId="{894779C5-4693-4F0D-93C9-004B96CD1A51}" destId="{8BB4038B-6287-42DD-B071-9F356D61C58C}" srcOrd="3" destOrd="0" presId="urn:microsoft.com/office/officeart/2005/8/layout/vProcess5"/>
    <dgm:cxn modelId="{6AB354B3-E736-484C-AFDF-2D2CE79BDD92}" type="presParOf" srcId="{894779C5-4693-4F0D-93C9-004B96CD1A51}" destId="{C66C48C5-2C59-49C8-AA85-B992D0789C7A}" srcOrd="4" destOrd="0" presId="urn:microsoft.com/office/officeart/2005/8/layout/vProcess5"/>
    <dgm:cxn modelId="{25A3426E-C41E-4CD9-8BA8-8AA120BEA4D2}" type="presParOf" srcId="{894779C5-4693-4F0D-93C9-004B96CD1A51}" destId="{EDCD7B97-672B-4B7B-99BC-7C7125C73F0B}" srcOrd="5" destOrd="0" presId="urn:microsoft.com/office/officeart/2005/8/layout/vProcess5"/>
    <dgm:cxn modelId="{AF96B16D-5FE3-4AB9-B529-5E862AE0290D}" type="presParOf" srcId="{894779C5-4693-4F0D-93C9-004B96CD1A51}" destId="{8A09E7C1-CA82-4103-A256-FD801904CBFA}" srcOrd="6" destOrd="0" presId="urn:microsoft.com/office/officeart/2005/8/layout/vProcess5"/>
    <dgm:cxn modelId="{888939AC-204A-4DC6-B824-50DF9E89F0E7}" type="presParOf" srcId="{894779C5-4693-4F0D-93C9-004B96CD1A51}" destId="{56D40FDE-1AAB-4FE2-8799-C6C1D75D47C1}" srcOrd="7" destOrd="0" presId="urn:microsoft.com/office/officeart/2005/8/layout/vProcess5"/>
    <dgm:cxn modelId="{EB4C38C0-4F2E-47CB-AE7B-F314D33A3723}" type="presParOf" srcId="{894779C5-4693-4F0D-93C9-004B96CD1A51}" destId="{B9CFBA29-8E7E-4F29-8E3D-B27E1409E46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67731-7988-4259-B626-7E434E849282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894779C5-4693-4F0D-93C9-004B96CD1A51}" type="pres">
      <dgm:prSet presAssocID="{2EB67731-7988-4259-B626-7E434E849282}" presName="outerComposite" presStyleCnt="0">
        <dgm:presLayoutVars>
          <dgm:chMax val="5"/>
          <dgm:dir/>
          <dgm:resizeHandles val="exact"/>
        </dgm:presLayoutVars>
      </dgm:prSet>
      <dgm:spPr/>
    </dgm:pt>
    <dgm:pt modelId="{17F9257E-7F1A-4C13-B709-31F4FEAB1ED7}" type="pres">
      <dgm:prSet presAssocID="{2EB67731-7988-4259-B626-7E434E849282}" presName="dummyMaxCanvas" presStyleCnt="0">
        <dgm:presLayoutVars/>
      </dgm:prSet>
      <dgm:spPr/>
    </dgm:pt>
  </dgm:ptLst>
  <dgm:cxnLst>
    <dgm:cxn modelId="{C3C8AFD7-D3D1-4195-ADFA-8985C7E5AE37}" type="presOf" srcId="{2EB67731-7988-4259-B626-7E434E849282}" destId="{894779C5-4693-4F0D-93C9-004B96CD1A51}" srcOrd="0" destOrd="0" presId="urn:microsoft.com/office/officeart/2005/8/layout/vProcess5"/>
    <dgm:cxn modelId="{11A36A0D-2C58-4166-9CF6-5F80334DFDC4}" type="presParOf" srcId="{894779C5-4693-4F0D-93C9-004B96CD1A51}" destId="{17F9257E-7F1A-4C13-B709-31F4FEAB1ED7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1EEC5-6567-4E2E-B705-53D8E33B0658}">
      <dsp:nvSpPr>
        <dsp:cNvPr id="0" name=""/>
        <dsp:cNvSpPr/>
      </dsp:nvSpPr>
      <dsp:spPr>
        <a:xfrm>
          <a:off x="0" y="0"/>
          <a:ext cx="5307414" cy="1480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other methods to cluster the songs, test if they work better</a:t>
          </a:r>
          <a:endParaRPr lang="de-DE" sz="1700" kern="1200" dirty="0"/>
        </a:p>
      </dsp:txBody>
      <dsp:txXfrm>
        <a:off x="43368" y="43368"/>
        <a:ext cx="3709624" cy="1393963"/>
      </dsp:txXfrm>
    </dsp:sp>
    <dsp:sp modelId="{EB662014-7926-4407-A90F-53A21C6714EB}">
      <dsp:nvSpPr>
        <dsp:cNvPr id="0" name=""/>
        <dsp:cNvSpPr/>
      </dsp:nvSpPr>
      <dsp:spPr>
        <a:xfrm>
          <a:off x="468301" y="1727482"/>
          <a:ext cx="5307414" cy="1480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Enrich the database with new songs</a:t>
          </a:r>
          <a:endParaRPr lang="de-DE" sz="1700" kern="1200" dirty="0"/>
        </a:p>
      </dsp:txBody>
      <dsp:txXfrm>
        <a:off x="511669" y="1770850"/>
        <a:ext cx="3789922" cy="1393963"/>
      </dsp:txXfrm>
    </dsp:sp>
    <dsp:sp modelId="{8BB4038B-6287-42DD-B071-9F356D61C58C}">
      <dsp:nvSpPr>
        <dsp:cNvPr id="0" name=""/>
        <dsp:cNvSpPr/>
      </dsp:nvSpPr>
      <dsp:spPr>
        <a:xfrm>
          <a:off x="936602" y="3454965"/>
          <a:ext cx="5307414" cy="14806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the recommender in the webpage and see how it behaves :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W</a:t>
          </a:r>
          <a:r>
            <a:rPr lang="en-US" sz="1700" b="0" i="0" kern="1200" dirty="0"/>
            <a:t>hat segment of population it </a:t>
          </a:r>
          <a:r>
            <a:rPr lang="en-US" sz="1700" b="0" i="0" kern="1200" dirty="0" err="1"/>
            <a:t>attracks</a:t>
          </a:r>
          <a:r>
            <a:rPr lang="en-US" sz="1700" b="0" i="0" kern="1200" dirty="0"/>
            <a:t>, if we increase the traffic in the page and the engagement time.</a:t>
          </a:r>
          <a:endParaRPr lang="de-DE" sz="1700" kern="1200" dirty="0"/>
        </a:p>
      </dsp:txBody>
      <dsp:txXfrm>
        <a:off x="979970" y="3498333"/>
        <a:ext cx="3789922" cy="1393963"/>
      </dsp:txXfrm>
    </dsp:sp>
    <dsp:sp modelId="{C66C48C5-2C59-49C8-AA85-B992D0789C7A}">
      <dsp:nvSpPr>
        <dsp:cNvPr id="0" name=""/>
        <dsp:cNvSpPr/>
      </dsp:nvSpPr>
      <dsp:spPr>
        <a:xfrm>
          <a:off x="4344959" y="1122863"/>
          <a:ext cx="962454" cy="96245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561511" y="1122863"/>
        <a:ext cx="529350" cy="724247"/>
      </dsp:txXfrm>
    </dsp:sp>
    <dsp:sp modelId="{EDCD7B97-672B-4B7B-99BC-7C7125C73F0B}">
      <dsp:nvSpPr>
        <dsp:cNvPr id="0" name=""/>
        <dsp:cNvSpPr/>
      </dsp:nvSpPr>
      <dsp:spPr>
        <a:xfrm>
          <a:off x="4813261" y="2840475"/>
          <a:ext cx="962454" cy="96245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29813" y="2840475"/>
        <a:ext cx="529350" cy="724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466553C-94D5-4815-A09D-F8FD365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B8BDD-E4BD-4585-9B8F-E3F4895AD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00EC1B-4FC7-45CD-A2EE-BF34B402265A}" type="datetime1">
              <a:rPr lang="de-DE" smtClean="0"/>
              <a:t>10.06.2022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1E5838-A23D-487E-AE3B-2B14039273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C4F5F0-2994-440A-AF5C-5B8181D40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A2AA3EA-9440-44A0-8388-C67466230D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273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8948-D4EA-4DD0-A0F4-5015ECCCEFE1}" type="datetime1">
              <a:rPr lang="de-DE" noProof="0" smtClean="0"/>
              <a:pPr/>
              <a:t>10.06.2022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83F25-09B8-482F-938A-2848E40962E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34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83F25-09B8-482F-938A-2848E40962E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1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83F25-09B8-482F-938A-2848E40962E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8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83F25-09B8-482F-938A-2848E40962E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66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83F25-09B8-482F-938A-2848E40962E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17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D9D605D-4A29-44E5-A9B3-58975C8049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9144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A0563B-821B-482B-838D-17AF7A4375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718" y="825168"/>
            <a:ext cx="6024282" cy="1692000"/>
          </a:xfrm>
          <a:solidFill>
            <a:schemeClr val="bg2"/>
          </a:solidFill>
        </p:spPr>
        <p:txBody>
          <a:bodyPr lIns="252000" rIns="144000" rtlCol="0" anchor="ctr" anchorCtr="0">
            <a:noAutofit/>
          </a:bodyPr>
          <a:lstStyle>
            <a:lvl1pPr algn="l">
              <a:defRPr sz="10500" b="1" spc="-265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MUSIK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21A48B-6260-4BE4-A049-35FDA93E7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7796161"/>
            <a:ext cx="6022800" cy="666000"/>
          </a:xfrm>
          <a:solidFill>
            <a:schemeClr val="tx2"/>
          </a:solidFill>
        </p:spPr>
        <p:txBody>
          <a:bodyPr lIns="864000" rtlCol="0" anchor="ctr" anchorCtr="0">
            <a:noAutofit/>
          </a:bodyPr>
          <a:lstStyle>
            <a:lvl1pPr marL="0" indent="0" algn="l">
              <a:buNone/>
              <a:defRPr sz="2100" b="1">
                <a:solidFill>
                  <a:schemeClr val="bg1"/>
                </a:solidFill>
                <a:latin typeface="+mj-lt"/>
              </a:defRPr>
            </a:lvl1pPr>
            <a:lvl2pPr marL="226931" indent="0" algn="ctr">
              <a:buNone/>
              <a:defRPr sz="993"/>
            </a:lvl2pPr>
            <a:lvl3pPr marL="453862" indent="0" algn="ctr">
              <a:buNone/>
              <a:defRPr sz="894"/>
            </a:lvl3pPr>
            <a:lvl4pPr marL="680794" indent="0" algn="ctr">
              <a:buNone/>
              <a:defRPr sz="794"/>
            </a:lvl4pPr>
            <a:lvl5pPr marL="907725" indent="0" algn="ctr">
              <a:buNone/>
              <a:defRPr sz="794"/>
            </a:lvl5pPr>
            <a:lvl6pPr marL="1134656" indent="0" algn="ctr">
              <a:buNone/>
              <a:defRPr sz="794"/>
            </a:lvl6pPr>
            <a:lvl7pPr marL="1361587" indent="0" algn="ctr">
              <a:buNone/>
              <a:defRPr sz="794"/>
            </a:lvl7pPr>
            <a:lvl8pPr marL="1588519" indent="0" algn="ctr">
              <a:buNone/>
              <a:defRPr sz="794"/>
            </a:lvl8pPr>
            <a:lvl9pPr marL="1815450" indent="0" algn="ctr">
              <a:buNone/>
              <a:defRPr sz="794"/>
            </a:lvl9pPr>
          </a:lstStyle>
          <a:p>
            <a:pPr rtl="0"/>
            <a:r>
              <a:rPr lang="de-DE" noProof="0" dirty="0" err="1"/>
              <a:t>Lorem</a:t>
            </a:r>
            <a:r>
              <a:rPr lang="de-DE" noProof="0" dirty="0"/>
              <a:t> </a:t>
            </a:r>
            <a:r>
              <a:rPr lang="de-DE" noProof="0" dirty="0" err="1"/>
              <a:t>ipsum</a:t>
            </a:r>
            <a:endParaRPr lang="de-DE" noProof="0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A085961A-FEE4-4D46-9330-2AB255877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86793" y="2658426"/>
            <a:ext cx="2910926" cy="1049329"/>
          </a:xfrm>
          <a:noFill/>
        </p:spPr>
        <p:txBody>
          <a:bodyPr lIns="288000" tIns="216000" rIns="72000" rtlCol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LOREM</a:t>
            </a:r>
            <a:br>
              <a:rPr lang="de-DE" noProof="0" dirty="0"/>
            </a:br>
            <a:r>
              <a:rPr lang="de-DE" noProof="0" dirty="0"/>
              <a:t>IPSUM SIT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97C4C4ED-74A1-479F-B0A4-AB23F1285A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5051932" y="1391502"/>
            <a:ext cx="1692000" cy="559330"/>
          </a:xfrm>
          <a:noFill/>
        </p:spPr>
        <p:txBody>
          <a:bodyPr lIns="180000" tIns="216000" rIns="144000" rtlCol="0">
            <a:normAutofit/>
          </a:bodyPr>
          <a:lstStyle>
            <a:lvl1pPr marL="0" indent="0" algn="ctr">
              <a:buNone/>
              <a:defRPr sz="1500" b="1" i="1">
                <a:solidFill>
                  <a:schemeClr val="accent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1"/>
                </a:solidFill>
              </a:defRPr>
            </a:lvl2pPr>
            <a:lvl3pPr marL="453862" indent="0">
              <a:buNone/>
              <a:defRPr/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April 20XX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CB1C7E23-A5DE-44A5-BC81-27FA29F91D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718" y="0"/>
            <a:ext cx="860611" cy="665928"/>
          </a:xfrm>
          <a:solidFill>
            <a:schemeClr val="tx2"/>
          </a:solidFill>
        </p:spPr>
        <p:txBody>
          <a:bodyPr lIns="108000" rIns="144000" rtlCol="0" anchor="b" anchorCtr="0">
            <a:no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>
              <a:defRPr sz="4200">
                <a:solidFill>
                  <a:schemeClr val="tx2"/>
                </a:solidFill>
              </a:defRPr>
            </a:lvl2pPr>
            <a:lvl3pPr>
              <a:defRPr sz="4200">
                <a:solidFill>
                  <a:schemeClr val="tx2"/>
                </a:solidFill>
              </a:defRPr>
            </a:lvl3pPr>
            <a:lvl4pPr>
              <a:defRPr sz="4200">
                <a:solidFill>
                  <a:schemeClr val="tx2"/>
                </a:solidFill>
              </a:defRPr>
            </a:lvl4pPr>
            <a:lvl5pPr>
              <a:defRPr sz="42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71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C2070A5-3C9C-47CD-8006-0A3F697299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636" y="7182266"/>
            <a:ext cx="5189082" cy="479425"/>
          </a:xfrm>
        </p:spPr>
        <p:txBody>
          <a:bodyPr rtlCol="0" anchor="ctr" anchorCtr="0">
            <a:noAutofit/>
          </a:bodyPr>
          <a:lstStyle>
            <a:lvl1pPr marL="0" indent="0" algn="r">
              <a:buNone/>
              <a:defRPr sz="1800" b="0" i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41D6A5B9-CAAF-46A8-A77A-56B9A4568C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94252" y="3790916"/>
            <a:ext cx="2503466" cy="2844077"/>
          </a:xfrm>
          <a:noFill/>
        </p:spPr>
        <p:txBody>
          <a:bodyPr lIns="72000" tIns="72000" rIns="72000" bIns="72000"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1800" b="0" i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E2FC01FE-55A0-4BFF-A8A9-C8163B1AB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7217" y="308232"/>
            <a:ext cx="4210501" cy="357696"/>
          </a:xfrm>
          <a:noFill/>
        </p:spPr>
        <p:txBody>
          <a:bodyPr lIns="72000" tIns="216000" rIns="72000" rtlCol="0" anchor="ctr" anchorCtr="0">
            <a:noAutofit/>
          </a:bodyPr>
          <a:lstStyle>
            <a:lvl1pPr marL="0" indent="0" algn="r">
              <a:buNone/>
              <a:defRPr sz="1800" b="0" i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 err="1"/>
              <a:t>Lorem</a:t>
            </a:r>
            <a:r>
              <a:rPr lang="de-DE" noProof="0" dirty="0"/>
              <a:t> </a:t>
            </a:r>
            <a:r>
              <a:rPr lang="de-DE" noProof="0" dirty="0" err="1"/>
              <a:t>ipsum</a:t>
            </a:r>
            <a:endParaRPr lang="de-DE" noProof="0" dirty="0"/>
          </a:p>
        </p:txBody>
      </p:sp>
      <p:sp>
        <p:nvSpPr>
          <p:cNvPr id="23" name="Textplatzhalter 18">
            <a:extLst>
              <a:ext uri="{FF2B5EF4-FFF2-40B4-BE49-F238E27FC236}">
                <a16:creationId xmlns:a16="http://schemas.microsoft.com/office/drawing/2014/main" id="{105BFBEE-320E-4660-A07C-C5481A71F8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831394" y="310497"/>
            <a:ext cx="461315" cy="221495"/>
          </a:xfrm>
          <a:noFill/>
        </p:spPr>
        <p:txBody>
          <a:bodyPr vert="horz" lIns="72000" tIns="72000" rIns="72000" bIns="72000" rtlCol="0" anchor="ctr" anchorCtr="0">
            <a:noAutofit/>
          </a:bodyPr>
          <a:lstStyle>
            <a:lvl1pPr marL="0" indent="0" algn="r">
              <a:buNone/>
              <a:defRPr sz="730" b="0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273154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7D9D605D-4A29-44E5-A9B3-58975C8049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9144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A0563B-821B-482B-838D-17AF7A4375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5440" y="710868"/>
            <a:ext cx="6177597" cy="1692000"/>
          </a:xfrm>
          <a:noFill/>
        </p:spPr>
        <p:txBody>
          <a:bodyPr lIns="252000" rIns="144000" rtlCol="0" anchor="ctr" anchorCtr="0">
            <a:noAutofit/>
          </a:bodyPr>
          <a:lstStyle>
            <a:lvl1pPr algn="l">
              <a:defRPr sz="12400" b="1" spc="-265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MUSIK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21A48B-6260-4BE4-A049-35FDA93E7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5200" y="7796161"/>
            <a:ext cx="6022800" cy="666000"/>
          </a:xfrm>
          <a:solidFill>
            <a:schemeClr val="accent4"/>
          </a:solidFill>
        </p:spPr>
        <p:txBody>
          <a:bodyPr lIns="324000" rtlCol="0" anchor="ctr" anchorCtr="0">
            <a:noAutofit/>
          </a:bodyPr>
          <a:lstStyle>
            <a:lvl1pPr marL="0" indent="0" algn="l">
              <a:buNone/>
              <a:defRPr sz="2280" b="1">
                <a:solidFill>
                  <a:schemeClr val="bg1"/>
                </a:solidFill>
                <a:latin typeface="+mj-lt"/>
              </a:defRPr>
            </a:lvl1pPr>
            <a:lvl2pPr marL="226931" indent="0" algn="ctr">
              <a:buNone/>
              <a:defRPr sz="993"/>
            </a:lvl2pPr>
            <a:lvl3pPr marL="453862" indent="0" algn="ctr">
              <a:buNone/>
              <a:defRPr sz="894"/>
            </a:lvl3pPr>
            <a:lvl4pPr marL="680794" indent="0" algn="ctr">
              <a:buNone/>
              <a:defRPr sz="794"/>
            </a:lvl4pPr>
            <a:lvl5pPr marL="907725" indent="0" algn="ctr">
              <a:buNone/>
              <a:defRPr sz="794"/>
            </a:lvl5pPr>
            <a:lvl6pPr marL="1134656" indent="0" algn="ctr">
              <a:buNone/>
              <a:defRPr sz="794"/>
            </a:lvl6pPr>
            <a:lvl7pPr marL="1361587" indent="0" algn="ctr">
              <a:buNone/>
              <a:defRPr sz="794"/>
            </a:lvl7pPr>
            <a:lvl8pPr marL="1588519" indent="0" algn="ctr">
              <a:buNone/>
              <a:defRPr sz="794"/>
            </a:lvl8pPr>
            <a:lvl9pPr marL="1815450" indent="0" algn="ctr">
              <a:buNone/>
              <a:defRPr sz="794"/>
            </a:lvl9pPr>
          </a:lstStyle>
          <a:p>
            <a:pPr rtl="0"/>
            <a:r>
              <a:rPr lang="de-DE" noProof="0" dirty="0" err="1"/>
              <a:t>Lorem</a:t>
            </a:r>
            <a:r>
              <a:rPr lang="de-DE" noProof="0" dirty="0"/>
              <a:t> </a:t>
            </a:r>
            <a:r>
              <a:rPr lang="de-DE" noProof="0" dirty="0" err="1"/>
              <a:t>ipsum</a:t>
            </a:r>
            <a:endParaRPr lang="de-DE" noProof="0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A085961A-FEE4-4D46-9330-2AB255877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5440" y="2842878"/>
            <a:ext cx="2910926" cy="1049329"/>
          </a:xfrm>
          <a:noFill/>
        </p:spPr>
        <p:txBody>
          <a:bodyPr lIns="288000" tIns="216000" rIns="72000" rtlCol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LOREM</a:t>
            </a:r>
            <a:br>
              <a:rPr lang="de-DE" noProof="0" dirty="0"/>
            </a:br>
            <a:r>
              <a:rPr lang="de-DE" noProof="0" dirty="0"/>
              <a:t>IPSUM SIT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97C4C4ED-74A1-479F-B0A4-AB23F1285A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288" y="2102331"/>
            <a:ext cx="1795894" cy="440849"/>
          </a:xfrm>
          <a:noFill/>
        </p:spPr>
        <p:txBody>
          <a:bodyPr lIns="180000" tIns="108000" rIns="252000" rtlCol="0" anchor="ctr" anchorCtr="0">
            <a:noAutofit/>
          </a:bodyPr>
          <a:lstStyle>
            <a:lvl1pPr marL="0" indent="0" algn="ctr">
              <a:buNone/>
              <a:defRPr sz="1700" b="1" i="1">
                <a:solidFill>
                  <a:schemeClr val="accent4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1"/>
                </a:solidFill>
              </a:defRPr>
            </a:lvl2pPr>
            <a:lvl3pPr marL="453862" indent="0">
              <a:buNone/>
              <a:defRPr/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April 20XX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C2070A5-3C9C-47CD-8006-0A3F697299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86792" y="5263260"/>
            <a:ext cx="2910926" cy="1235557"/>
          </a:xfrm>
        </p:spPr>
        <p:txBody>
          <a:bodyPr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1800" b="0" i="1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41D6A5B9-CAAF-46A8-A77A-56B9A4568C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9837" y="3975369"/>
            <a:ext cx="2503466" cy="1817782"/>
          </a:xfrm>
          <a:noFill/>
        </p:spPr>
        <p:txBody>
          <a:bodyPr lIns="72000" tIns="72000" rIns="72000" bIns="72000" rtlCol="0">
            <a:normAutofit/>
          </a:bodyPr>
          <a:lstStyle>
            <a:lvl1pPr marL="216000" indent="-216000" algn="l">
              <a:lnSpc>
                <a:spcPct val="100000"/>
              </a:lnSpc>
              <a:spcBef>
                <a:spcPts val="1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b="0" i="1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E2FC01FE-55A0-4BFF-A8A9-C8163B1AB3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7217" y="308232"/>
            <a:ext cx="4825820" cy="357696"/>
          </a:xfrm>
          <a:noFill/>
        </p:spPr>
        <p:txBody>
          <a:bodyPr lIns="72000" tIns="216000" rIns="72000" rtlCol="0" anchor="ctr" anchorCtr="0">
            <a:noAutofit/>
          </a:bodyPr>
          <a:lstStyle>
            <a:lvl1pPr marL="0" indent="0" algn="l">
              <a:buNone/>
              <a:defRPr sz="1700" b="0" i="1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 err="1"/>
              <a:t>Lorem</a:t>
            </a:r>
            <a:r>
              <a:rPr lang="de-DE" noProof="0" dirty="0"/>
              <a:t> </a:t>
            </a:r>
            <a:r>
              <a:rPr lang="de-DE" noProof="0" dirty="0" err="1"/>
              <a:t>ipsum</a:t>
            </a:r>
            <a:endParaRPr lang="de-DE" noProof="0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9CF6DF98-5C0F-408C-8406-F3FD98C7C91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86792" y="6483943"/>
            <a:ext cx="2910926" cy="1049329"/>
          </a:xfrm>
          <a:noFill/>
        </p:spPr>
        <p:txBody>
          <a:bodyPr lIns="288000" tIns="216000" rIns="72000" rtlCol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3600" b="1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LOREM</a:t>
            </a:r>
            <a:br>
              <a:rPr lang="de-DE" noProof="0" dirty="0"/>
            </a:br>
            <a:r>
              <a:rPr lang="de-DE" noProof="0" dirty="0"/>
              <a:t>IPSUM SIT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5E01B58-801B-4FA5-9E11-190EECF66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3718" y="0"/>
            <a:ext cx="860611" cy="665928"/>
          </a:xfrm>
          <a:solidFill>
            <a:schemeClr val="accent4"/>
          </a:solidFill>
        </p:spPr>
        <p:txBody>
          <a:bodyPr lIns="108000" rIns="144000" rtlCol="0" anchor="b" anchorCtr="0">
            <a:no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  <a:lvl2pPr>
              <a:defRPr sz="4200">
                <a:solidFill>
                  <a:schemeClr val="tx2"/>
                </a:solidFill>
              </a:defRPr>
            </a:lvl2pPr>
            <a:lvl3pPr>
              <a:defRPr sz="4200">
                <a:solidFill>
                  <a:schemeClr val="tx2"/>
                </a:solidFill>
              </a:defRPr>
            </a:lvl3pPr>
            <a:lvl4pPr>
              <a:defRPr sz="4200">
                <a:solidFill>
                  <a:schemeClr val="tx2"/>
                </a:solidFill>
              </a:defRPr>
            </a:lvl4pPr>
            <a:lvl5pPr>
              <a:defRPr sz="42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71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5E1EE524-02C4-48DF-BF1F-C821973880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831394" y="310497"/>
            <a:ext cx="461315" cy="221495"/>
          </a:xfrm>
          <a:noFill/>
        </p:spPr>
        <p:txBody>
          <a:bodyPr vert="horz" lIns="72000" tIns="72000" rIns="72000" bIns="72000" rtlCol="0" anchor="ctr" anchorCtr="0">
            <a:noAutofit/>
          </a:bodyPr>
          <a:lstStyle>
            <a:lvl1pPr marL="0" indent="0" algn="r">
              <a:buNone/>
              <a:defRPr sz="730" b="0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529"/>
              </a:spcBef>
              <a:buNone/>
              <a:defRPr sz="1765">
                <a:solidFill>
                  <a:schemeClr val="bg2"/>
                </a:solidFill>
              </a:defRPr>
            </a:lvl2pPr>
            <a:lvl3pPr marL="453862" indent="0">
              <a:buNone/>
              <a:defRPr>
                <a:solidFill>
                  <a:schemeClr val="bg2"/>
                </a:solidFill>
              </a:defRPr>
            </a:lvl3pPr>
            <a:lvl4pPr marL="680794" indent="0">
              <a:buNone/>
              <a:defRPr/>
            </a:lvl4pPr>
            <a:lvl5pPr marL="907725" indent="0">
              <a:buNone/>
              <a:defRPr/>
            </a:lvl5pPr>
          </a:lstStyle>
          <a:p>
            <a:pPr lvl="0" rtl="0"/>
            <a:r>
              <a:rPr lang="de-DE" noProof="0" dirty="0"/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27108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BC645E-3DC4-426E-9D7D-FBCFFAD4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6C4DD9-DB2C-4007-B720-FA6EB2D5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8A020-B06C-4E64-B5D0-30AF63927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E38A3-2B0C-4193-B49D-5B8EC066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A44D5-6496-45B1-9A56-ABA2CC74C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8D494C8-6C5D-4822-BDAC-68FE7672191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50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453862" rtl="0" eaLnBrk="1" latinLnBrk="0" hangingPunct="1">
        <a:lnSpc>
          <a:spcPct val="90000"/>
        </a:lnSpc>
        <a:spcBef>
          <a:spcPct val="0"/>
        </a:spcBef>
        <a:buNone/>
        <a:defRPr sz="21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466" indent="-113466" algn="l" defTabSz="453862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40397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567328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3pPr>
      <a:lvl4pPr marL="794260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4pPr>
      <a:lvl5pPr marL="1021191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5pPr>
      <a:lvl6pPr marL="1248122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6pPr>
      <a:lvl7pPr marL="1475053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7pPr>
      <a:lvl8pPr marL="1701985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8pPr>
      <a:lvl9pPr marL="1928916" indent="-113466" algn="l" defTabSz="453862" rtl="0" eaLnBrk="1" latinLnBrk="0" hangingPunct="1">
        <a:lnSpc>
          <a:spcPct val="90000"/>
        </a:lnSpc>
        <a:spcBef>
          <a:spcPts val="248"/>
        </a:spcBef>
        <a:buFont typeface="Arial" panose="020B0604020202020204" pitchFamily="34" charset="0"/>
        <a:buChar char="•"/>
        <a:defRPr sz="8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1pPr>
      <a:lvl2pPr marL="226931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2pPr>
      <a:lvl3pPr marL="453862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3pPr>
      <a:lvl4pPr marL="680794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4pPr>
      <a:lvl5pPr marL="907725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5pPr>
      <a:lvl6pPr marL="1134656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6pPr>
      <a:lvl7pPr marL="1361587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7pPr>
      <a:lvl8pPr marL="1588519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8pPr>
      <a:lvl9pPr marL="1815450" algn="l" defTabSz="453862" rtl="0" eaLnBrk="1" latinLnBrk="0" hangingPunct="1">
        <a:defRPr sz="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25F64547-1B13-41C5-B970-82BCA07B7D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AC8D1F-5B6E-4C69-A248-B0FDB1C7C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67B54F6-68B2-46B0-8149-AB41A08D5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3FAFDC-68A0-4353-9EF8-99BD04BC2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3E9073-B9FC-4D79-AE2B-8CE38BB16D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12BD3F6-7F73-4DF8-95DD-768E236B68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32D5735-EC4F-4E9A-BF7F-19C04FBEA3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A26AC7-B3EB-43ED-BE7F-F7B3A5BC03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975787E-2D34-4DA7-A13D-5BD890BC41B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2360761-AE0E-442E-9B81-F066E5FA6A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745EAB5-C190-434C-8647-7508CF9FF4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Picture Placeholder 8">
            <a:extLst>
              <a:ext uri="{FF2B5EF4-FFF2-40B4-BE49-F238E27FC236}">
                <a16:creationId xmlns:a16="http://schemas.microsoft.com/office/drawing/2014/main" id="{0424B18B-7642-4D37-9CC4-9F4DCA5F5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r="5556"/>
          <a:stretch/>
        </p:blipFill>
        <p:spPr>
          <a:xfrm>
            <a:off x="17376" y="22480"/>
            <a:ext cx="6857980" cy="9143990"/>
          </a:xfrm>
          <a:prstGeom prst="rect">
            <a:avLst/>
          </a:prstGeom>
          <a:noFill/>
        </p:spPr>
      </p:pic>
      <p:sp>
        <p:nvSpPr>
          <p:cNvPr id="14" name="Titel 2">
            <a:extLst>
              <a:ext uri="{FF2B5EF4-FFF2-40B4-BE49-F238E27FC236}">
                <a16:creationId xmlns:a16="http://schemas.microsoft.com/office/drawing/2014/main" id="{F20FA884-A973-4D15-802D-C0EF6C9B4894}"/>
              </a:ext>
            </a:extLst>
          </p:cNvPr>
          <p:cNvSpPr txBox="1">
            <a:spLocks/>
          </p:cNvSpPr>
          <p:nvPr/>
        </p:nvSpPr>
        <p:spPr>
          <a:xfrm>
            <a:off x="739837" y="136625"/>
            <a:ext cx="5674922" cy="169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vert="horz" lIns="252000" tIns="45720" rIns="144000" bIns="45720" rtlCol="0" anchor="ctr" anchorCtr="0">
            <a:noAutofit/>
          </a:bodyPr>
          <a:lstStyle>
            <a:lvl1pPr algn="l" defTabSz="4538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400" b="1" kern="1200" spc="-26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3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Gnod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Music Recommender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A5F41E77-3072-45C6-B5C2-4CBA419A3FE0}"/>
              </a:ext>
            </a:extLst>
          </p:cNvPr>
          <p:cNvSpPr txBox="1">
            <a:spLocks/>
          </p:cNvSpPr>
          <p:nvPr/>
        </p:nvSpPr>
        <p:spPr>
          <a:xfrm>
            <a:off x="3243303" y="5013143"/>
            <a:ext cx="3106763" cy="1809622"/>
          </a:xfrm>
          <a:prstGeom prst="rect">
            <a:avLst/>
          </a:prstGeom>
          <a:noFill/>
        </p:spPr>
        <p:txBody>
          <a:bodyPr vert="horz" lIns="72000" tIns="72000" rIns="72000" bIns="72000" rtlCol="0">
            <a:normAutofit/>
          </a:bodyPr>
          <a:lstStyle>
            <a:lvl1pPr marL="216000" indent="-216000" algn="l" defTabSz="453862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453862" rtl="0" eaLnBrk="1" latinLnBrk="0" hangingPunct="1">
              <a:lnSpc>
                <a:spcPct val="100000"/>
              </a:lnSpc>
              <a:spcBef>
                <a:spcPts val="529"/>
              </a:spcBef>
              <a:buFont typeface="Arial" panose="020B0604020202020204" pitchFamily="34" charset="0"/>
              <a:buNone/>
              <a:defRPr sz="1765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453862" indent="0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99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80794" indent="0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7725" indent="0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bg1"/>
                </a:solidFill>
              </a:rPr>
              <a:t>-</a:t>
            </a:r>
            <a:r>
              <a:rPr lang="de-DE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Eulalia ORTIZ</a:t>
            </a:r>
          </a:p>
          <a:p>
            <a:r>
              <a:rPr lang="de-DE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Fatma ZAAROUR</a:t>
            </a:r>
          </a:p>
        </p:txBody>
      </p:sp>
      <p:sp>
        <p:nvSpPr>
          <p:cNvPr id="16" name="Untertitel 3">
            <a:extLst>
              <a:ext uri="{FF2B5EF4-FFF2-40B4-BE49-F238E27FC236}">
                <a16:creationId xmlns:a16="http://schemas.microsoft.com/office/drawing/2014/main" id="{54B90B6A-2969-42B2-BC8C-6C228FE8B7FD}"/>
              </a:ext>
            </a:extLst>
          </p:cNvPr>
          <p:cNvSpPr txBox="1">
            <a:spLocks/>
          </p:cNvSpPr>
          <p:nvPr/>
        </p:nvSpPr>
        <p:spPr>
          <a:xfrm>
            <a:off x="4302369" y="8213443"/>
            <a:ext cx="2602440" cy="66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324000" tIns="45720" rIns="91440" bIns="45720" rtlCol="0" anchor="ctr" anchorCtr="0">
            <a:noAutofit/>
          </a:bodyPr>
          <a:lstStyle>
            <a:lvl1pPr marL="0" indent="0" algn="l" defTabSz="453862" rtl="0" eaLnBrk="1" latinLnBrk="0" hangingPunct="1">
              <a:lnSpc>
                <a:spcPct val="90000"/>
              </a:lnSpc>
              <a:spcBef>
                <a:spcPts val="497"/>
              </a:spcBef>
              <a:buFont typeface="Arial" panose="020B0604020202020204" pitchFamily="34" charset="0"/>
              <a:buNone/>
              <a:defRPr sz="228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26931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3862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0794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7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7725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7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4656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7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61587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7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8519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7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15450" indent="0" algn="ctr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None/>
              <a:defRPr sz="7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solidFill>
                  <a:srgbClr val="002060"/>
                </a:solidFill>
              </a:rPr>
              <a:t>IronHack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7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25B3B761-6270-47D7-BF7B-E20F37F424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rot="16200000">
            <a:off x="756051" y="268206"/>
            <a:ext cx="612000" cy="221495"/>
          </a:xfrm>
        </p:spPr>
        <p:txBody>
          <a:bodyPr rtlCol="0"/>
          <a:lstStyle/>
          <a:p>
            <a:pPr rtl="0"/>
            <a:r>
              <a:rPr lang="de-DE" dirty="0"/>
              <a:t>AUSGABE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81883BF-5BEE-4A61-8573-439843DD53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105" y="1692485"/>
            <a:ext cx="5343879" cy="3104795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sz="24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a new option in GNOD web page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br>
              <a:rPr lang="en-US" sz="28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by song in addition to by band</a:t>
            </a:r>
            <a:br>
              <a:rPr lang="en-US" sz="2800" b="1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95DE3A-A75F-4304-AA88-2179BC5E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" y="5411757"/>
            <a:ext cx="6781343" cy="3659290"/>
          </a:xfrm>
          <a:prstGeom prst="rect">
            <a:avLst/>
          </a:prstGeom>
        </p:spPr>
      </p:pic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5CA43CA3-CE4F-4141-B6AB-5321E5EAB497}"/>
              </a:ext>
            </a:extLst>
          </p:cNvPr>
          <p:cNvSpPr txBox="1">
            <a:spLocks/>
          </p:cNvSpPr>
          <p:nvPr/>
        </p:nvSpPr>
        <p:spPr>
          <a:xfrm>
            <a:off x="1424918" y="72953"/>
            <a:ext cx="3750255" cy="519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67B5BA2-BE31-4E88-BB6A-AF85C1341D26}"/>
              </a:ext>
            </a:extLst>
          </p:cNvPr>
          <p:cNvSpPr txBox="1"/>
          <p:nvPr/>
        </p:nvSpPr>
        <p:spPr>
          <a:xfrm>
            <a:off x="1406768" y="7669239"/>
            <a:ext cx="488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song</a:t>
            </a:r>
            <a:r>
              <a:rPr lang="de-D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5913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Gitarren">
            <a:extLst>
              <a:ext uri="{FF2B5EF4-FFF2-40B4-BE49-F238E27FC236}">
                <a16:creationId xmlns:a16="http://schemas.microsoft.com/office/drawing/2014/main" id="{50CE451C-2633-4395-B937-061A41E999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375"/>
            <a:ext cx="2555631" cy="9041005"/>
          </a:xfrm>
        </p:spPr>
      </p:pic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25B3B761-6270-47D7-BF7B-E20F37F424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rot="16200000">
            <a:off x="756051" y="268206"/>
            <a:ext cx="612000" cy="221495"/>
          </a:xfrm>
        </p:spPr>
        <p:txBody>
          <a:bodyPr rtlCol="0"/>
          <a:lstStyle/>
          <a:p>
            <a:pPr rtl="0"/>
            <a:r>
              <a:rPr lang="de-DE" dirty="0"/>
              <a:t>AUSGABE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81883BF-5BEE-4A61-8573-439843DD53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42735" y="2020731"/>
            <a:ext cx="3974588" cy="4298007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currently popular songs (100 hot songs billboard) and all time favourites (around 2000 songs).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by their musical features.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KMean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to build models with different number of clusters.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 (lowest silhouette)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16 clusters.</a:t>
            </a:r>
          </a:p>
        </p:txBody>
      </p:sp>
      <p:sp>
        <p:nvSpPr>
          <p:cNvPr id="32" name="Title 24">
            <a:extLst>
              <a:ext uri="{FF2B5EF4-FFF2-40B4-BE49-F238E27FC236}">
                <a16:creationId xmlns:a16="http://schemas.microsoft.com/office/drawing/2014/main" id="{F4333E5F-78A7-436D-B4F7-821B18F87773}"/>
              </a:ext>
            </a:extLst>
          </p:cNvPr>
          <p:cNvSpPr txBox="1">
            <a:spLocks/>
          </p:cNvSpPr>
          <p:nvPr/>
        </p:nvSpPr>
        <p:spPr>
          <a:xfrm>
            <a:off x="3118338" y="437304"/>
            <a:ext cx="3335660" cy="4953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vert="horz" lIns="252000" tIns="45720" rIns="144000" bIns="45720" rtlCol="0" anchor="ctr" anchorCtr="0">
            <a:noAutofit/>
          </a:bodyPr>
          <a:lstStyle>
            <a:lvl1pPr algn="l" defTabSz="4538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500" b="1" kern="1200" spc="-26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do that?</a:t>
            </a:r>
          </a:p>
        </p:txBody>
      </p:sp>
      <p:sp>
        <p:nvSpPr>
          <p:cNvPr id="31" name="AutoShape 4" descr="Music Stockvektoren, lizenzfreie Illustrationen | Depositphotos">
            <a:extLst>
              <a:ext uri="{FF2B5EF4-FFF2-40B4-BE49-F238E27FC236}">
                <a16:creationId xmlns:a16="http://schemas.microsoft.com/office/drawing/2014/main" id="{34BD5D5C-CD4D-42CC-98F4-9118092AD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22076" y="6396987"/>
            <a:ext cx="1541585" cy="15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8" name="Picture 6" descr="Pack de vecteurs de musique moderne 31144 - Telecharger Vectoriel Gratuit,  Clipart Graphique, Vecteur Dessins et Pictogramme Gratuit">
            <a:extLst>
              <a:ext uri="{FF2B5EF4-FFF2-40B4-BE49-F238E27FC236}">
                <a16:creationId xmlns:a16="http://schemas.microsoft.com/office/drawing/2014/main" id="{5D2885A2-A318-4A3E-8181-1DC54E6E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338" y="6178061"/>
            <a:ext cx="2882412" cy="22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21E4A256-9485-447A-ABDE-BD8942576B8D}"/>
              </a:ext>
            </a:extLst>
          </p:cNvPr>
          <p:cNvSpPr txBox="1">
            <a:spLocks/>
          </p:cNvSpPr>
          <p:nvPr/>
        </p:nvSpPr>
        <p:spPr>
          <a:xfrm>
            <a:off x="196925" y="72953"/>
            <a:ext cx="2161779" cy="5194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</p:spTree>
    <p:extLst>
      <p:ext uri="{BB962C8B-B14F-4D97-AF65-F5344CB8AC3E}">
        <p14:creationId xmlns:p14="http://schemas.microsoft.com/office/powerpoint/2010/main" val="35159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Gitarren">
            <a:extLst>
              <a:ext uri="{FF2B5EF4-FFF2-40B4-BE49-F238E27FC236}">
                <a16:creationId xmlns:a16="http://schemas.microsoft.com/office/drawing/2014/main" id="{50CE451C-2633-4395-B937-061A41E999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752492"/>
            <a:ext cx="6775938" cy="2227385"/>
          </a:xfrm>
        </p:spPr>
      </p:pic>
      <p:sp>
        <p:nvSpPr>
          <p:cNvPr id="32" name="Title 24">
            <a:extLst>
              <a:ext uri="{FF2B5EF4-FFF2-40B4-BE49-F238E27FC236}">
                <a16:creationId xmlns:a16="http://schemas.microsoft.com/office/drawing/2014/main" id="{F4333E5F-78A7-436D-B4F7-821B18F87773}"/>
              </a:ext>
            </a:extLst>
          </p:cNvPr>
          <p:cNvSpPr txBox="1">
            <a:spLocks/>
          </p:cNvSpPr>
          <p:nvPr/>
        </p:nvSpPr>
        <p:spPr>
          <a:xfrm>
            <a:off x="2075669" y="900056"/>
            <a:ext cx="3037166" cy="4953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vert="horz" lIns="252000" tIns="45720" rIns="144000" bIns="45720" rtlCol="0" anchor="ctr" anchorCtr="0">
            <a:noAutofit/>
          </a:bodyPr>
          <a:lstStyle>
            <a:lvl1pPr algn="l" defTabSz="4538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500" b="1" kern="1200" spc="-265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</p:txBody>
      </p:sp>
      <p:pic>
        <p:nvPicPr>
          <p:cNvPr id="1030" name="Picture 6" descr="Notes De Musique élégant Fond D'accord De Musique | Vecteur Gratuite">
            <a:extLst>
              <a:ext uri="{FF2B5EF4-FFF2-40B4-BE49-F238E27FC236}">
                <a16:creationId xmlns:a16="http://schemas.microsoft.com/office/drawing/2014/main" id="{6C597B9F-E1DE-4B07-A503-29D9773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18" y="82371"/>
            <a:ext cx="1569420" cy="162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64F5161A-0F92-4A39-A730-E2CC9D1B79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1799492"/>
            <a:ext cx="2924908" cy="292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3D33FC-A6F9-4D56-8FCF-9514CC8B9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80" y="2333203"/>
            <a:ext cx="6038628" cy="3141784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A2A479-4F2C-4420-991E-2995B8F855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9DC90B4C-7324-447B-9C16-E8FFD12932E7}"/>
              </a:ext>
            </a:extLst>
          </p:cNvPr>
          <p:cNvSpPr txBox="1">
            <a:spLocks/>
          </p:cNvSpPr>
          <p:nvPr/>
        </p:nvSpPr>
        <p:spPr>
          <a:xfrm>
            <a:off x="1512841" y="84648"/>
            <a:ext cx="3750255" cy="4373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</p:spTree>
    <p:extLst>
      <p:ext uri="{BB962C8B-B14F-4D97-AF65-F5344CB8AC3E}">
        <p14:creationId xmlns:p14="http://schemas.microsoft.com/office/powerpoint/2010/main" val="274341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Gitarren">
            <a:extLst>
              <a:ext uri="{FF2B5EF4-FFF2-40B4-BE49-F238E27FC236}">
                <a16:creationId xmlns:a16="http://schemas.microsoft.com/office/drawing/2014/main" id="{50CE451C-2633-4395-B937-061A41E999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375"/>
            <a:ext cx="2555631" cy="9041005"/>
          </a:xfrm>
        </p:spPr>
      </p:pic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25B3B761-6270-47D7-BF7B-E20F37F424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rot="16200000">
            <a:off x="756051" y="268206"/>
            <a:ext cx="612000" cy="221495"/>
          </a:xfrm>
        </p:spPr>
        <p:txBody>
          <a:bodyPr rtlCol="0"/>
          <a:lstStyle/>
          <a:p>
            <a:pPr rtl="0"/>
            <a:r>
              <a:rPr lang="de-DE" dirty="0"/>
              <a:t>AUSGABE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81883BF-5BEE-4A61-8573-439843DD53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42735" y="1586977"/>
            <a:ext cx="3974588" cy="4298007"/>
          </a:xfrm>
        </p:spPr>
        <p:txBody>
          <a:bodyPr>
            <a:noAutofit/>
          </a:bodyPr>
          <a:lstStyle/>
          <a:p>
            <a:pPr algn="l"/>
            <a:endParaRPr lang="en-GB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inputs the title of a song, we offer him the option to select this title among five versions from Spotify, in order to refine his preferences.</a:t>
            </a:r>
            <a:endParaRPr lang="en-GB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assigns the song to one of the clusters and then recommends a song to the user from the same cluster, with a preference for a song that is currently popular.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still in its design 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2C5E56-3EF1-4CDA-B819-C1D1686FEF99}"/>
              </a:ext>
            </a:extLst>
          </p:cNvPr>
          <p:cNvSpPr txBox="1"/>
          <p:nvPr/>
        </p:nvSpPr>
        <p:spPr>
          <a:xfrm>
            <a:off x="3062423" y="1011813"/>
            <a:ext cx="3429000" cy="461665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751974D-7AA1-49CB-B84A-4361FF239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r="5556"/>
          <a:stretch/>
        </p:blipFill>
        <p:spPr>
          <a:xfrm>
            <a:off x="3305442" y="6695376"/>
            <a:ext cx="3139087" cy="1723293"/>
          </a:xfrm>
          <a:prstGeom prst="rect">
            <a:avLst/>
          </a:prstGeom>
          <a:noFill/>
        </p:spPr>
      </p:pic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4B13A10B-1E10-4F1B-859A-E466E4FBA02B}"/>
              </a:ext>
            </a:extLst>
          </p:cNvPr>
          <p:cNvSpPr txBox="1">
            <a:spLocks/>
          </p:cNvSpPr>
          <p:nvPr/>
        </p:nvSpPr>
        <p:spPr>
          <a:xfrm>
            <a:off x="2694274" y="57923"/>
            <a:ext cx="3750255" cy="434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</p:spTree>
    <p:extLst>
      <p:ext uri="{BB962C8B-B14F-4D97-AF65-F5344CB8AC3E}">
        <p14:creationId xmlns:p14="http://schemas.microsoft.com/office/powerpoint/2010/main" val="9225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>
            <a:extLst>
              <a:ext uri="{FF2B5EF4-FFF2-40B4-BE49-F238E27FC236}">
                <a16:creationId xmlns:a16="http://schemas.microsoft.com/office/drawing/2014/main" id="{ED4B596A-F273-4FD4-B27F-ACC15351F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8" name="Bildplatzhalter 11" descr="Gitarren">
            <a:extLst>
              <a:ext uri="{FF2B5EF4-FFF2-40B4-BE49-F238E27FC236}">
                <a16:creationId xmlns:a16="http://schemas.microsoft.com/office/drawing/2014/main" id="{6D716749-5205-42F1-B946-BBB24A09CC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4553"/>
            <a:ext cx="6775938" cy="2227385"/>
          </a:xfrm>
        </p:spPr>
      </p:pic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8D5DF9B0-6010-4B59-98BA-32A84C9062E5}"/>
              </a:ext>
            </a:extLst>
          </p:cNvPr>
          <p:cNvSpPr txBox="1">
            <a:spLocks/>
          </p:cNvSpPr>
          <p:nvPr/>
        </p:nvSpPr>
        <p:spPr>
          <a:xfrm>
            <a:off x="1512841" y="84648"/>
            <a:ext cx="3750255" cy="454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CA2F14F-09EB-48A4-A56E-2B3C9D7331FF}"/>
              </a:ext>
            </a:extLst>
          </p:cNvPr>
          <p:cNvSpPr txBox="1"/>
          <p:nvPr/>
        </p:nvSpPr>
        <p:spPr>
          <a:xfrm>
            <a:off x="545123" y="1606602"/>
            <a:ext cx="5767753" cy="575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does our recommender behave so far</a:t>
            </a: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inputs a song that is currently popular, he usually gets a recommendation of a popular son.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he inputs a song that is not so new or currently popular, he gets a recommendation of an old time favorite.</a:t>
            </a:r>
            <a:endParaRPr lang="en-US" sz="2000" dirty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recommender does not work well with classical music, very specialized segment, we have to enrich our database with information.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works with teens and middle age population!!!!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099D750D-F2D5-4D6A-93C1-22AA7FE965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" name="Textplatzhalter 7">
            <a:extLst>
              <a:ext uri="{FF2B5EF4-FFF2-40B4-BE49-F238E27FC236}">
                <a16:creationId xmlns:a16="http://schemas.microsoft.com/office/drawing/2014/main" id="{D00A6D87-CF2C-4B8C-9E89-FA33B91C9A01}"/>
              </a:ext>
            </a:extLst>
          </p:cNvPr>
          <p:cNvSpPr txBox="1">
            <a:spLocks/>
          </p:cNvSpPr>
          <p:nvPr/>
        </p:nvSpPr>
        <p:spPr>
          <a:xfrm>
            <a:off x="1269304" y="700772"/>
            <a:ext cx="4088141" cy="57471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Looking </a:t>
            </a:r>
            <a:r>
              <a:rPr lang="de-DE" b="1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for</a:t>
            </a:r>
            <a:r>
              <a:rPr lang="de-DE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songs</a:t>
            </a:r>
            <a:r>
              <a:rPr lang="de-DE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2773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4E50AA3-CEB6-4AEE-95E6-28B4B1360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9657" y="494287"/>
            <a:ext cx="2499265" cy="440849"/>
          </a:xfrm>
          <a:solidFill>
            <a:schemeClr val="accent6">
              <a:lumMod val="25000"/>
              <a:lumOff val="75000"/>
            </a:schemeClr>
          </a:solidFill>
        </p:spPr>
        <p:txBody>
          <a:bodyPr/>
          <a:lstStyle/>
          <a:p>
            <a:r>
              <a:rPr lang="de-D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Next </a:t>
            </a:r>
            <a:r>
              <a:rPr lang="de-DE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de-D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DD9DCA8-631A-45B0-A344-4C05F1000C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rot="16200000">
            <a:off x="713808" y="355175"/>
            <a:ext cx="461315" cy="221495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6243EB7-7D83-4FE0-9565-0B1787ECC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229547"/>
              </p:ext>
            </p:extLst>
          </p:nvPr>
        </p:nvGraphicFramePr>
        <p:xfrm>
          <a:off x="142867" y="1420951"/>
          <a:ext cx="6244017" cy="493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Bildplatzhalter 11" descr="Gitarren">
            <a:extLst>
              <a:ext uri="{FF2B5EF4-FFF2-40B4-BE49-F238E27FC236}">
                <a16:creationId xmlns:a16="http://schemas.microsoft.com/office/drawing/2014/main" id="{84AF9AEB-93A7-4A64-965A-C0C2FF1E7D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752492"/>
            <a:ext cx="6858000" cy="2391508"/>
          </a:xfrm>
        </p:spPr>
      </p:pic>
      <p:pic>
        <p:nvPicPr>
          <p:cNvPr id="2050" name="Picture 2" descr="Jukebox">
            <a:extLst>
              <a:ext uri="{FF2B5EF4-FFF2-40B4-BE49-F238E27FC236}">
                <a16:creationId xmlns:a16="http://schemas.microsoft.com/office/drawing/2014/main" id="{A3F78712-9B28-444D-9640-C30A2D10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89" y="93787"/>
            <a:ext cx="1222585" cy="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5C4C319F-7314-4A43-9EA7-114CD114E3D2}"/>
              </a:ext>
            </a:extLst>
          </p:cNvPr>
          <p:cNvSpPr txBox="1">
            <a:spLocks/>
          </p:cNvSpPr>
          <p:nvPr/>
        </p:nvSpPr>
        <p:spPr>
          <a:xfrm>
            <a:off x="1512841" y="84648"/>
            <a:ext cx="3750255" cy="454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</p:spTree>
    <p:extLst>
      <p:ext uri="{BB962C8B-B14F-4D97-AF65-F5344CB8AC3E}">
        <p14:creationId xmlns:p14="http://schemas.microsoft.com/office/powerpoint/2010/main" val="133970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DD9DCA8-631A-45B0-A344-4C05F1000C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rot="16200000">
            <a:off x="713808" y="355175"/>
            <a:ext cx="461315" cy="221495"/>
          </a:xfrm>
        </p:spPr>
        <p:txBody>
          <a:bodyPr/>
          <a:lstStyle/>
          <a:p>
            <a:endParaRPr lang="de-DE"/>
          </a:p>
        </p:txBody>
      </p:sp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46243EB7-7D83-4FE0-9565-0B1787ECC7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449589"/>
              </p:ext>
            </p:extLst>
          </p:nvPr>
        </p:nvGraphicFramePr>
        <p:xfrm>
          <a:off x="213206" y="1676401"/>
          <a:ext cx="6244017" cy="46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5C4C319F-7314-4A43-9EA7-114CD114E3D2}"/>
              </a:ext>
            </a:extLst>
          </p:cNvPr>
          <p:cNvSpPr txBox="1">
            <a:spLocks/>
          </p:cNvSpPr>
          <p:nvPr/>
        </p:nvSpPr>
        <p:spPr>
          <a:xfrm>
            <a:off x="1512841" y="84648"/>
            <a:ext cx="3750255" cy="454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453862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0397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11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7328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9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4260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1191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8122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5053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01985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8916" indent="-113466" algn="l" defTabSz="453862" rtl="0" eaLnBrk="1" latinLnBrk="0" hangingPunct="1">
              <a:lnSpc>
                <a:spcPct val="90000"/>
              </a:lnSpc>
              <a:spcBef>
                <a:spcPts val="248"/>
              </a:spcBef>
              <a:buFont typeface="Arial" panose="020B0604020202020204" pitchFamily="34" charset="0"/>
              <a:buChar char="•"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GNOD Discover New Music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709165-2D47-4C80-83E7-FD2E7A1DD8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20730" y="6560035"/>
            <a:ext cx="3601235" cy="1505667"/>
          </a:xfrm>
        </p:spPr>
        <p:txBody>
          <a:bodyPr/>
          <a:lstStyle/>
          <a:p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??</a:t>
            </a:r>
          </a:p>
        </p:txBody>
      </p:sp>
      <p:pic>
        <p:nvPicPr>
          <p:cNvPr id="9218" name="Picture 2" descr="Musik streamen - Nonstop, ohne Werbung | Stingray Music">
            <a:extLst>
              <a:ext uri="{FF2B5EF4-FFF2-40B4-BE49-F238E27FC236}">
                <a16:creationId xmlns:a16="http://schemas.microsoft.com/office/drawing/2014/main" id="{A3BE46C8-94DC-47B8-91F3-169824FF718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169"/>
            <a:ext cx="6858000" cy="6368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8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45">
      <a:dk1>
        <a:sysClr val="windowText" lastClr="000000"/>
      </a:dk1>
      <a:lt1>
        <a:sysClr val="window" lastClr="FFFFFF"/>
      </a:lt1>
      <a:dk2>
        <a:srgbClr val="0083CE"/>
      </a:dk2>
      <a:lt2>
        <a:srgbClr val="803E00"/>
      </a:lt2>
      <a:accent1>
        <a:srgbClr val="1D1D1B"/>
      </a:accent1>
      <a:accent2>
        <a:srgbClr val="FFA500"/>
      </a:accent2>
      <a:accent3>
        <a:srgbClr val="A5A5A5"/>
      </a:accent3>
      <a:accent4>
        <a:srgbClr val="DE0000"/>
      </a:accent4>
      <a:accent5>
        <a:srgbClr val="5B9BD5"/>
      </a:accent5>
      <a:accent6>
        <a:srgbClr val="540602"/>
      </a:accent6>
      <a:hlink>
        <a:srgbClr val="0563C1"/>
      </a:hlink>
      <a:folHlink>
        <a:srgbClr val="954F72"/>
      </a:folHlink>
    </a:clrScheme>
    <a:fontScheme name="Custom 41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866733_TF22929827.potx" id="{55B416B6-9C7E-4472-991A-550C04B188A9}" vid="{D8667F6A-5239-466C-B2DD-F8365F8C2C7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A4024253-907D-41E9-B0C9-FF12B44B91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0CC86-3DC9-4B3B-8E04-5496D71C7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D33F5-9E58-4D90-9C96-F2DA1455EFC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Einbände für Musikmagazine</Template>
  <TotalTime>0</TotalTime>
  <Words>361</Words>
  <Application>Microsoft Office PowerPoint</Application>
  <PresentationFormat>Letter (8,5x11 Zoll)</PresentationFormat>
  <Paragraphs>47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Times New Roman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Wertgarantie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Gnod Music Recommander</dc:title>
  <dc:creator>Nemri, Noureddine</dc:creator>
  <cp:lastModifiedBy>Nemri, Noureddine</cp:lastModifiedBy>
  <cp:revision>3</cp:revision>
  <dcterms:created xsi:type="dcterms:W3CDTF">2022-06-10T07:30:07Z</dcterms:created>
  <dcterms:modified xsi:type="dcterms:W3CDTF">2022-06-10T10:33:57Z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