
<file path=[Content_Types].xml><?xml version="1.0" encoding="utf-8"?>
<Types xmlns="http://schemas.openxmlformats.org/package/2006/content-types">
  <Default Extension="glb" ContentType="model/gltf.binary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1" r:id="rId5"/>
    <p:sldId id="262" r:id="rId6"/>
    <p:sldId id="260" r:id="rId7"/>
    <p:sldId id="261" r:id="rId8"/>
    <p:sldId id="265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8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24" autoAdjust="0"/>
  </p:normalViewPr>
  <p:slideViewPr>
    <p:cSldViewPr snapToGrid="0">
      <p:cViewPr varScale="1">
        <p:scale>
          <a:sx n="102" d="100"/>
          <a:sy n="102" d="100"/>
        </p:scale>
        <p:origin x="144" y="576"/>
      </p:cViewPr>
      <p:guideLst/>
    </p:cSldViewPr>
  </p:slideViewPr>
  <p:outlineViewPr>
    <p:cViewPr>
      <p:scale>
        <a:sx n="33" d="100"/>
        <a:sy n="33" d="100"/>
      </p:scale>
      <p:origin x="0" y="-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FCD50D-240B-4202-BA15-9436303309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986A40-88CC-4CF8-A82C-0522A84173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78CE2-C833-4BFB-B646-A41BF50DD3DE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1F718-5D0C-484C-9E94-4002D1F60A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6DE25-1D25-4297-ACEE-43B0A6165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06342-55CD-4F55-9921-27DD6E1BA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51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5D0CA-A9EA-4786-92CB-50D9D9B29FEF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86772-94DE-41DD-845F-738AE05EE9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2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86772-94DE-41DD-845F-738AE05EE90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165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BE5F371-5525-435D-A976-3813CDC7E2F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32B57-459F-4669-8A88-96A6A1E147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33925" y="0"/>
            <a:ext cx="5758075" cy="5391215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tIns="5394960" anchor="b"/>
          <a:lstStyle>
            <a:lvl1pPr>
              <a:lnSpc>
                <a:spcPct val="80000"/>
              </a:lnSpc>
              <a:defRPr sz="60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F4472392-D2F6-424E-BA23-46AF83099F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33926" y="5391215"/>
            <a:ext cx="5758074" cy="1466785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2000" i="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49209FF-BA53-4DEA-823A-B6660FF16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4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434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8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for Product Launch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raphic 43">
            <a:extLst>
              <a:ext uri="{FF2B5EF4-FFF2-40B4-BE49-F238E27FC236}">
                <a16:creationId xmlns:a16="http://schemas.microsoft.com/office/drawing/2014/main" id="{D76CD6FD-D22D-437F-BDAE-7B3ECB0EF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9937" y="0"/>
            <a:ext cx="7462063" cy="6858000"/>
          </a:xfrm>
          <a:custGeom>
            <a:avLst/>
            <a:gdLst>
              <a:gd name="connsiteX0" fmla="*/ 2766060 w 5591365"/>
              <a:gd name="connsiteY0" fmla="*/ 1566101 h 5138737"/>
              <a:gd name="connsiteX1" fmla="*/ 658749 w 5591365"/>
              <a:gd name="connsiteY1" fmla="*/ 2875979 h 5138737"/>
              <a:gd name="connsiteX2" fmla="*/ 0 w 5591365"/>
              <a:gd name="connsiteY2" fmla="*/ 4702016 h 5138737"/>
              <a:gd name="connsiteX3" fmla="*/ 26670 w 5591365"/>
              <a:gd name="connsiteY3" fmla="*/ 5138738 h 5138737"/>
              <a:gd name="connsiteX4" fmla="*/ 2675763 w 5591365"/>
              <a:gd name="connsiteY4" fmla="*/ 5138738 h 5138737"/>
              <a:gd name="connsiteX5" fmla="*/ 2481072 w 5591365"/>
              <a:gd name="connsiteY5" fmla="*/ 4439984 h 5138737"/>
              <a:gd name="connsiteX6" fmla="*/ 2804636 w 5591365"/>
              <a:gd name="connsiteY6" fmla="*/ 3584734 h 5138737"/>
              <a:gd name="connsiteX7" fmla="*/ 3798570 w 5591365"/>
              <a:gd name="connsiteY7" fmla="*/ 2814257 h 5138737"/>
              <a:gd name="connsiteX8" fmla="*/ 5378101 w 5591365"/>
              <a:gd name="connsiteY8" fmla="*/ 4717352 h 5138737"/>
              <a:gd name="connsiteX9" fmla="*/ 4949381 w 5591365"/>
              <a:gd name="connsiteY9" fmla="*/ 5138642 h 5138737"/>
              <a:gd name="connsiteX10" fmla="*/ 5591366 w 5591365"/>
              <a:gd name="connsiteY10" fmla="*/ 5138642 h 5138737"/>
              <a:gd name="connsiteX11" fmla="*/ 5591366 w 5591365"/>
              <a:gd name="connsiteY11" fmla="*/ 0 h 5138737"/>
              <a:gd name="connsiteX12" fmla="*/ 5397056 w 5591365"/>
              <a:gd name="connsiteY12" fmla="*/ 0 h 5138737"/>
              <a:gd name="connsiteX13" fmla="*/ 4684681 w 5591365"/>
              <a:gd name="connsiteY13" fmla="*/ 595217 h 5138737"/>
              <a:gd name="connsiteX14" fmla="*/ 4254627 w 5591365"/>
              <a:gd name="connsiteY14" fmla="*/ 0 h 5138737"/>
              <a:gd name="connsiteX15" fmla="*/ 1910620 w 5591365"/>
              <a:gd name="connsiteY15" fmla="*/ 0 h 5138737"/>
              <a:gd name="connsiteX16" fmla="*/ 2018633 w 5591365"/>
              <a:gd name="connsiteY16" fmla="*/ 314039 h 5138737"/>
              <a:gd name="connsiteX17" fmla="*/ 2766060 w 5591365"/>
              <a:gd name="connsiteY17" fmla="*/ 1566101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91365" h="5138737">
                <a:moveTo>
                  <a:pt x="2766060" y="1566101"/>
                </a:moveTo>
                <a:cubicBezTo>
                  <a:pt x="1800416" y="1946243"/>
                  <a:pt x="1097947" y="2382869"/>
                  <a:pt x="658749" y="2875979"/>
                </a:cubicBezTo>
                <a:cubicBezTo>
                  <a:pt x="219551" y="3368993"/>
                  <a:pt x="0" y="3977735"/>
                  <a:pt x="0" y="4702016"/>
                </a:cubicBezTo>
                <a:cubicBezTo>
                  <a:pt x="0" y="4853178"/>
                  <a:pt x="9049" y="4998720"/>
                  <a:pt x="26670" y="5138738"/>
                </a:cubicBezTo>
                <a:lnTo>
                  <a:pt x="2675763" y="5138738"/>
                </a:lnTo>
                <a:cubicBezTo>
                  <a:pt x="2546033" y="4937951"/>
                  <a:pt x="2481072" y="4705065"/>
                  <a:pt x="2481072" y="4439984"/>
                </a:cubicBezTo>
                <a:cubicBezTo>
                  <a:pt x="2481072" y="4136898"/>
                  <a:pt x="2588990" y="3851815"/>
                  <a:pt x="2804636" y="3584734"/>
                </a:cubicBezTo>
                <a:cubicBezTo>
                  <a:pt x="3020378" y="3317653"/>
                  <a:pt x="3351657" y="3060764"/>
                  <a:pt x="3798570" y="2814257"/>
                </a:cubicBezTo>
                <a:lnTo>
                  <a:pt x="5378101" y="4717352"/>
                </a:lnTo>
                <a:cubicBezTo>
                  <a:pt x="5225510" y="4879181"/>
                  <a:pt x="5082635" y="5019580"/>
                  <a:pt x="4949381" y="5138642"/>
                </a:cubicBezTo>
                <a:lnTo>
                  <a:pt x="5591366" y="5138642"/>
                </a:lnTo>
                <a:lnTo>
                  <a:pt x="5591366" y="0"/>
                </a:lnTo>
                <a:lnTo>
                  <a:pt x="5397056" y="0"/>
                </a:lnTo>
                <a:cubicBezTo>
                  <a:pt x="5226368" y="200978"/>
                  <a:pt x="4988910" y="399383"/>
                  <a:pt x="4684681" y="595217"/>
                </a:cubicBezTo>
                <a:cubicBezTo>
                  <a:pt x="4507230" y="377000"/>
                  <a:pt x="4364070" y="178689"/>
                  <a:pt x="4254627" y="0"/>
                </a:cubicBezTo>
                <a:lnTo>
                  <a:pt x="1910620" y="0"/>
                </a:lnTo>
                <a:cubicBezTo>
                  <a:pt x="1941005" y="105728"/>
                  <a:pt x="1976914" y="210407"/>
                  <a:pt x="2018633" y="314039"/>
                </a:cubicBezTo>
                <a:cubicBezTo>
                  <a:pt x="2172748" y="696754"/>
                  <a:pt x="2421922" y="1114044"/>
                  <a:pt x="2766060" y="15661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08A071-1D5B-4870-BDE1-3D7860940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982" y="1584731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C4D3E7-34AF-4BBC-820B-B9D5B5582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982" y="3058235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35B180-197F-4655-9DF9-6F97871FD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982" y="4531739"/>
            <a:ext cx="1435618" cy="1239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E411CF-DDD5-47E6-AE48-6E78CED74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8164" y="1584731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CE1B6-B343-4CB0-8870-8F3029C94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8164" y="3058235"/>
            <a:ext cx="1435618" cy="1239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4DF789-75CD-4A82-A55E-B3FA178A94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531" y="521208"/>
            <a:ext cx="10302551" cy="535197"/>
          </a:xfrm>
          <a:prstGeom prst="rect">
            <a:avLst/>
          </a:prstGeom>
        </p:spPr>
        <p:txBody>
          <a:bodyPr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8148E7C4-0020-4D4D-98B4-CF74932ABA7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1983" y="1584731"/>
            <a:ext cx="1435618" cy="12395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#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B661FBF8-345F-44C0-8E07-2ADA2912EB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78239" y="1530267"/>
            <a:ext cx="3365361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443AAEC-2D13-4AEA-B6F3-64CD19F537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78031" y="1798653"/>
            <a:ext cx="3365018" cy="10255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E645377D-2B37-46EC-85C8-CA0175FE7C7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98439" y="1584731"/>
            <a:ext cx="1435618" cy="12395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#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2BEF198A-8B55-4495-8E2C-7353D5ECB31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22399" y="1530267"/>
            <a:ext cx="3365361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C1789F23-CF61-46B6-8E1F-7AB61D2742D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22191" y="1798653"/>
            <a:ext cx="3365018" cy="10255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4F3E1A50-0136-4F59-B77E-5F459F00AF3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1982" y="3058235"/>
            <a:ext cx="1435618" cy="12395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#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0D867EC1-9F32-4507-9D3D-FD5C7065FB9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68798" y="3025216"/>
            <a:ext cx="3365361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273B4FE0-4DD8-43E5-A806-A3B5C606560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568590" y="3293602"/>
            <a:ext cx="3365018" cy="100317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49B6558B-2AB2-4BB0-B77C-1E54894F068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8438" y="3058235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#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0AF68C32-9E9C-41F0-9ACB-81A5B8E061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912958" y="3025216"/>
            <a:ext cx="3365361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B4555F9F-B048-4A3C-B1BD-6092008CEC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12750" y="3293602"/>
            <a:ext cx="3365018" cy="100317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F587FCAF-B449-43EB-AE84-1BF56D4ADA9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51982" y="4531739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#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C2A235B5-899D-4620-B89E-715B10591A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3951" y="4494630"/>
            <a:ext cx="3365361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7EA8C6DF-B88C-428A-90D8-86C317465F2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563743" y="4763016"/>
            <a:ext cx="3365018" cy="100317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E0C1B-BDF6-473C-82EC-3298F22A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F3231-43C6-49F7-B336-0E3A56D6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1B9FC-FE60-4D5B-A7C5-BE8486B6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93008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AE419E45-DB97-4DFC-BDE1-B4AD51B01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1503644"/>
            <a:ext cx="12192001" cy="536486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81C62C9-FFA2-4AEE-8FC3-A4DAEFE274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5562" y="514418"/>
            <a:ext cx="10515600" cy="501852"/>
          </a:xfrm>
          <a:prstGeom prst="rect">
            <a:avLst/>
          </a:prstGeom>
        </p:spPr>
        <p:txBody>
          <a:bodyPr/>
          <a:lstStyle>
            <a:lvl1pPr>
              <a:defRPr sz="320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AA5994-F868-4A06-B33A-66C8B51E9E5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495425"/>
            <a:ext cx="10515600" cy="4649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47C33-5A7A-4AED-9A52-3C23B79C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DD258-4C4D-43B4-8A76-71FB3C4F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DB112-1E48-4647-82C7-DB5A1769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45974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eas of Focu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phic 11">
            <a:extLst>
              <a:ext uri="{FF2B5EF4-FFF2-40B4-BE49-F238E27FC236}">
                <a16:creationId xmlns:a16="http://schemas.microsoft.com/office/drawing/2014/main" id="{EC3DDEF0-31D2-4F9A-BC90-624839FC6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73204" y="0"/>
            <a:ext cx="7641807" cy="6858000"/>
          </a:xfrm>
          <a:custGeom>
            <a:avLst/>
            <a:gdLst>
              <a:gd name="connsiteX0" fmla="*/ 1545336 w 5726048"/>
              <a:gd name="connsiteY0" fmla="*/ 0 h 5138737"/>
              <a:gd name="connsiteX1" fmla="*/ 0 w 5726048"/>
              <a:gd name="connsiteY1" fmla="*/ 5138738 h 5138737"/>
              <a:gd name="connsiteX2" fmla="*/ 1837754 w 5726048"/>
              <a:gd name="connsiteY2" fmla="*/ 5138738 h 5138737"/>
              <a:gd name="connsiteX3" fmla="*/ 2697385 w 5726048"/>
              <a:gd name="connsiteY3" fmla="*/ 1510760 h 5138737"/>
              <a:gd name="connsiteX4" fmla="*/ 3593211 w 5726048"/>
              <a:gd name="connsiteY4" fmla="*/ 5138738 h 5138737"/>
              <a:gd name="connsiteX5" fmla="*/ 5726049 w 5726048"/>
              <a:gd name="connsiteY5" fmla="*/ 5138738 h 5138737"/>
              <a:gd name="connsiteX6" fmla="*/ 4256056 w 5726048"/>
              <a:gd name="connsiteY6" fmla="*/ 0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26048" h="5138737">
                <a:moveTo>
                  <a:pt x="1545336" y="0"/>
                </a:moveTo>
                <a:lnTo>
                  <a:pt x="0" y="5138738"/>
                </a:lnTo>
                <a:lnTo>
                  <a:pt x="1837754" y="5138738"/>
                </a:lnTo>
                <a:lnTo>
                  <a:pt x="2697385" y="1510760"/>
                </a:lnTo>
                <a:lnTo>
                  <a:pt x="3593211" y="5138738"/>
                </a:lnTo>
                <a:lnTo>
                  <a:pt x="5726049" y="5138738"/>
                </a:lnTo>
                <a:lnTo>
                  <a:pt x="4256056" y="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52DBD-FCE3-4200-8796-599AD76DB9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6862" y="894716"/>
            <a:ext cx="10515600" cy="495300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4275A5D8-FFDD-4BA1-A19F-78CC721D90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0915" y="2215197"/>
            <a:ext cx="4376935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0916AEE1-7FDC-405E-B7F8-C3A7FEBD07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0707" y="2637562"/>
            <a:ext cx="4376489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244466E-4E38-43BC-A275-2E83B59875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3464" y="2215196"/>
            <a:ext cx="4376935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BDF3609D-E7F8-453C-B1CF-2E48118DEE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73945" y="2637561"/>
            <a:ext cx="4376490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8B6E9-9794-42AA-BDE2-2F9DF1839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9A997-FE21-4068-BD9C-7510BF6E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42B91-07C6-4985-8E15-8D98F1A5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853136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 We Get The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1">
            <a:extLst>
              <a:ext uri="{FF2B5EF4-FFF2-40B4-BE49-F238E27FC236}">
                <a16:creationId xmlns:a16="http://schemas.microsoft.com/office/drawing/2014/main" id="{F35C7915-2A65-44A0-8407-F3A9430EA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73204" y="0"/>
            <a:ext cx="7641807" cy="6858000"/>
          </a:xfrm>
          <a:custGeom>
            <a:avLst/>
            <a:gdLst>
              <a:gd name="connsiteX0" fmla="*/ 1545336 w 5726048"/>
              <a:gd name="connsiteY0" fmla="*/ 0 h 5138737"/>
              <a:gd name="connsiteX1" fmla="*/ 0 w 5726048"/>
              <a:gd name="connsiteY1" fmla="*/ 5138738 h 5138737"/>
              <a:gd name="connsiteX2" fmla="*/ 1837754 w 5726048"/>
              <a:gd name="connsiteY2" fmla="*/ 5138738 h 5138737"/>
              <a:gd name="connsiteX3" fmla="*/ 2697385 w 5726048"/>
              <a:gd name="connsiteY3" fmla="*/ 1510760 h 5138737"/>
              <a:gd name="connsiteX4" fmla="*/ 3593211 w 5726048"/>
              <a:gd name="connsiteY4" fmla="*/ 5138738 h 5138737"/>
              <a:gd name="connsiteX5" fmla="*/ 5726049 w 5726048"/>
              <a:gd name="connsiteY5" fmla="*/ 5138738 h 5138737"/>
              <a:gd name="connsiteX6" fmla="*/ 4256056 w 5726048"/>
              <a:gd name="connsiteY6" fmla="*/ 0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26048" h="5138737">
                <a:moveTo>
                  <a:pt x="1545336" y="0"/>
                </a:moveTo>
                <a:lnTo>
                  <a:pt x="0" y="5138738"/>
                </a:lnTo>
                <a:lnTo>
                  <a:pt x="1837754" y="5138738"/>
                </a:lnTo>
                <a:lnTo>
                  <a:pt x="2697385" y="1510760"/>
                </a:lnTo>
                <a:lnTo>
                  <a:pt x="3593211" y="5138738"/>
                </a:lnTo>
                <a:lnTo>
                  <a:pt x="5726049" y="5138738"/>
                </a:lnTo>
                <a:lnTo>
                  <a:pt x="4256056" y="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257D4-C810-4CFA-8B86-45EE05E1BC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869" y="893674"/>
            <a:ext cx="10515600" cy="495300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23C10DEF-E8ED-436F-B228-86D73E3D45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5100" y="2216238"/>
            <a:ext cx="3604193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4CD509E6-3210-4BEC-B28E-BFF3CBD21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93" y="2638603"/>
            <a:ext cx="360382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98D55AF8-203B-4573-910D-40DAA7E391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6540" y="2216238"/>
            <a:ext cx="3604193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AD2DFF4B-F817-4BFC-B12F-1E0457EF07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6333" y="2638603"/>
            <a:ext cx="360382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C8EFF5B-8675-4033-9576-3B84EED6C6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07980" y="2216238"/>
            <a:ext cx="3387610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B47FAE44-E9F0-4F90-9E79-AFB6CE26F4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07772" y="2638603"/>
            <a:ext cx="3387265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B9BDF-11CB-4EA0-B2E4-1CD82B6E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40558-56C3-4F42-A159-12BF8872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091AB6-67A9-4FEE-98C9-495A1CCB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24570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5036E8E-72DC-4FB2-BC8F-CA1AD2F3B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0" y="0"/>
            <a:ext cx="60959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5E96FC-B47B-4DA1-9369-B765A705FA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2287" y="2068863"/>
            <a:ext cx="4594823" cy="557552"/>
          </a:xfrm>
          <a:prstGeom prst="rect">
            <a:avLst/>
          </a:prstGeom>
        </p:spPr>
        <p:txBody>
          <a:bodyPr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8800B990-833E-4C0D-A433-B21CF9A79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2287" y="2626414"/>
            <a:ext cx="4259684" cy="285999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5000"/>
              </a:lnSpc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7627E8A-9EB4-41E2-8847-B5BDD7FC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62D8A98-3508-4B88-A239-BBFF76D51F4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6C103218-0175-45B7-900A-DF77A2CC6BE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999" y="3429000"/>
            <a:ext cx="6096000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F1478D8-A909-4307-9777-531032CF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5998" y="6356350"/>
            <a:ext cx="3249170" cy="501649"/>
          </a:xfrm>
          <a:solidFill>
            <a:schemeClr val="accent1">
              <a:lumMod val="50000"/>
              <a:alpha val="9000"/>
            </a:schemeClr>
          </a:solidFill>
        </p:spPr>
        <p:txBody>
          <a:bodyPr lIns="365760" bIns="182880"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33DDC16-EF3C-4507-A82A-86B1B82C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45167" y="6356350"/>
            <a:ext cx="2846831" cy="501650"/>
          </a:xfrm>
          <a:solidFill>
            <a:schemeClr val="accent1">
              <a:lumMod val="50000"/>
              <a:alpha val="9000"/>
            </a:schemeClr>
          </a:solidFill>
        </p:spPr>
        <p:txBody>
          <a:bodyPr rIns="594360" bIns="18288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052999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61E42000-EF35-469E-8324-0C7BD97E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FEB11-3B93-4C0A-A820-D5B092929B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5575851" cy="4210387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68680" bIns="182880" anchor="b"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CE695F7E-76BA-4A5F-9C71-C47DD1B567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210388"/>
            <a:ext cx="5575849" cy="2118216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22960" anchor="t"/>
          <a:lstStyle>
            <a:lvl1pPr marL="0" indent="0">
              <a:lnSpc>
                <a:spcPct val="125000"/>
              </a:lnSpc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6E471-F864-4D68-9682-2E010837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" y="6331226"/>
            <a:ext cx="3497063" cy="526774"/>
          </a:xfrm>
          <a:solidFill>
            <a:schemeClr val="accent1">
              <a:lumMod val="50000"/>
              <a:alpha val="9000"/>
            </a:schemeClr>
          </a:solidFill>
        </p:spPr>
        <p:txBody>
          <a:bodyPr lIns="850392" bIns="13716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2384D-15A3-4765-AA16-FD8F27E5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7062" y="6336472"/>
            <a:ext cx="5197878" cy="529397"/>
          </a:xfrm>
          <a:solidFill>
            <a:schemeClr val="accent1">
              <a:lumMod val="50000"/>
              <a:alpha val="9000"/>
            </a:schemeClr>
          </a:solidFill>
        </p:spPr>
        <p:txBody>
          <a:bodyPr bIns="18288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BEB306-C51D-4724-AA0E-9EFA95D6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94940" y="6328604"/>
            <a:ext cx="3497060" cy="529396"/>
          </a:xfrm>
          <a:solidFill>
            <a:schemeClr val="accent1">
              <a:lumMod val="50000"/>
              <a:alpha val="9000"/>
            </a:schemeClr>
          </a:solidFill>
        </p:spPr>
        <p:txBody>
          <a:bodyPr rIns="585216" bIns="18288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68554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CBA8-B670-42D7-A41A-9EEF34539A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9826" y="1209670"/>
            <a:ext cx="5135764" cy="495300"/>
          </a:xfrm>
          <a:prstGeom prst="rect">
            <a:avLst/>
          </a:prstGeom>
        </p:spPr>
        <p:txBody>
          <a:bodyPr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D74CE58-DADF-49AA-ACA2-255E4E0CEFF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908065E7-24BC-4E6E-B716-10D3EFBE36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59826" y="1789866"/>
            <a:ext cx="5135764" cy="35772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buNone/>
              <a:defRPr sz="18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810BB-89E8-42E9-835D-08D37EEA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8AC4F-C5EE-4991-A325-A93AAFB4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3368" y="6356350"/>
            <a:ext cx="2971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7D8A0-22D0-4A0F-9295-1F6FA4AAC4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39528" y="6356350"/>
            <a:ext cx="17560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9194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FB531-EB7A-4EBE-8F44-25261902B9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7463" y="986268"/>
            <a:ext cx="2893813" cy="1034385"/>
          </a:xfrm>
          <a:prstGeom prst="rect">
            <a:avLst/>
          </a:prstGeom>
        </p:spPr>
        <p:txBody>
          <a:bodyPr anchor="ctr"/>
          <a:lstStyle>
            <a:lvl1pPr algn="r">
              <a:defRPr sz="320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546163CD-B898-4FBF-A465-61F3E3E870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41407" y="699461"/>
            <a:ext cx="6547507" cy="155201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5000"/>
              </a:lnSpc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E661CDF2-6D55-4CB0-89A5-D6E2B7AA89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993571"/>
            <a:ext cx="12192000" cy="38644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25E9E-378B-4941-AEA1-E4C3CD15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3497062" cy="501650"/>
          </a:xfrm>
          <a:solidFill>
            <a:schemeClr val="accent6">
              <a:alpha val="7000"/>
            </a:schemeClr>
          </a:solidFill>
        </p:spPr>
        <p:txBody>
          <a:bodyPr lIns="841248" bIns="13716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2E291-B9AF-4251-9B9C-43126377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7062" y="6356350"/>
            <a:ext cx="5197878" cy="501650"/>
          </a:xfrm>
          <a:solidFill>
            <a:schemeClr val="accent6">
              <a:alpha val="7000"/>
            </a:schemeClr>
          </a:solidFill>
        </p:spPr>
        <p:txBody>
          <a:bodyPr bIns="18288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57E80-C904-497A-A70B-BB9ADEB3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94940" y="6356350"/>
            <a:ext cx="3497060" cy="501650"/>
          </a:xfrm>
          <a:solidFill>
            <a:schemeClr val="accent6">
              <a:alpha val="7000"/>
            </a:schemeClr>
          </a:solidFill>
        </p:spPr>
        <p:txBody>
          <a:bodyPr rIns="576072" bIns="18288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318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A64E0E-E550-49C2-B38B-9C648C6A5BB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B791D-4947-41E3-B728-76AB29D7C5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71176" y="0"/>
            <a:ext cx="4020824" cy="2300397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rIns="822960" anchor="b"/>
          <a:lstStyle>
            <a:lvl1pPr>
              <a:lnSpc>
                <a:spcPct val="80000"/>
              </a:lnSpc>
              <a:defRPr sz="4800" cap="all" spc="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3B94FF5B-17D8-4363-BD43-E7FFC770F6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71176" y="2300396"/>
            <a:ext cx="4020824" cy="4557603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tIns="0" anchor="t"/>
          <a:lstStyle>
            <a:lvl1pPr marL="0" indent="0">
              <a:lnSpc>
                <a:spcPct val="100000"/>
              </a:lnSpc>
              <a:buNone/>
              <a:defRPr sz="2000" i="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8409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rterly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C985EDE1-FE1A-4043-AB3E-E13190B78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1503644"/>
            <a:ext cx="12192001" cy="536486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8FCAF0-1279-48CD-BFE0-EFED8A6779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5562" y="522081"/>
            <a:ext cx="10515600" cy="495300"/>
          </a:xfrm>
          <a:prstGeom prst="rect">
            <a:avLst/>
          </a:prstGeom>
        </p:spPr>
        <p:txBody>
          <a:bodyPr anchor="ctr"/>
          <a:lstStyle>
            <a:lvl1pPr>
              <a:defRPr sz="320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AAD25-9222-493C-B78E-39CBE372C9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53862" y="2025650"/>
            <a:ext cx="10580888" cy="40052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BDEB8E-59E0-4561-A350-0EDC248A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9F8B16-6E70-48F1-ABCB-F2148C86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E72C9-BAB9-4BA3-B9CD-76AF01FE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32601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eas of Growth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13D239-DB55-46D9-B88F-C809680A2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398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9D5FC72-7358-4D0F-9641-569FD46E3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193" y="546310"/>
            <a:ext cx="7121174" cy="495301"/>
          </a:xfrm>
          <a:prstGeom prst="rect">
            <a:avLst/>
          </a:prstGeom>
        </p:spPr>
        <p:txBody>
          <a:bodyPr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33C1F73-10F3-4E1E-9979-32DF285843B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47725" y="1528474"/>
            <a:ext cx="6450013" cy="41287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B65BE-7BDE-4397-B2E2-054F84A8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D511C-2385-406C-93EF-6DBAA0E3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52731805-E2BE-413D-92F8-D2E87559B2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53398" y="0"/>
            <a:ext cx="4038602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D6116-4671-4C7B-A118-E31B1369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86038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650337A3-2F47-4D9A-B240-572DD3AE3F1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3DDD687-62AC-4FD3-A6C3-9857FD3187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5970123" cy="4684719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22960" anchor="b"/>
          <a:lstStyle>
            <a:lvl1pPr>
              <a:lnSpc>
                <a:spcPct val="80000"/>
              </a:lnSpc>
              <a:spcBef>
                <a:spcPts val="1000"/>
              </a:spcBef>
              <a:defRPr sz="4000" cap="all" spc="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72DB0EA3-58EE-48BD-8592-2D27FEC19C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684719"/>
            <a:ext cx="5970123" cy="2173281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22960" tIns="182880" anchor="t"/>
          <a:lstStyle>
            <a:lvl1pPr marL="0" indent="0">
              <a:lnSpc>
                <a:spcPct val="100000"/>
              </a:lnSpc>
              <a:buNone/>
              <a:defRPr sz="2000" i="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3E4EC-869C-4BBF-B0EC-C2DCA314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93A8E-14B8-4534-832A-F3787F73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66EFA-EBB1-46E4-BC21-6BD36CBA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E2DC116-1C4B-4BAE-B1C8-8EA04BBB8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4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0122" y="0"/>
            <a:ext cx="6221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0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_4-U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aphic 31">
            <a:extLst>
              <a:ext uri="{FF2B5EF4-FFF2-40B4-BE49-F238E27FC236}">
                <a16:creationId xmlns:a16="http://schemas.microsoft.com/office/drawing/2014/main" id="{CF0790E0-1B60-43FC-9885-BE17713C5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" y="0"/>
            <a:ext cx="12203044" cy="6857999"/>
            <a:chOff x="1524000" y="857250"/>
            <a:chExt cx="9143809" cy="5138737"/>
          </a:xfrm>
          <a:solidFill>
            <a:schemeClr val="accent2">
              <a:lumMod val="20000"/>
              <a:lumOff val="80000"/>
              <a:alpha val="10000"/>
            </a:schemeClr>
          </a:solidFill>
        </p:grpSpPr>
        <p:sp>
          <p:nvSpPr>
            <p:cNvPr id="34" name="Graphic 31">
              <a:extLst>
                <a:ext uri="{FF2B5EF4-FFF2-40B4-BE49-F238E27FC236}">
                  <a16:creationId xmlns:a16="http://schemas.microsoft.com/office/drawing/2014/main" id="{34F66DF3-E60A-4AA6-B3DB-F4D6D7BB0CA2}"/>
                </a:ext>
              </a:extLst>
            </p:cNvPr>
            <p:cNvSpPr/>
            <p:nvPr/>
          </p:nvSpPr>
          <p:spPr>
            <a:xfrm>
              <a:off x="1524000" y="857250"/>
              <a:ext cx="2959036" cy="5138737"/>
            </a:xfrm>
            <a:custGeom>
              <a:avLst/>
              <a:gdLst>
                <a:gd name="connsiteX0" fmla="*/ 0 w 2959036"/>
                <a:gd name="connsiteY0" fmla="*/ 0 h 5138737"/>
                <a:gd name="connsiteX1" fmla="*/ 0 w 2959036"/>
                <a:gd name="connsiteY1" fmla="*/ 5138738 h 5138737"/>
                <a:gd name="connsiteX2" fmla="*/ 2959037 w 2959036"/>
                <a:gd name="connsiteY2" fmla="*/ 5138738 h 5138737"/>
                <a:gd name="connsiteX3" fmla="*/ 926306 w 2959036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9036" h="5138737">
                  <a:moveTo>
                    <a:pt x="0" y="0"/>
                  </a:moveTo>
                  <a:lnTo>
                    <a:pt x="0" y="5138738"/>
                  </a:lnTo>
                  <a:lnTo>
                    <a:pt x="2959037" y="5138738"/>
                  </a:lnTo>
                  <a:lnTo>
                    <a:pt x="926306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Graphic 31">
              <a:extLst>
                <a:ext uri="{FF2B5EF4-FFF2-40B4-BE49-F238E27FC236}">
                  <a16:creationId xmlns:a16="http://schemas.microsoft.com/office/drawing/2014/main" id="{EE7F6774-879D-4323-A44D-99E0E5F5A719}"/>
                </a:ext>
              </a:extLst>
            </p:cNvPr>
            <p:cNvSpPr/>
            <p:nvPr/>
          </p:nvSpPr>
          <p:spPr>
            <a:xfrm>
              <a:off x="7712011" y="857250"/>
              <a:ext cx="2955798" cy="5138737"/>
            </a:xfrm>
            <a:custGeom>
              <a:avLst/>
              <a:gdLst>
                <a:gd name="connsiteX0" fmla="*/ 2032731 w 2955798"/>
                <a:gd name="connsiteY0" fmla="*/ 0 h 5138737"/>
                <a:gd name="connsiteX1" fmla="*/ 0 w 2955798"/>
                <a:gd name="connsiteY1" fmla="*/ 5138738 h 5138737"/>
                <a:gd name="connsiteX2" fmla="*/ 2955798 w 2955798"/>
                <a:gd name="connsiteY2" fmla="*/ 5138738 h 5138737"/>
                <a:gd name="connsiteX3" fmla="*/ 2955798 w 2955798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5798" h="5138737">
                  <a:moveTo>
                    <a:pt x="2032731" y="0"/>
                  </a:moveTo>
                  <a:lnTo>
                    <a:pt x="0" y="5138738"/>
                  </a:lnTo>
                  <a:lnTo>
                    <a:pt x="2955798" y="5138738"/>
                  </a:lnTo>
                  <a:lnTo>
                    <a:pt x="295579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30753C-2041-4585-A2AE-13937CA090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3862" y="524565"/>
            <a:ext cx="10941728" cy="576447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5EA5C7E-24B9-4B88-95BD-424B41B4894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4172" y="2121764"/>
            <a:ext cx="2357652" cy="20025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A4C2DF15-CF4F-4138-B50F-1BF33309B44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4170" y="4124337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F76B399A-F991-43E9-ACD8-BEE6C345D7F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4170" y="4599485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B1EB9900-27EA-4146-A3BC-990DAA7362E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582316" y="2121764"/>
            <a:ext cx="2357652" cy="20025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F295B36C-312A-4F68-8785-926AF39DEC4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82314" y="4124337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5A69567D-C005-4D58-8A97-3779831CA0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582314" y="4599485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64FE9303-BBC0-4C8D-B7AB-5CD3E76A9816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220462" y="2121764"/>
            <a:ext cx="2357652" cy="20025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CA8A35E4-E339-4851-8E87-ADD5A47D8B7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20460" y="4124337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6C1B6D-3302-4939-ABCB-D64D49E0C0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20460" y="4599485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id="{3BE0235D-B66F-4F0B-A4C1-5F7D63C93E9D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58606" y="2121764"/>
            <a:ext cx="2357652" cy="20025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DB1DD411-2914-4927-88D8-49C5F77DBF7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58604" y="4124337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D913D89D-8800-41B2-9284-538E008D44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858604" y="4599485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B141C-4594-45E3-A576-83731131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24755-F827-42EA-8E6C-044C8D7B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C860E-9305-4F6A-96A9-2F014B27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49376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_8-U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aphic 31">
            <a:extLst>
              <a:ext uri="{FF2B5EF4-FFF2-40B4-BE49-F238E27FC236}">
                <a16:creationId xmlns:a16="http://schemas.microsoft.com/office/drawing/2014/main" id="{1E04AE1B-EA25-4B01-8936-C5A4E253B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" y="0"/>
            <a:ext cx="12203044" cy="6857999"/>
            <a:chOff x="1524000" y="857250"/>
            <a:chExt cx="9143809" cy="5138737"/>
          </a:xfrm>
          <a:solidFill>
            <a:schemeClr val="accent2">
              <a:lumMod val="20000"/>
              <a:lumOff val="80000"/>
              <a:alpha val="10000"/>
            </a:schemeClr>
          </a:solidFill>
        </p:grpSpPr>
        <p:sp>
          <p:nvSpPr>
            <p:cNvPr id="20" name="Graphic 31">
              <a:extLst>
                <a:ext uri="{FF2B5EF4-FFF2-40B4-BE49-F238E27FC236}">
                  <a16:creationId xmlns:a16="http://schemas.microsoft.com/office/drawing/2014/main" id="{22105375-AFBE-4CFC-B01F-D4EDF8518F26}"/>
                </a:ext>
              </a:extLst>
            </p:cNvPr>
            <p:cNvSpPr/>
            <p:nvPr/>
          </p:nvSpPr>
          <p:spPr>
            <a:xfrm>
              <a:off x="1524000" y="857250"/>
              <a:ext cx="2959036" cy="5138737"/>
            </a:xfrm>
            <a:custGeom>
              <a:avLst/>
              <a:gdLst>
                <a:gd name="connsiteX0" fmla="*/ 0 w 2959036"/>
                <a:gd name="connsiteY0" fmla="*/ 0 h 5138737"/>
                <a:gd name="connsiteX1" fmla="*/ 0 w 2959036"/>
                <a:gd name="connsiteY1" fmla="*/ 5138738 h 5138737"/>
                <a:gd name="connsiteX2" fmla="*/ 2959037 w 2959036"/>
                <a:gd name="connsiteY2" fmla="*/ 5138738 h 5138737"/>
                <a:gd name="connsiteX3" fmla="*/ 926306 w 2959036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9036" h="5138737">
                  <a:moveTo>
                    <a:pt x="0" y="0"/>
                  </a:moveTo>
                  <a:lnTo>
                    <a:pt x="0" y="5138738"/>
                  </a:lnTo>
                  <a:lnTo>
                    <a:pt x="2959037" y="5138738"/>
                  </a:lnTo>
                  <a:lnTo>
                    <a:pt x="926306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31">
              <a:extLst>
                <a:ext uri="{FF2B5EF4-FFF2-40B4-BE49-F238E27FC236}">
                  <a16:creationId xmlns:a16="http://schemas.microsoft.com/office/drawing/2014/main" id="{0E3207F4-D40C-44E6-8726-1386115F5870}"/>
                </a:ext>
              </a:extLst>
            </p:cNvPr>
            <p:cNvSpPr/>
            <p:nvPr/>
          </p:nvSpPr>
          <p:spPr>
            <a:xfrm>
              <a:off x="7712011" y="857250"/>
              <a:ext cx="2955798" cy="5138737"/>
            </a:xfrm>
            <a:custGeom>
              <a:avLst/>
              <a:gdLst>
                <a:gd name="connsiteX0" fmla="*/ 2032731 w 2955798"/>
                <a:gd name="connsiteY0" fmla="*/ 0 h 5138737"/>
                <a:gd name="connsiteX1" fmla="*/ 0 w 2955798"/>
                <a:gd name="connsiteY1" fmla="*/ 5138738 h 5138737"/>
                <a:gd name="connsiteX2" fmla="*/ 2955798 w 2955798"/>
                <a:gd name="connsiteY2" fmla="*/ 5138738 h 5138737"/>
                <a:gd name="connsiteX3" fmla="*/ 2955798 w 2955798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5798" h="5138737">
                  <a:moveTo>
                    <a:pt x="2032731" y="0"/>
                  </a:moveTo>
                  <a:lnTo>
                    <a:pt x="0" y="5138738"/>
                  </a:lnTo>
                  <a:lnTo>
                    <a:pt x="2955798" y="5138738"/>
                  </a:lnTo>
                  <a:lnTo>
                    <a:pt x="295579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C1735E-0205-42E3-A5CB-FC6DF991AC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8829" y="523748"/>
            <a:ext cx="10515600" cy="556795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8" name="Picture Placeholder 9">
            <a:extLst>
              <a:ext uri="{FF2B5EF4-FFF2-40B4-BE49-F238E27FC236}">
                <a16:creationId xmlns:a16="http://schemas.microsoft.com/office/drawing/2014/main" id="{92A77282-5267-4F71-A0BF-DF82ED909EC1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1620451" y="1520596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3EA4E6FE-F090-4542-81C0-C6D241E7468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291631" y="2673057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E99767A9-AC54-4743-BBA3-FB9452700C7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291631" y="3148500"/>
            <a:ext cx="2069691" cy="57322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9" name="Picture Placeholder 9">
            <a:extLst>
              <a:ext uri="{FF2B5EF4-FFF2-40B4-BE49-F238E27FC236}">
                <a16:creationId xmlns:a16="http://schemas.microsoft.com/office/drawing/2014/main" id="{E8AE39FE-294D-4DF3-8C81-E1072C748094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4119392" y="1520596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1707D82F-527A-4E2B-A75C-1AAA60F6634B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791533" y="2674147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5BBF407E-9CF1-4FD6-B672-644EDFEDD639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3791533" y="3149590"/>
            <a:ext cx="2069691" cy="57322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0" name="Picture Placeholder 9">
            <a:extLst>
              <a:ext uri="{FF2B5EF4-FFF2-40B4-BE49-F238E27FC236}">
                <a16:creationId xmlns:a16="http://schemas.microsoft.com/office/drawing/2014/main" id="{1A3ECF3D-730A-4424-B01D-D8F4C0DA949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6549002" y="1520596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225B5D42-F20D-409F-8623-A64142EC2C4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6323796" y="2667872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D20F4DBB-A572-46A8-A5B4-3BA6B7FC2B46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323796" y="3143315"/>
            <a:ext cx="2069691" cy="57322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1" name="Picture Placeholder 9">
            <a:extLst>
              <a:ext uri="{FF2B5EF4-FFF2-40B4-BE49-F238E27FC236}">
                <a16:creationId xmlns:a16="http://schemas.microsoft.com/office/drawing/2014/main" id="{91595987-3A61-4A00-9863-883E32AD8340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74860" y="1520596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6" name="Text Placeholder 17">
            <a:extLst>
              <a:ext uri="{FF2B5EF4-FFF2-40B4-BE49-F238E27FC236}">
                <a16:creationId xmlns:a16="http://schemas.microsoft.com/office/drawing/2014/main" id="{B38C024F-59AC-4BC0-9508-BEBF057E1A91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846039" y="2666912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BDB9CAD8-A37F-40F0-9C11-F79C660A79D7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846039" y="3142355"/>
            <a:ext cx="2069691" cy="57322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4CC2980B-7671-4F8C-BADD-CF2C88294E8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620451" y="3853061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962E00C-0CE9-4ED2-8C51-91478F77760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91631" y="5005522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285E7C77-6013-467F-AA0B-DB65984B251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291631" y="5480965"/>
            <a:ext cx="2069691" cy="5567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9" name="Picture Placeholder 9">
            <a:extLst>
              <a:ext uri="{FF2B5EF4-FFF2-40B4-BE49-F238E27FC236}">
                <a16:creationId xmlns:a16="http://schemas.microsoft.com/office/drawing/2014/main" id="{7D6F633A-FD80-4D2C-8476-8100D39C6B6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119392" y="3853061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0" name="Text Placeholder 17">
            <a:extLst>
              <a:ext uri="{FF2B5EF4-FFF2-40B4-BE49-F238E27FC236}">
                <a16:creationId xmlns:a16="http://schemas.microsoft.com/office/drawing/2014/main" id="{534B036E-ECDB-4305-8A01-66F6D547169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791533" y="5006612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1" name="Text Placeholder 17">
            <a:extLst>
              <a:ext uri="{FF2B5EF4-FFF2-40B4-BE49-F238E27FC236}">
                <a16:creationId xmlns:a16="http://schemas.microsoft.com/office/drawing/2014/main" id="{F074C60B-FADB-4F44-B718-C0687D1D436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791533" y="5482055"/>
            <a:ext cx="2069691" cy="5567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0" name="Picture Placeholder 9">
            <a:extLst>
              <a:ext uri="{FF2B5EF4-FFF2-40B4-BE49-F238E27FC236}">
                <a16:creationId xmlns:a16="http://schemas.microsoft.com/office/drawing/2014/main" id="{A34BA53B-3CF1-462B-979A-000E74575C1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549002" y="3853061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2" name="Text Placeholder 17">
            <a:extLst>
              <a:ext uri="{FF2B5EF4-FFF2-40B4-BE49-F238E27FC236}">
                <a16:creationId xmlns:a16="http://schemas.microsoft.com/office/drawing/2014/main" id="{B1AAC15F-0501-4CB6-BA46-F9C01D493E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323796" y="5000337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3" name="Text Placeholder 17">
            <a:extLst>
              <a:ext uri="{FF2B5EF4-FFF2-40B4-BE49-F238E27FC236}">
                <a16:creationId xmlns:a16="http://schemas.microsoft.com/office/drawing/2014/main" id="{2C0B84A3-071D-46B3-B912-276ED1F152E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323796" y="5475780"/>
            <a:ext cx="2069691" cy="5567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6" name="Picture Placeholder 9">
            <a:extLst>
              <a:ext uri="{FF2B5EF4-FFF2-40B4-BE49-F238E27FC236}">
                <a16:creationId xmlns:a16="http://schemas.microsoft.com/office/drawing/2014/main" id="{447CE363-8048-45D8-BC95-4E89354EF492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9174860" y="3853061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4" name="Text Placeholder 17">
            <a:extLst>
              <a:ext uri="{FF2B5EF4-FFF2-40B4-BE49-F238E27FC236}">
                <a16:creationId xmlns:a16="http://schemas.microsoft.com/office/drawing/2014/main" id="{EEB77DBC-08C4-4B28-9828-33089140761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846039" y="4999377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5" name="Text Placeholder 17">
            <a:extLst>
              <a:ext uri="{FF2B5EF4-FFF2-40B4-BE49-F238E27FC236}">
                <a16:creationId xmlns:a16="http://schemas.microsoft.com/office/drawing/2014/main" id="{C4D2FA18-AB3C-482C-AA57-12C2463265A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846039" y="5474820"/>
            <a:ext cx="2069691" cy="5567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FF793-7D5A-4D82-9EB0-6D4ED7DE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EE964-1EA4-4134-AB68-1D151221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AF8D0-8415-4A9D-B4F5-92650ECA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11278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C545-ABF3-4111-9C70-0C513622F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5239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851B-24D4-40F7-88DA-C06AE1709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07E50-40B2-4772-B85C-0CC91BEBC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386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9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D19F154F-BFFA-4C2C-973A-515F43092FD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5556" r="5556"/>
          <a:stretch/>
        </p:blipFill>
        <p:spPr>
          <a:xfrm>
            <a:off x="20" y="10"/>
            <a:ext cx="12191980" cy="6857990"/>
          </a:xfrm>
          <a:noFill/>
        </p:spPr>
      </p:pic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9D574B53-FE27-4B34-530A-4AA97BC44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7A9E80BB-C0DF-4F1B-8821-E3FD53412EFF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749F6-8687-AC61-1418-786B79838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45117" y="5753100"/>
            <a:ext cx="3161157" cy="10287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800" dirty="0"/>
              <a:t>IMPROVING </a:t>
            </a:r>
            <a:r>
              <a:rPr lang="en-US" sz="2800" dirty="0" err="1"/>
              <a:t>gnoD</a:t>
            </a:r>
            <a:r>
              <a:rPr lang="en-US" sz="2800" dirty="0"/>
              <a:t> MUSIC RECOMMENDER</a:t>
            </a: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B4EB719C-7078-C8A3-93BE-4179A1145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4382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microphone on a stand">
            <a:extLst>
              <a:ext uri="{FF2B5EF4-FFF2-40B4-BE49-F238E27FC236}">
                <a16:creationId xmlns:a16="http://schemas.microsoft.com/office/drawing/2014/main" id="{ED3D65D2-9DE9-4232-8700-901200E7178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9" b="7529"/>
          <a:stretch/>
        </p:blipFill>
        <p:spPr>
          <a:xfrm>
            <a:off x="-753862" y="0"/>
            <a:ext cx="12192000" cy="6858000"/>
          </a:xfr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31EBF600-1098-4A50-AF3D-91E026D3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970123" cy="590485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br>
              <a:rPr lang="en-US" sz="3200" noProof="0" dirty="0"/>
            </a:br>
            <a:br>
              <a:rPr lang="en-US" sz="3200" noProof="0" dirty="0"/>
            </a:br>
            <a:br>
              <a:rPr lang="en-US" sz="3200" noProof="0" dirty="0"/>
            </a:br>
            <a:br>
              <a:rPr lang="en-US" sz="3200" noProof="0" dirty="0"/>
            </a:br>
            <a:br>
              <a:rPr lang="en-US" sz="3200" noProof="0" dirty="0"/>
            </a:br>
            <a:br>
              <a:rPr lang="en-US" sz="3200" noProof="0" dirty="0"/>
            </a:br>
            <a:br>
              <a:rPr lang="en-US" sz="3200" noProof="0" dirty="0"/>
            </a:br>
            <a:r>
              <a:rPr lang="en-US" sz="3200" noProof="0" dirty="0"/>
              <a:t>INTRODUCE a new option in GNOD web page </a:t>
            </a:r>
            <a:br>
              <a:rPr lang="en-US" sz="3200" noProof="0" dirty="0"/>
            </a:br>
            <a:br>
              <a:rPr lang="en-US" sz="3200" noProof="0" dirty="0"/>
            </a:br>
            <a:br>
              <a:rPr lang="en-US" sz="3200" noProof="0" dirty="0"/>
            </a:br>
            <a:r>
              <a:rPr lang="en-US" sz="3200" noProof="0" dirty="0"/>
              <a:t>search engine by song and not by band</a:t>
            </a:r>
            <a:br>
              <a:rPr lang="en-US" sz="3200" noProof="0" dirty="0"/>
            </a:br>
            <a:br>
              <a:rPr lang="en-US" sz="3200" noProof="0" dirty="0"/>
            </a:br>
            <a:br>
              <a:rPr lang="en-US" noProof="0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583E7-034B-4949-8B1B-89B6E90E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/>
          <a:lstStyle/>
          <a:p>
            <a:fld id="{7A9E80BB-C0DF-4F1B-8821-E3FD53412E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1" name="Graphic 19">
            <a:extLst>
              <a:ext uri="{FF2B5EF4-FFF2-40B4-BE49-F238E27FC236}">
                <a16:creationId xmlns:a16="http://schemas.microsoft.com/office/drawing/2014/main" id="{ADED2ED2-D5D8-4799-AA3B-2CD98F011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89778" y="-319088"/>
            <a:ext cx="13727916" cy="6858000"/>
          </a:xfrm>
          <a:custGeom>
            <a:avLst/>
            <a:gdLst>
              <a:gd name="connsiteX0" fmla="*/ 8623173 w 8623173"/>
              <a:gd name="connsiteY0" fmla="*/ 1435608 h 5138737"/>
              <a:gd name="connsiteX1" fmla="*/ 5890641 w 8623173"/>
              <a:gd name="connsiteY1" fmla="*/ 0 h 5138737"/>
              <a:gd name="connsiteX2" fmla="*/ 0 w 8623173"/>
              <a:gd name="connsiteY2" fmla="*/ 0 h 5138737"/>
              <a:gd name="connsiteX3" fmla="*/ 5300091 w 8623173"/>
              <a:gd name="connsiteY3" fmla="*/ 2752535 h 5138737"/>
              <a:gd name="connsiteX4" fmla="*/ 659797 w 8623173"/>
              <a:gd name="connsiteY4" fmla="*/ 5138738 h 5138737"/>
              <a:gd name="connsiteX5" fmla="*/ 6609683 w 8623173"/>
              <a:gd name="connsiteY5" fmla="*/ 5138738 h 5138737"/>
              <a:gd name="connsiteX6" fmla="*/ 8623173 w 8623173"/>
              <a:gd name="connsiteY6" fmla="*/ 4083177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23173" h="5138737">
                <a:moveTo>
                  <a:pt x="8623173" y="1435608"/>
                </a:moveTo>
                <a:lnTo>
                  <a:pt x="5890641" y="0"/>
                </a:lnTo>
                <a:lnTo>
                  <a:pt x="0" y="0"/>
                </a:lnTo>
                <a:lnTo>
                  <a:pt x="5300091" y="2752535"/>
                </a:lnTo>
                <a:lnTo>
                  <a:pt x="659797" y="5138738"/>
                </a:lnTo>
                <a:lnTo>
                  <a:pt x="6609683" y="5138738"/>
                </a:lnTo>
                <a:lnTo>
                  <a:pt x="8623173" y="4083177"/>
                </a:lnTo>
                <a:close/>
              </a:path>
            </a:pathLst>
          </a:custGeom>
          <a:solidFill>
            <a:schemeClr val="accent2"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82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72959FDF-4737-4BEB-9D35-6DB8A671E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62" y="522081"/>
            <a:ext cx="10515600" cy="495300"/>
          </a:xfrm>
        </p:spPr>
        <p:txBody>
          <a:bodyPr/>
          <a:lstStyle/>
          <a:p>
            <a:r>
              <a:rPr lang="en-US" noProof="0" dirty="0"/>
              <a:t>How can we do that?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6F397-7374-4541-A1A2-828BE4A7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/>
          <a:lstStyle/>
          <a:p>
            <a:fld id="{7A9E80BB-C0DF-4F1B-8821-E3FD53412EFF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Content Placeholder 3" descr="Metronome">
                <a:extLst>
                  <a:ext uri="{FF2B5EF4-FFF2-40B4-BE49-F238E27FC236}">
                    <a16:creationId xmlns:a16="http://schemas.microsoft.com/office/drawing/2014/main" id="{EFF98050-BE9F-D042-2730-F589CCE075CD}"/>
                  </a:ext>
                </a:extLst>
              </p:cNvPr>
              <p:cNvGraphicFramePr>
                <a:graphicFrameLocks noGrp="1" noChangeAspect="1"/>
              </p:cNvGraphicFramePr>
              <p:nvPr>
                <p:ph sz="quarter" idx="15"/>
                <p:extLst>
                  <p:ext uri="{D42A27DB-BD31-4B8C-83A1-F6EECF244321}">
                    <p14:modId xmlns:p14="http://schemas.microsoft.com/office/powerpoint/2010/main" val="1844952406"/>
                  </p:ext>
                </p:extLst>
              </p:nvPr>
            </p:nvGraphicFramePr>
            <p:xfrm>
              <a:off x="378689" y="3184794"/>
              <a:ext cx="1840877" cy="357335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840877" cy="3573354"/>
                    </a:xfrm>
                    <a:prstGeom prst="rect">
                      <a:avLst/>
                    </a:prstGeom>
                  </am3d:spPr>
                  <am3d:camera>
                    <am3d:pos x="0" y="0" z="5756434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545454" d="1000000"/>
                    <am3d:preTrans dx="0" dy="-3759366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04586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Content Placeholder 3" descr="Metronome">
                <a:extLst>
                  <a:ext uri="{FF2B5EF4-FFF2-40B4-BE49-F238E27FC236}">
                    <a16:creationId xmlns:a16="http://schemas.microsoft.com/office/drawing/2014/main" id="{EFF98050-BE9F-D042-2730-F589CCE075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689" y="3184794"/>
                <a:ext cx="1840877" cy="3573354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0D21190-0352-60AA-EA3F-1092A5DF4AC3}"/>
              </a:ext>
            </a:extLst>
          </p:cNvPr>
          <p:cNvSpPr txBox="1"/>
          <p:nvPr/>
        </p:nvSpPr>
        <p:spPr>
          <a:xfrm>
            <a:off x="4590473" y="2059708"/>
            <a:ext cx="68164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Dataset: currently popular songs (100 hot songs billboard) and all time favourites (around 2000 songs)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Clustered by their musical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used a </a:t>
            </a:r>
            <a:r>
              <a:rPr lang="en-GB" dirty="0" err="1"/>
              <a:t>KMean</a:t>
            </a:r>
            <a:r>
              <a:rPr lang="en-GB" dirty="0"/>
              <a:t> method that we used to build models with different number of clusters.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Best performing model (lowest silhouette), 16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36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CDE244DC-8B9E-4E7D-B4FF-FDF35DD4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193" y="546310"/>
            <a:ext cx="7121174" cy="495301"/>
          </a:xfrm>
        </p:spPr>
        <p:txBody>
          <a:bodyPr/>
          <a:lstStyle/>
          <a:p>
            <a:r>
              <a:rPr lang="en-US" noProof="0" dirty="0"/>
              <a:t>How does it work?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5D0B6-77C2-4F55-BD1D-6E4B255F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/>
          <a:lstStyle/>
          <a:p>
            <a:fld id="{7A9E80BB-C0DF-4F1B-8821-E3FD53412E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5" name="Picture Placeholder 24" descr="A close up of a piano keys">
            <a:extLst>
              <a:ext uri="{FF2B5EF4-FFF2-40B4-BE49-F238E27FC236}">
                <a16:creationId xmlns:a16="http://schemas.microsoft.com/office/drawing/2014/main" id="{0C86ED0F-C10D-48DF-A586-0050618B1C9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53398" y="0"/>
            <a:ext cx="4038602" cy="6858000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B18005-3523-456B-9332-E3794DB6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5239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9F4E802-6616-4662-937B-2F06B7104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4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53398" y="0"/>
            <a:ext cx="4038602" cy="68580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D220B6-6A07-F0C5-FE78-40B228A3E740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New option in the web page offering the user the alternative to input a song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 model assigns the song to one of the clusters and then recommends a song to the user from the same cluster, with a preference for a song that is currently popular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Recommender still in its design phase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1181455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95">
            <a:extLst>
              <a:ext uri="{FF2B5EF4-FFF2-40B4-BE49-F238E27FC236}">
                <a16:creationId xmlns:a16="http://schemas.microsoft.com/office/drawing/2014/main" id="{C04FF0B6-BBBC-42F6-A65B-1BF7AB76E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531" y="521208"/>
            <a:ext cx="10302551" cy="535197"/>
          </a:xfrm>
        </p:spPr>
        <p:txBody>
          <a:bodyPr/>
          <a:lstStyle/>
          <a:p>
            <a:r>
              <a:rPr lang="en-US" noProof="0" dirty="0"/>
              <a:t>NEXT STEPS</a:t>
            </a:r>
            <a:br>
              <a:rPr lang="en-US" dirty="0"/>
            </a:br>
            <a:endParaRPr lang="en-US" dirty="0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CFCF63D9-E2D6-403F-94C3-E0434C3FFA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51983" y="1584731"/>
            <a:ext cx="1435618" cy="123952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29891ED-ABD1-4AF8-A87F-4E666B63F9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8239" y="1530266"/>
            <a:ext cx="3365361" cy="11731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other methods to cluster the songs, test if they work better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0F98A4B2-BF99-408D-8724-045FF697BE6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51982" y="3058235"/>
            <a:ext cx="1435618" cy="123952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9C5A6699-1851-44A6-9BA8-A7363260905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68798" y="3025215"/>
            <a:ext cx="3365361" cy="807875"/>
          </a:xfrm>
        </p:spPr>
        <p:txBody>
          <a:bodyPr>
            <a:normAutofit/>
          </a:bodyPr>
          <a:lstStyle/>
          <a:p>
            <a:r>
              <a:rPr lang="en-US" dirty="0"/>
              <a:t>Refine the database with new songs</a:t>
            </a:r>
          </a:p>
        </p:txBody>
      </p:sp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EC96CDFD-2FE3-4F20-BC12-9659E3288A6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51982" y="4531739"/>
            <a:ext cx="1435618" cy="123952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A88CE919-8BCA-4A21-836B-591CD2CAB9B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563951" y="4494629"/>
            <a:ext cx="3365361" cy="1276629"/>
          </a:xfrm>
        </p:spPr>
        <p:txBody>
          <a:bodyPr>
            <a:normAutofit/>
          </a:bodyPr>
          <a:lstStyle/>
          <a:p>
            <a:r>
              <a:rPr lang="en-US" dirty="0"/>
              <a:t>Test the recommender in the webpage and see how it behaves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1B1B8-7FB6-4FF8-9597-B9C6BFB1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/>
          <a:lstStyle/>
          <a:p>
            <a:fld id="{7A9E80BB-C0DF-4F1B-8821-E3FD53412E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F652897-DED2-C41B-C835-26A3E85604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D4BF588-06E7-CC95-B032-0CD25F83BAC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23430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close-up of a set of xylophone">
            <a:extLst>
              <a:ext uri="{FF2B5EF4-FFF2-40B4-BE49-F238E27FC236}">
                <a16:creationId xmlns:a16="http://schemas.microsoft.com/office/drawing/2014/main" id="{8F9D2BDD-1685-481F-B253-8421541A56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</p:spPr>
      </p:pic>
      <p:sp>
        <p:nvSpPr>
          <p:cNvPr id="32" name="Title 31">
            <a:extLst>
              <a:ext uri="{FF2B5EF4-FFF2-40B4-BE49-F238E27FC236}">
                <a16:creationId xmlns:a16="http://schemas.microsoft.com/office/drawing/2014/main" id="{8D996758-284E-4C63-9A4B-2C107FDFE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75851" cy="421038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0206A59-E2C8-4E81-AE9D-B2F7ADEEABC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4193309"/>
            <a:ext cx="5597237" cy="213529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BE851-241B-47F9-98FE-19965576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" y="6331226"/>
            <a:ext cx="3497063" cy="526774"/>
          </a:xfrm>
        </p:spPr>
        <p:txBody>
          <a:bodyPr/>
          <a:lstStyle/>
          <a:p>
            <a:fld id="{7A9E80BB-C0DF-4F1B-8821-E3FD53412E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90C92756-0BB5-41BC-A43D-39DE7F346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4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5851" y="120074"/>
            <a:ext cx="6616149" cy="633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45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55973"/>
      </a:accent1>
      <a:accent2>
        <a:srgbClr val="8189A2"/>
      </a:accent2>
      <a:accent3>
        <a:srgbClr val="BB9569"/>
      </a:accent3>
      <a:accent4>
        <a:srgbClr val="A25526"/>
      </a:accent4>
      <a:accent5>
        <a:srgbClr val="EEECE0"/>
      </a:accent5>
      <a:accent6>
        <a:srgbClr val="592A0E"/>
      </a:accent6>
      <a:hlink>
        <a:srgbClr val="0563C1"/>
      </a:hlink>
      <a:folHlink>
        <a:srgbClr val="954F72"/>
      </a:folHlink>
    </a:clrScheme>
    <a:fontScheme name="Custom 27">
      <a:majorFont>
        <a:latin typeface="Franklin Gothic Demi Cond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 Presentation_TM16411254_Win32_JC_SL_v3.potx" id="{A49F532D-B704-4DFF-BADB-F4289203C174}" vid="{D1827142-D2F0-440A-808F-EAD0984C5F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0F98B39-7EBA-4823-84A5-26F4787998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6AFC83-AE02-40B8-BC2C-6B2B881062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621FE4-3184-49E6-95AD-A045530002EF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{EFF39B3B-81B0-4C48-8394-7DECCEFEEDB9}tf16411254_win32</Template>
  <TotalTime>0</TotalTime>
  <Words>196</Words>
  <Application>Microsoft Office PowerPoint</Application>
  <PresentationFormat>Widescreen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Franklin Gothic Demi Cond</vt:lpstr>
      <vt:lpstr>Segoe UI Light</vt:lpstr>
      <vt:lpstr>Univers Light</vt:lpstr>
      <vt:lpstr>Office Theme</vt:lpstr>
      <vt:lpstr>PowerPoint Presentation</vt:lpstr>
      <vt:lpstr>       INTRODUCE a new option in GNOD web page    search engine by song and not by band   </vt:lpstr>
      <vt:lpstr>How can we do that?</vt:lpstr>
      <vt:lpstr>How does it work?</vt:lpstr>
      <vt:lpstr>NEXT STEPS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eulalia ortiz</dc:creator>
  <cp:lastModifiedBy>eulalia ortiz</cp:lastModifiedBy>
  <cp:revision>2</cp:revision>
  <dcterms:created xsi:type="dcterms:W3CDTF">2022-06-09T22:32:52Z</dcterms:created>
  <dcterms:modified xsi:type="dcterms:W3CDTF">2022-06-10T00:03:54Z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