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8"/>
  </p:notesMasterIdLst>
  <p:sldIdLst>
    <p:sldId id="1836" r:id="rId3"/>
    <p:sldId id="2725" r:id="rId4"/>
    <p:sldId id="2728" r:id="rId5"/>
    <p:sldId id="2726" r:id="rId6"/>
    <p:sldId id="272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4" autoAdjust="0"/>
    <p:restoredTop sz="84253" autoAdjust="0"/>
  </p:normalViewPr>
  <p:slideViewPr>
    <p:cSldViewPr snapToGrid="0">
      <p:cViewPr varScale="1">
        <p:scale>
          <a:sx n="81" d="100"/>
          <a:sy n="81" d="100"/>
        </p:scale>
        <p:origin x="784" y="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</a:t>
            </a:r>
            <a:r>
              <a:rPr lang="en-US" altLang="zh-CN" dirty="0"/>
              <a:t>PPT</a:t>
            </a:r>
            <a:r>
              <a:rPr lang="zh-CN" altLang="en-US" dirty="0"/>
              <a:t>为网络空间安全导论课程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  <a:r>
              <a:rPr lang="en-US" altLang="zh-CN" dirty="0"/>
              <a:t>-</a:t>
            </a:r>
            <a:r>
              <a:rPr lang="zh-CN" altLang="en-US" dirty="0"/>
              <a:t>实验介绍</a:t>
            </a:r>
            <a:r>
              <a:rPr lang="en-US" altLang="zh-CN" dirty="0"/>
              <a:t>PPT</a:t>
            </a:r>
            <a:r>
              <a:rPr lang="zh-CN" altLang="en-US" dirty="0"/>
              <a:t>，如果有问题可发送邮件至</a:t>
            </a:r>
            <a:r>
              <a:rPr lang="en-US" altLang="zh-CN" dirty="0"/>
              <a:t>3220200971@bit.edu.cn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4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7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3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Paillier </a:t>
            </a:r>
            <a:r>
              <a:rPr lang="zh-CN" altLang="en-US" sz="2000" b="1" dirty="0">
                <a:latin typeface="+mn-ea"/>
              </a:rPr>
              <a:t>算法的匿名电子投票流程实现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97B47-B26C-16B0-678E-74EE073DE4F4}"/>
              </a:ext>
            </a:extLst>
          </p:cNvPr>
          <p:cNvSpPr txBox="1"/>
          <p:nvPr/>
        </p:nvSpPr>
        <p:spPr>
          <a:xfrm>
            <a:off x="846826" y="1575917"/>
            <a:ext cx="10498347" cy="144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实验目的：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编写</a:t>
            </a:r>
            <a:r>
              <a:rPr lang="en-US" altLang="zh-CN" dirty="0">
                <a:latin typeface="+mn-ea"/>
              </a:rPr>
              <a:t>Paillier</a:t>
            </a:r>
            <a:r>
              <a:rPr lang="zh-CN" altLang="en-US" dirty="0">
                <a:latin typeface="+mn-ea"/>
              </a:rPr>
              <a:t>算法（密钥生成、加密和解密算法）并验证其加法同态性质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模拟实现基于</a:t>
            </a:r>
            <a:r>
              <a:rPr lang="en-US" altLang="zh-CN" dirty="0">
                <a:latin typeface="+mn-ea"/>
              </a:rPr>
              <a:t>Paillier </a:t>
            </a:r>
            <a:r>
              <a:rPr lang="zh-CN" altLang="en-US" dirty="0">
                <a:latin typeface="+mn-ea"/>
              </a:rPr>
              <a:t>算法的匿名电子投票流程，了解该算法的应用，加深对同态加密算法的认识</a:t>
            </a:r>
            <a:endParaRPr lang="en-US" altLang="zh-CN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3BD7AE-C9A0-547B-B95C-9B1D21D7A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591"/>
          <a:stretch/>
        </p:blipFill>
        <p:spPr bwMode="auto">
          <a:xfrm>
            <a:off x="5995547" y="4095917"/>
            <a:ext cx="5813190" cy="11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2222B2-06AB-F1B2-7025-403932CE1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13" y="3465917"/>
            <a:ext cx="5598971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536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Paillier </a:t>
            </a:r>
            <a:r>
              <a:rPr lang="zh-CN" altLang="en-US" sz="2000" b="1" dirty="0">
                <a:latin typeface="+mn-ea"/>
              </a:rPr>
              <a:t>算法的匿名电子投票流程实现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97B47-B26C-16B0-678E-74EE073DE4F4}"/>
              </a:ext>
            </a:extLst>
          </p:cNvPr>
          <p:cNvSpPr txBox="1"/>
          <p:nvPr/>
        </p:nvSpPr>
        <p:spPr>
          <a:xfrm>
            <a:off x="846826" y="1779117"/>
            <a:ext cx="1049834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实验结果展示：</a:t>
            </a:r>
            <a:r>
              <a:rPr lang="en-US" altLang="zh-CN" dirty="0">
                <a:latin typeface="+mn-ea"/>
              </a:rPr>
              <a:t>1. Paillier</a:t>
            </a:r>
            <a:r>
              <a:rPr lang="zh-CN" altLang="en-US" dirty="0">
                <a:latin typeface="+mn-ea"/>
              </a:rPr>
              <a:t>算法具有加法同态性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2809B-7B13-A370-D415-1ACC9AC9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5255"/>
          <a:stretch/>
        </p:blipFill>
        <p:spPr>
          <a:xfrm>
            <a:off x="294155" y="2494706"/>
            <a:ext cx="11603687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853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Paillier </a:t>
            </a:r>
            <a:r>
              <a:rPr lang="zh-CN" altLang="en-US" sz="2000" b="1" dirty="0">
                <a:latin typeface="+mn-ea"/>
              </a:rPr>
              <a:t>算法的匿名电子投票流程实现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DF400-D24F-959C-1049-5D79D660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95" b="47670"/>
          <a:stretch/>
        </p:blipFill>
        <p:spPr>
          <a:xfrm>
            <a:off x="497204" y="2044075"/>
            <a:ext cx="11321946" cy="478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2ACC0F-7B87-B5A0-7468-BDD126DAB723}"/>
              </a:ext>
            </a:extLst>
          </p:cNvPr>
          <p:cNvSpPr txBox="1"/>
          <p:nvPr/>
        </p:nvSpPr>
        <p:spPr>
          <a:xfrm>
            <a:off x="846826" y="1572474"/>
            <a:ext cx="1049834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实验结果展示：</a:t>
            </a:r>
            <a:r>
              <a:rPr lang="en-US" altLang="zh-CN" dirty="0">
                <a:latin typeface="+mn-ea"/>
              </a:rPr>
              <a:t>2. Paillier</a:t>
            </a:r>
            <a:r>
              <a:rPr lang="zh-CN" altLang="en-US" dirty="0">
                <a:latin typeface="+mn-ea"/>
              </a:rPr>
              <a:t>算法在电子投票中的应用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285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Paillier </a:t>
            </a:r>
            <a:r>
              <a:rPr lang="zh-CN" altLang="en-US" sz="2000" b="1" dirty="0">
                <a:latin typeface="+mn-ea"/>
              </a:rPr>
              <a:t>算法的匿名电子投票流程实现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DF400-D24F-959C-1049-5D79D660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05" r="39777"/>
          <a:stretch/>
        </p:blipFill>
        <p:spPr>
          <a:xfrm>
            <a:off x="575562" y="2035903"/>
            <a:ext cx="11246942" cy="47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2ACC0F-7B87-B5A0-7468-BDD126DAB723}"/>
              </a:ext>
            </a:extLst>
          </p:cNvPr>
          <p:cNvSpPr txBox="1"/>
          <p:nvPr/>
        </p:nvSpPr>
        <p:spPr>
          <a:xfrm>
            <a:off x="834126" y="1626717"/>
            <a:ext cx="1049834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实验结果展示：</a:t>
            </a:r>
            <a:r>
              <a:rPr lang="en-US" altLang="zh-CN" dirty="0">
                <a:latin typeface="+mn-ea"/>
              </a:rPr>
              <a:t>2. Paillier</a:t>
            </a:r>
            <a:r>
              <a:rPr lang="zh-CN" altLang="en-US" dirty="0">
                <a:latin typeface="+mn-ea"/>
              </a:rPr>
              <a:t>算法在电子投票中的应用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9293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10335</TotalTime>
  <Words>179</Words>
  <Application>Microsoft Office PowerPoint</Application>
  <PresentationFormat>宽屏</PresentationFormat>
  <Paragraphs>21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第5章隐私保护</vt:lpstr>
      <vt:lpstr>第5章隐私保护</vt:lpstr>
      <vt:lpstr>第5章隐私保护</vt:lpstr>
      <vt:lpstr>第5章隐私保护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1866</cp:revision>
  <dcterms:created xsi:type="dcterms:W3CDTF">2020-10-27T09:09:46Z</dcterms:created>
  <dcterms:modified xsi:type="dcterms:W3CDTF">2023-04-15T13:31:05Z</dcterms:modified>
</cp:coreProperties>
</file>