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7"/>
  </p:notesMasterIdLst>
  <p:sldIdLst>
    <p:sldId id="1836" r:id="rId3"/>
    <p:sldId id="2731" r:id="rId4"/>
    <p:sldId id="2733" r:id="rId5"/>
    <p:sldId id="273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玲" initials="孟" lastIdx="1" clrIdx="0">
    <p:extLst>
      <p:ext uri="{19B8F6BF-5375-455C-9EA6-DF929625EA0E}">
        <p15:presenceInfo xmlns:p15="http://schemas.microsoft.com/office/powerpoint/2012/main" userId="d6e8483664069b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  <a:srgbClr val="A13F0B"/>
    <a:srgbClr val="F4B18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4" autoAdjust="0"/>
    <p:restoredTop sz="84253" autoAdjust="0"/>
  </p:normalViewPr>
  <p:slideViewPr>
    <p:cSldViewPr snapToGrid="0">
      <p:cViewPr varScale="1">
        <p:scale>
          <a:sx n="81" d="100"/>
          <a:sy n="81" d="100"/>
        </p:scale>
        <p:origin x="784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2B48-ECC0-479B-94FB-D5D8A9F348A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4540-1476-4D8D-AEA9-3FD8EADD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该</a:t>
            </a:r>
            <a:r>
              <a:rPr lang="en-US" altLang="zh-CN" dirty="0"/>
              <a:t>PPT</a:t>
            </a:r>
            <a:r>
              <a:rPr lang="zh-CN" altLang="en-US" dirty="0"/>
              <a:t>为网络空间安全导论课程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r>
              <a:rPr lang="en-US" altLang="zh-CN" dirty="0"/>
              <a:t>DNS</a:t>
            </a:r>
            <a:r>
              <a:rPr lang="zh-CN" altLang="en-US" dirty="0"/>
              <a:t>安全</a:t>
            </a:r>
            <a:r>
              <a:rPr lang="en-US" altLang="zh-CN" dirty="0"/>
              <a:t>-</a:t>
            </a:r>
            <a:r>
              <a:rPr lang="zh-CN" altLang="en-US" dirty="0"/>
              <a:t>实验介绍</a:t>
            </a:r>
            <a:r>
              <a:rPr lang="en-US" altLang="zh-CN" dirty="0"/>
              <a:t>PPT</a:t>
            </a:r>
            <a:r>
              <a:rPr lang="zh-CN" altLang="en-US" dirty="0"/>
              <a:t>，如果有问题可发送邮件至</a:t>
            </a:r>
            <a:r>
              <a:rPr lang="en-US" altLang="zh-CN" dirty="0"/>
              <a:t>3220200971@bit.edu.cn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5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5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5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6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9973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483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479223" y="4586282"/>
            <a:ext cx="11233553" cy="892503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Aft>
                <a:spcPct val="0"/>
              </a:spcAft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网络空间安全导论课程实验介绍</a:t>
            </a: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r>
              <a:rPr lang="en-US" altLang="zh-CN" dirty="0"/>
              <a:t>DNS </a:t>
            </a:r>
            <a:r>
              <a:rPr lang="zh-CN" altLang="en-US" dirty="0"/>
              <a:t>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实现本地 </a:t>
            </a:r>
            <a:r>
              <a:rPr lang="en-US" altLang="zh-CN" sz="2000" b="1" dirty="0">
                <a:latin typeface="+mn-ea"/>
              </a:rPr>
              <a:t>DNS </a:t>
            </a:r>
            <a:r>
              <a:rPr lang="zh-CN" altLang="en-US" sz="2000" b="1" dirty="0">
                <a:latin typeface="+mn-ea"/>
              </a:rPr>
              <a:t>缓存中毒攻击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903176"/>
            <a:ext cx="10498347" cy="334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实验原理：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通过污染</a:t>
            </a:r>
            <a:r>
              <a:rPr lang="en-US" altLang="zh-CN" dirty="0">
                <a:latin typeface="+mn-ea"/>
              </a:rPr>
              <a:t>DNS Cache</a:t>
            </a:r>
            <a:r>
              <a:rPr lang="zh-CN" altLang="en-US" dirty="0">
                <a:latin typeface="+mn-ea"/>
              </a:rPr>
              <a:t>，用虚假的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地址信息替换</a:t>
            </a:r>
            <a:r>
              <a:rPr lang="en-US" altLang="zh-CN" dirty="0">
                <a:latin typeface="+mn-ea"/>
              </a:rPr>
              <a:t>Cache</a:t>
            </a:r>
            <a:r>
              <a:rPr lang="zh-CN" altLang="en-US" dirty="0">
                <a:latin typeface="+mn-ea"/>
              </a:rPr>
              <a:t>中主机记录的真实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地址信息，可以改变域名和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的映射关系，使得用户在访问某网站时被错误引导至攻击者的网站中，从而暴露隐私信息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实验目的：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了解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缓存中毒原理，实现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缓存中毒攻击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实验环境：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Ubuntu</a:t>
            </a:r>
            <a:r>
              <a:rPr lang="zh-CN" altLang="en-US" dirty="0">
                <a:latin typeface="+mn-ea"/>
              </a:rPr>
              <a:t>虚拟机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2EBE01-DBED-7920-8AB8-7997EA6A1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4" b="33733"/>
          <a:stretch>
            <a:fillRect/>
          </a:stretch>
        </p:blipFill>
        <p:spPr>
          <a:xfrm>
            <a:off x="6096000" y="3238571"/>
            <a:ext cx="5897303" cy="259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208808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r>
              <a:rPr lang="en-US" altLang="zh-CN" dirty="0"/>
              <a:t>DNS </a:t>
            </a:r>
            <a:r>
              <a:rPr lang="zh-CN" altLang="en-US" dirty="0"/>
              <a:t>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实现本地 </a:t>
            </a:r>
            <a:r>
              <a:rPr lang="en-US" altLang="zh-CN" sz="2000" b="1" dirty="0">
                <a:latin typeface="+mn-ea"/>
              </a:rPr>
              <a:t>DNS </a:t>
            </a:r>
            <a:r>
              <a:rPr lang="zh-CN" altLang="en-US" sz="2000" b="1" dirty="0">
                <a:latin typeface="+mn-ea"/>
              </a:rPr>
              <a:t>缓存中毒攻击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E73B51-CC00-01E4-FF6F-EABF19D04BF4}"/>
              </a:ext>
            </a:extLst>
          </p:cNvPr>
          <p:cNvSpPr txBox="1"/>
          <p:nvPr/>
        </p:nvSpPr>
        <p:spPr>
          <a:xfrm>
            <a:off x="577850" y="1619467"/>
            <a:ext cx="10106723" cy="452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实验思路举例：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配置虚拟机作为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服务器：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Bind 9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修改配置文件  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etc</a:t>
            </a:r>
            <a:r>
              <a:rPr lang="en-US" altLang="zh-CN" dirty="0">
                <a:latin typeface="+mn-ea"/>
              </a:rPr>
              <a:t>/bind/</a:t>
            </a:r>
            <a:r>
              <a:rPr lang="en-US" altLang="zh-CN" dirty="0" err="1">
                <a:latin typeface="+mn-ea"/>
              </a:rPr>
              <a:t>named.conf.options</a:t>
            </a:r>
            <a:r>
              <a:rPr lang="zh-CN" altLang="en-US" dirty="0">
                <a:latin typeface="+mn-ea"/>
              </a:rPr>
              <a:t>， 设置允许查询和转发，并关闭</a:t>
            </a:r>
            <a:r>
              <a:rPr lang="en-US" altLang="zh-CN" dirty="0" err="1">
                <a:latin typeface="+mn-ea"/>
              </a:rPr>
              <a:t>dnssec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重启</a:t>
            </a:r>
            <a:r>
              <a:rPr lang="en-US" altLang="zh-CN" dirty="0">
                <a:latin typeface="+mn-ea"/>
              </a:rPr>
              <a:t>bind9</a:t>
            </a:r>
            <a:r>
              <a:rPr lang="zh-CN" altLang="en-US" dirty="0">
                <a:latin typeface="+mn-ea"/>
              </a:rPr>
              <a:t>服务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配置宿主机作为攻击者：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基于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环境，使用</a:t>
            </a:r>
            <a:r>
              <a:rPr lang="en-US" altLang="zh-CN" dirty="0">
                <a:latin typeface="+mn-ea"/>
              </a:rPr>
              <a:t>pip</a:t>
            </a:r>
            <a:r>
              <a:rPr lang="zh-CN" altLang="en-US" dirty="0">
                <a:latin typeface="+mn-ea"/>
              </a:rPr>
              <a:t>安装</a:t>
            </a:r>
            <a:r>
              <a:rPr lang="en-US" altLang="zh-CN" dirty="0" err="1">
                <a:latin typeface="+mn-ea"/>
              </a:rPr>
              <a:t>scapy</a:t>
            </a:r>
            <a:r>
              <a:rPr lang="zh-CN" altLang="en-US" dirty="0">
                <a:latin typeface="+mn-ea"/>
              </a:rPr>
              <a:t>库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>
                <a:latin typeface="+mn-ea"/>
              </a:rPr>
              <a:t>编写程序使用</a:t>
            </a:r>
            <a:r>
              <a:rPr lang="en-US" altLang="zh-CN">
                <a:latin typeface="+mn-ea"/>
              </a:rPr>
              <a:t>sniff</a:t>
            </a:r>
            <a:r>
              <a:rPr lang="zh-CN" altLang="en-US" dirty="0">
                <a:latin typeface="+mn-ea"/>
              </a:rPr>
              <a:t>监听请求包，伪造 </a:t>
            </a:r>
            <a:r>
              <a:rPr lang="en-US" altLang="zh-CN" dirty="0">
                <a:latin typeface="+mn-ea"/>
              </a:rPr>
              <a:t>DNS </a:t>
            </a:r>
            <a:r>
              <a:rPr lang="zh-CN" altLang="en-US" dirty="0">
                <a:latin typeface="+mn-ea"/>
              </a:rPr>
              <a:t>应答包并发送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61094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r>
              <a:rPr lang="en-US" altLang="zh-CN" dirty="0"/>
              <a:t>DNS </a:t>
            </a:r>
            <a:r>
              <a:rPr lang="zh-CN" altLang="en-US" dirty="0"/>
              <a:t>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实现本地 </a:t>
            </a:r>
            <a:r>
              <a:rPr lang="en-US" altLang="zh-CN" sz="2000" b="1" dirty="0">
                <a:latin typeface="+mn-ea"/>
              </a:rPr>
              <a:t>DNS </a:t>
            </a:r>
            <a:r>
              <a:rPr lang="zh-CN" altLang="en-US" sz="2000" b="1" dirty="0">
                <a:latin typeface="+mn-ea"/>
              </a:rPr>
              <a:t>缓存中毒攻击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E73B51-CC00-01E4-FF6F-EABF19D04BF4}"/>
              </a:ext>
            </a:extLst>
          </p:cNvPr>
          <p:cNvSpPr txBox="1"/>
          <p:nvPr/>
        </p:nvSpPr>
        <p:spPr>
          <a:xfrm>
            <a:off x="577850" y="1619467"/>
            <a:ext cx="10106723" cy="267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实验思路举例：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 startAt="3"/>
            </a:pPr>
            <a:r>
              <a:rPr lang="zh-CN" altLang="en-US" dirty="0">
                <a:latin typeface="+mn-ea"/>
              </a:rPr>
              <a:t>验证是否能够攻击成功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 使用虚拟机访问随机域名，跳转到攻击者设置的</a:t>
            </a:r>
            <a:r>
              <a:rPr lang="en-US" altLang="zh-CN" dirty="0" err="1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地址</a:t>
            </a: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 有条件的同学，可以使用另一台虚拟机（如</a:t>
            </a:r>
            <a:r>
              <a:rPr lang="en-US" altLang="zh-CN" dirty="0" err="1">
                <a:latin typeface="+mn-ea"/>
              </a:rPr>
              <a:t>wsl</a:t>
            </a:r>
            <a:r>
              <a:rPr lang="zh-CN" altLang="en-US" dirty="0">
                <a:latin typeface="+mn-ea"/>
              </a:rPr>
              <a:t>）作为用户，配置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服务器地址（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etc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resolv.conf</a:t>
            </a:r>
            <a:r>
              <a:rPr lang="zh-CN" altLang="en-US" dirty="0">
                <a:latin typeface="+mn-ea"/>
              </a:rPr>
              <a:t>），再次访问随机域名（</a:t>
            </a:r>
            <a:r>
              <a:rPr lang="en-US" altLang="zh-CN" dirty="0">
                <a:latin typeface="+mn-ea"/>
              </a:rPr>
              <a:t>curl -L xxxxxxxxxx.com</a:t>
            </a:r>
            <a:r>
              <a:rPr lang="zh-CN" altLang="en-US" dirty="0">
                <a:latin typeface="+mn-ea"/>
              </a:rPr>
              <a:t>），会跳转到攻击者设置的</a:t>
            </a:r>
            <a:r>
              <a:rPr lang="en-US" altLang="zh-CN" dirty="0" err="1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地址。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B05BDD-E6C5-B089-70BC-911FA96E7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03" b="20634"/>
          <a:stretch/>
        </p:blipFill>
        <p:spPr>
          <a:xfrm>
            <a:off x="889822" y="4098457"/>
            <a:ext cx="4548876" cy="2128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0C0FCD-5395-049E-1185-9EBA281D2D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51225" b="27532"/>
          <a:stretch/>
        </p:blipFill>
        <p:spPr>
          <a:xfrm>
            <a:off x="6329411" y="4044752"/>
            <a:ext cx="4440798" cy="21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305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10340</TotalTime>
  <Words>299</Words>
  <Application>Microsoft Office PowerPoint</Application>
  <PresentationFormat>宽屏</PresentationFormat>
  <Paragraphs>30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微软雅黑</vt:lpstr>
      <vt:lpstr>微软雅黑 Light</vt:lpstr>
      <vt:lpstr>Arial</vt:lpstr>
      <vt:lpstr>Century Gothic</vt:lpstr>
      <vt:lpstr>Times New Roman</vt:lpstr>
      <vt:lpstr>Wingdings</vt:lpstr>
      <vt:lpstr>封6​​</vt:lpstr>
      <vt:lpstr>目1​​</vt:lpstr>
      <vt:lpstr>PowerPoint 演示文稿</vt:lpstr>
      <vt:lpstr>第9章DNS 安全</vt:lpstr>
      <vt:lpstr>第9章DNS 安全</vt:lpstr>
      <vt:lpstr>第9章DNS 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玲</dc:creator>
  <cp:lastModifiedBy>魏 雅倩</cp:lastModifiedBy>
  <cp:revision>1876</cp:revision>
  <dcterms:created xsi:type="dcterms:W3CDTF">2020-10-27T09:09:46Z</dcterms:created>
  <dcterms:modified xsi:type="dcterms:W3CDTF">2023-04-15T13:32:54Z</dcterms:modified>
</cp:coreProperties>
</file>