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6"/>
  </p:notesMasterIdLst>
  <p:sldIdLst>
    <p:sldId id="1836" r:id="rId3"/>
    <p:sldId id="2734" r:id="rId4"/>
    <p:sldId id="273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</a:t>
            </a:r>
            <a:r>
              <a:rPr lang="en-US" altLang="zh-CN" dirty="0"/>
              <a:t>PPT</a:t>
            </a:r>
            <a:r>
              <a:rPr lang="zh-CN" altLang="en-US" dirty="0"/>
              <a:t>为网络空间安全导论课程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/>
              <a:t>13</a:t>
            </a:r>
            <a:r>
              <a:rPr lang="zh-CN" altLang="en-US"/>
              <a:t>章应用安全</a:t>
            </a:r>
            <a:r>
              <a:rPr lang="en-US" altLang="zh-CN"/>
              <a:t>-</a:t>
            </a:r>
            <a:r>
              <a:rPr lang="zh-CN" altLang="en-US" dirty="0"/>
              <a:t>实验介绍</a:t>
            </a:r>
            <a:r>
              <a:rPr lang="en-US" altLang="zh-CN" dirty="0"/>
              <a:t>PPT</a:t>
            </a:r>
            <a:r>
              <a:rPr lang="zh-CN" altLang="en-US" dirty="0"/>
              <a:t>，如果有问题可发送邮件至</a:t>
            </a:r>
            <a:r>
              <a:rPr lang="en-US" altLang="zh-CN" dirty="0"/>
              <a:t>3220200971@bit.edu.cn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章应用安全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Web </a:t>
            </a:r>
            <a:r>
              <a:rPr lang="zh-CN" altLang="en-US" sz="2000" b="1" dirty="0">
                <a:latin typeface="+mn-ea"/>
              </a:rPr>
              <a:t>攻击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406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大多数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应用程序攻击都是来源于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CSRF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SQL </a:t>
            </a:r>
            <a:r>
              <a:rPr lang="zh-CN" altLang="en-US" dirty="0">
                <a:latin typeface="+mn-ea"/>
              </a:rPr>
              <a:t>注入攻击，这些攻击通常指的是通过利用网页开发时留下的漏洞，通过巧妙的方法注入恶意指令代码到网页，使用户加载并执行攻击者恶意制造的网页程序，其中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存在是指攻击者构建的恶意网站被用户访问后，返回一些攻击性代码，并发出一个请求要求访问第三方站点，从而盗用用户身份，如用户名义发送邮件、虚拟货币转账等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实现本地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攻击和防御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支持 </a:t>
            </a:r>
            <a:r>
              <a:rPr lang="en-US" altLang="zh-CN" dirty="0">
                <a:latin typeface="+mn-ea"/>
              </a:rPr>
              <a:t>Python 3</a:t>
            </a:r>
            <a:r>
              <a:rPr lang="zh-CN" altLang="en-US" dirty="0">
                <a:latin typeface="+mn-ea"/>
              </a:rPr>
              <a:t>的编程环境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95885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章应用安全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Web </a:t>
            </a:r>
            <a:r>
              <a:rPr lang="zh-CN" altLang="en-US" sz="2000" b="1" dirty="0">
                <a:latin typeface="+mn-ea"/>
              </a:rPr>
              <a:t>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0923A-1D71-23C2-9C84-3F9DA0CD6B5B}"/>
              </a:ext>
            </a:extLst>
          </p:cNvPr>
          <p:cNvSpPr txBox="1"/>
          <p:nvPr/>
        </p:nvSpPr>
        <p:spPr>
          <a:xfrm>
            <a:off x="876031" y="2095008"/>
            <a:ext cx="10039017" cy="29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Flask</a:t>
            </a:r>
            <a:r>
              <a:rPr lang="zh-CN" altLang="en-US" dirty="0">
                <a:latin typeface="+mn-ea"/>
              </a:rPr>
              <a:t>框架并启动提供的源代码，开发一个简单的网页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访问网页并实现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反射型与持久型攻击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使用防御方法，防范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攻击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选做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增加一个登录功能，设计有 </a:t>
            </a:r>
            <a:r>
              <a:rPr lang="en-US" altLang="zh-CN" dirty="0">
                <a:latin typeface="+mn-ea"/>
              </a:rPr>
              <a:t>SQL </a:t>
            </a:r>
            <a:r>
              <a:rPr lang="zh-CN" altLang="en-US" dirty="0">
                <a:latin typeface="+mn-ea"/>
              </a:rPr>
              <a:t>注入隐患的代码，进行攻击，并且展示如何进行防范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选做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设计一个 </a:t>
            </a:r>
            <a:r>
              <a:rPr lang="en-US" altLang="zh-CN" dirty="0">
                <a:latin typeface="+mn-ea"/>
              </a:rPr>
              <a:t>CSRF </a:t>
            </a:r>
            <a:r>
              <a:rPr lang="zh-CN" altLang="en-US" dirty="0">
                <a:latin typeface="+mn-ea"/>
              </a:rPr>
              <a:t>攻击范例，并且演示如何防御</a:t>
            </a:r>
          </a:p>
        </p:txBody>
      </p:sp>
    </p:spTree>
    <p:extLst>
      <p:ext uri="{BB962C8B-B14F-4D97-AF65-F5344CB8AC3E}">
        <p14:creationId xmlns:p14="http://schemas.microsoft.com/office/powerpoint/2010/main" val="24340938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256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第13章应用安全</vt:lpstr>
      <vt:lpstr>第13章应用安全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1872</cp:revision>
  <dcterms:created xsi:type="dcterms:W3CDTF">2020-10-27T09:09:46Z</dcterms:created>
  <dcterms:modified xsi:type="dcterms:W3CDTF">2023-04-15T13:33:29Z</dcterms:modified>
</cp:coreProperties>
</file>