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Roboto Condensed"/>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C7F22D-CEEA-45D6-98FC-6BFEB1F414EC}">
  <a:tblStyle styleId="{B8C7F22D-CEEA-45D6-98FC-6BFEB1F414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RobotoCondensed-bold.fntdata"/><Relationship Id="rId23" Type="http://schemas.openxmlformats.org/officeDocument/2006/relationships/font" Target="fonts/Roboto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boldItalic.fntdata"/><Relationship Id="rId25" Type="http://schemas.openxmlformats.org/officeDocument/2006/relationships/font" Target="fonts/RobotoCondensed-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d88b9be8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d88b9be8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d88b9be8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d88b9be8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d88b9be8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d88b9be8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d88b9be8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d88b9be8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d88b9be8f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d88b9be8f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da041f5a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da041f5a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18f4893d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18f4893d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8f4893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18f4893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3e4c822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d3e4c822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22198a46b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22198a46b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d3e4c8220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d3e4c8220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d3e4c8220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d3e4c8220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d3e4c82203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d3e4c82203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d88b9be8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d88b9be8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28475" y="488452"/>
            <a:ext cx="5886900" cy="1697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b="1" sz="6000">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28475" y="2164081"/>
            <a:ext cx="5886900" cy="40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720000" y="1467400"/>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subTitle"/>
          </p:nvPr>
        </p:nvSpPr>
        <p:spPr>
          <a:xfrm>
            <a:off x="2195550" y="3293000"/>
            <a:ext cx="47529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0" name="Shape 40"/>
        <p:cNvGrpSpPr/>
        <p:nvPr/>
      </p:nvGrpSpPr>
      <p:grpSpPr>
        <a:xfrm>
          <a:off x="0" y="0"/>
          <a:ext cx="0" cy="0"/>
          <a:chOff x="0" y="0"/>
          <a:chExt cx="0" cy="0"/>
        </a:xfrm>
      </p:grpSpPr>
      <p:sp>
        <p:nvSpPr>
          <p:cNvPr id="41" name="Google Shape;41;p1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2" name="Google Shape;42;p13"/>
          <p:cNvSpPr txBox="1"/>
          <p:nvPr>
            <p:ph idx="1" type="subTitle"/>
          </p:nvPr>
        </p:nvSpPr>
        <p:spPr>
          <a:xfrm>
            <a:off x="1979025" y="1685925"/>
            <a:ext cx="26586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43" name="Google Shape;43;p13"/>
          <p:cNvSpPr txBox="1"/>
          <p:nvPr>
            <p:ph idx="2" type="subTitle"/>
          </p:nvPr>
        </p:nvSpPr>
        <p:spPr>
          <a:xfrm>
            <a:off x="5536900" y="1685925"/>
            <a:ext cx="26586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44" name="Google Shape;44;p13"/>
          <p:cNvSpPr txBox="1"/>
          <p:nvPr>
            <p:ph idx="3" type="subTitle"/>
          </p:nvPr>
        </p:nvSpPr>
        <p:spPr>
          <a:xfrm>
            <a:off x="5536900" y="1912550"/>
            <a:ext cx="26586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13"/>
          <p:cNvSpPr txBox="1"/>
          <p:nvPr>
            <p:ph idx="4" type="subTitle"/>
          </p:nvPr>
        </p:nvSpPr>
        <p:spPr>
          <a:xfrm>
            <a:off x="1979025" y="1912550"/>
            <a:ext cx="26586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 name="Google Shape;46;p13"/>
          <p:cNvSpPr txBox="1"/>
          <p:nvPr>
            <p:ph idx="5" type="subTitle"/>
          </p:nvPr>
        </p:nvSpPr>
        <p:spPr>
          <a:xfrm>
            <a:off x="1979025" y="3098600"/>
            <a:ext cx="26586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47" name="Google Shape;47;p13"/>
          <p:cNvSpPr txBox="1"/>
          <p:nvPr>
            <p:ph idx="6" type="subTitle"/>
          </p:nvPr>
        </p:nvSpPr>
        <p:spPr>
          <a:xfrm>
            <a:off x="5536900" y="3098600"/>
            <a:ext cx="26586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48" name="Google Shape;48;p13"/>
          <p:cNvSpPr txBox="1"/>
          <p:nvPr>
            <p:ph idx="7" type="subTitle"/>
          </p:nvPr>
        </p:nvSpPr>
        <p:spPr>
          <a:xfrm>
            <a:off x="5536900" y="3325175"/>
            <a:ext cx="26586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13"/>
          <p:cNvSpPr txBox="1"/>
          <p:nvPr>
            <p:ph idx="8" type="subTitle"/>
          </p:nvPr>
        </p:nvSpPr>
        <p:spPr>
          <a:xfrm>
            <a:off x="1979025" y="3325175"/>
            <a:ext cx="26586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 name="Google Shape;50;p13"/>
          <p:cNvSpPr txBox="1"/>
          <p:nvPr>
            <p:ph hasCustomPrompt="1" idx="9" type="title"/>
          </p:nvPr>
        </p:nvSpPr>
        <p:spPr>
          <a:xfrm>
            <a:off x="1072451" y="1915150"/>
            <a:ext cx="8175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500">
                <a:solidFill>
                  <a:schemeClr val="dk1"/>
                </a:solidFill>
                <a:latin typeface="Roboto Mono"/>
                <a:ea typeface="Roboto Mono"/>
                <a:cs typeface="Roboto Mono"/>
                <a:sym typeface="Roboto Mono"/>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51" name="Google Shape;51;p13"/>
          <p:cNvSpPr txBox="1"/>
          <p:nvPr>
            <p:ph hasCustomPrompt="1" idx="13" type="title"/>
          </p:nvPr>
        </p:nvSpPr>
        <p:spPr>
          <a:xfrm>
            <a:off x="4678514" y="1915200"/>
            <a:ext cx="8175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500">
                <a:solidFill>
                  <a:schemeClr val="dk1"/>
                </a:solidFill>
                <a:latin typeface="Roboto Mono"/>
                <a:ea typeface="Roboto Mono"/>
                <a:cs typeface="Roboto Mono"/>
                <a:sym typeface="Roboto Mono"/>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52" name="Google Shape;52;p13"/>
          <p:cNvSpPr txBox="1"/>
          <p:nvPr>
            <p:ph hasCustomPrompt="1" idx="14" type="title"/>
          </p:nvPr>
        </p:nvSpPr>
        <p:spPr>
          <a:xfrm>
            <a:off x="1072451" y="3305800"/>
            <a:ext cx="8175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500">
                <a:solidFill>
                  <a:schemeClr val="dk1"/>
                </a:solidFill>
                <a:latin typeface="Roboto Mono"/>
                <a:ea typeface="Roboto Mono"/>
                <a:cs typeface="Roboto Mono"/>
                <a:sym typeface="Roboto Mono"/>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53" name="Google Shape;53;p13"/>
          <p:cNvSpPr txBox="1"/>
          <p:nvPr>
            <p:ph hasCustomPrompt="1" idx="15" type="title"/>
          </p:nvPr>
        </p:nvSpPr>
        <p:spPr>
          <a:xfrm>
            <a:off x="4678514" y="3305800"/>
            <a:ext cx="8175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3500">
                <a:solidFill>
                  <a:schemeClr val="dk1"/>
                </a:solidFill>
                <a:latin typeface="Roboto Mono"/>
                <a:ea typeface="Roboto Mono"/>
                <a:cs typeface="Roboto Mono"/>
                <a:sym typeface="Roboto Mono"/>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4" name="Shape 54"/>
        <p:cNvGrpSpPr/>
        <p:nvPr/>
      </p:nvGrpSpPr>
      <p:grpSpPr>
        <a:xfrm>
          <a:off x="0" y="0"/>
          <a:ext cx="0" cy="0"/>
          <a:chOff x="0" y="0"/>
          <a:chExt cx="0" cy="0"/>
        </a:xfrm>
      </p:grpSpPr>
      <p:sp>
        <p:nvSpPr>
          <p:cNvPr id="55" name="Google Shape;55;p14"/>
          <p:cNvSpPr txBox="1"/>
          <p:nvPr>
            <p:ph type="title"/>
          </p:nvPr>
        </p:nvSpPr>
        <p:spPr>
          <a:xfrm>
            <a:off x="2593350" y="3201275"/>
            <a:ext cx="395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56" name="Google Shape;56;p14"/>
          <p:cNvSpPr txBox="1"/>
          <p:nvPr>
            <p:ph idx="1" type="subTitle"/>
          </p:nvPr>
        </p:nvSpPr>
        <p:spPr>
          <a:xfrm>
            <a:off x="2593350" y="1293350"/>
            <a:ext cx="3957300" cy="191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57" name="Shape 57"/>
        <p:cNvGrpSpPr/>
        <p:nvPr/>
      </p:nvGrpSpPr>
      <p:grpSpPr>
        <a:xfrm>
          <a:off x="0" y="0"/>
          <a:ext cx="0" cy="0"/>
          <a:chOff x="0" y="0"/>
          <a:chExt cx="0" cy="0"/>
        </a:xfrm>
      </p:grpSpPr>
      <p:sp>
        <p:nvSpPr>
          <p:cNvPr id="58" name="Google Shape;58;p15"/>
          <p:cNvSpPr txBox="1"/>
          <p:nvPr>
            <p:ph idx="1" type="subTitle"/>
          </p:nvPr>
        </p:nvSpPr>
        <p:spPr>
          <a:xfrm>
            <a:off x="720000" y="2122175"/>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59" name="Google Shape;59;p15"/>
          <p:cNvSpPr txBox="1"/>
          <p:nvPr>
            <p:ph idx="2" type="subTitle"/>
          </p:nvPr>
        </p:nvSpPr>
        <p:spPr>
          <a:xfrm>
            <a:off x="6764050" y="2122175"/>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0" name="Google Shape;60;p15"/>
          <p:cNvSpPr txBox="1"/>
          <p:nvPr>
            <p:ph idx="3" type="subTitle"/>
          </p:nvPr>
        </p:nvSpPr>
        <p:spPr>
          <a:xfrm>
            <a:off x="720000" y="3622550"/>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1" name="Google Shape;61;p15"/>
          <p:cNvSpPr txBox="1"/>
          <p:nvPr>
            <p:ph idx="4" type="subTitle"/>
          </p:nvPr>
        </p:nvSpPr>
        <p:spPr>
          <a:xfrm>
            <a:off x="6764050" y="3622550"/>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2" name="Google Shape;62;p1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63" name="Google Shape;63;p15"/>
          <p:cNvSpPr txBox="1"/>
          <p:nvPr>
            <p:ph idx="5" type="subTitle"/>
          </p:nvPr>
        </p:nvSpPr>
        <p:spPr>
          <a:xfrm>
            <a:off x="2674150" y="1155375"/>
            <a:ext cx="3783900" cy="413700"/>
          </a:xfrm>
          <a:prstGeom prst="rect">
            <a:avLst/>
          </a:prstGeom>
        </p:spPr>
        <p:txBody>
          <a:bodyPr anchorCtr="0" anchor="ctr" bIns="91425" lIns="0" spcFirstLastPara="1" rIns="0" wrap="square" tIns="91425">
            <a:noAutofit/>
          </a:bodyPr>
          <a:lstStyle>
            <a:lvl1pPr lvl="0" rtl="0" algn="ctr">
              <a:spcBef>
                <a:spcPts val="0"/>
              </a:spcBef>
              <a:spcAft>
                <a:spcPts val="0"/>
              </a:spcAft>
              <a:buNone/>
              <a:defRPr sz="1600">
                <a:solidFill>
                  <a:schemeClr val="accent2"/>
                </a:solidFill>
              </a:defRPr>
            </a:lvl1pPr>
            <a:lvl2pPr lvl="1" rtl="0" algn="ctr">
              <a:spcBef>
                <a:spcPts val="0"/>
              </a:spcBef>
              <a:spcAft>
                <a:spcPts val="0"/>
              </a:spcAft>
              <a:buNone/>
              <a:defRPr sz="1600">
                <a:solidFill>
                  <a:schemeClr val="accent2"/>
                </a:solidFill>
              </a:defRPr>
            </a:lvl2pPr>
            <a:lvl3pPr lvl="2" rtl="0" algn="ctr">
              <a:spcBef>
                <a:spcPts val="0"/>
              </a:spcBef>
              <a:spcAft>
                <a:spcPts val="0"/>
              </a:spcAft>
              <a:buNone/>
              <a:defRPr sz="1600">
                <a:solidFill>
                  <a:schemeClr val="accent2"/>
                </a:solidFill>
              </a:defRPr>
            </a:lvl3pPr>
            <a:lvl4pPr lvl="3" rtl="0" algn="ctr">
              <a:spcBef>
                <a:spcPts val="0"/>
              </a:spcBef>
              <a:spcAft>
                <a:spcPts val="0"/>
              </a:spcAft>
              <a:buNone/>
              <a:defRPr sz="1600">
                <a:solidFill>
                  <a:schemeClr val="accent2"/>
                </a:solidFill>
              </a:defRPr>
            </a:lvl4pPr>
            <a:lvl5pPr lvl="4" rtl="0" algn="ctr">
              <a:spcBef>
                <a:spcPts val="0"/>
              </a:spcBef>
              <a:spcAft>
                <a:spcPts val="0"/>
              </a:spcAft>
              <a:buNone/>
              <a:defRPr sz="1600">
                <a:solidFill>
                  <a:schemeClr val="accent2"/>
                </a:solidFill>
              </a:defRPr>
            </a:lvl5pPr>
            <a:lvl6pPr lvl="5" rtl="0" algn="ctr">
              <a:spcBef>
                <a:spcPts val="0"/>
              </a:spcBef>
              <a:spcAft>
                <a:spcPts val="0"/>
              </a:spcAft>
              <a:buNone/>
              <a:defRPr sz="1600">
                <a:solidFill>
                  <a:schemeClr val="accent2"/>
                </a:solidFill>
              </a:defRPr>
            </a:lvl6pPr>
            <a:lvl7pPr lvl="6" rtl="0" algn="ctr">
              <a:spcBef>
                <a:spcPts val="0"/>
              </a:spcBef>
              <a:spcAft>
                <a:spcPts val="0"/>
              </a:spcAft>
              <a:buNone/>
              <a:defRPr sz="1600">
                <a:solidFill>
                  <a:schemeClr val="accent2"/>
                </a:solidFill>
              </a:defRPr>
            </a:lvl7pPr>
            <a:lvl8pPr lvl="7" rtl="0" algn="ctr">
              <a:spcBef>
                <a:spcPts val="0"/>
              </a:spcBef>
              <a:spcAft>
                <a:spcPts val="0"/>
              </a:spcAft>
              <a:buNone/>
              <a:defRPr sz="1600">
                <a:solidFill>
                  <a:schemeClr val="accent2"/>
                </a:solidFill>
              </a:defRPr>
            </a:lvl8pPr>
            <a:lvl9pPr lvl="8" rtl="0" algn="ctr">
              <a:spcBef>
                <a:spcPts val="0"/>
              </a:spcBef>
              <a:spcAft>
                <a:spcPts val="0"/>
              </a:spcAft>
              <a:buNone/>
              <a:defRPr sz="1600">
                <a:solidFill>
                  <a:schemeClr val="accent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
    <p:spTree>
      <p:nvGrpSpPr>
        <p:cNvPr id="64" name="Shape 64"/>
        <p:cNvGrpSpPr/>
        <p:nvPr/>
      </p:nvGrpSpPr>
      <p:grpSpPr>
        <a:xfrm>
          <a:off x="0" y="0"/>
          <a:ext cx="0" cy="0"/>
          <a:chOff x="0" y="0"/>
          <a:chExt cx="0" cy="0"/>
        </a:xfrm>
      </p:grpSpPr>
      <p:sp>
        <p:nvSpPr>
          <p:cNvPr id="65" name="Google Shape;65;p16"/>
          <p:cNvSpPr txBox="1"/>
          <p:nvPr>
            <p:ph idx="1" type="subTitle"/>
          </p:nvPr>
        </p:nvSpPr>
        <p:spPr>
          <a:xfrm>
            <a:off x="720000" y="2122175"/>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6" name="Google Shape;66;p16"/>
          <p:cNvSpPr txBox="1"/>
          <p:nvPr>
            <p:ph idx="2" type="subTitle"/>
          </p:nvPr>
        </p:nvSpPr>
        <p:spPr>
          <a:xfrm>
            <a:off x="6764050" y="2122175"/>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7" name="Google Shape;67;p16"/>
          <p:cNvSpPr txBox="1"/>
          <p:nvPr>
            <p:ph idx="3" type="subTitle"/>
          </p:nvPr>
        </p:nvSpPr>
        <p:spPr>
          <a:xfrm>
            <a:off x="720000" y="3622550"/>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8" name="Google Shape;68;p16"/>
          <p:cNvSpPr txBox="1"/>
          <p:nvPr>
            <p:ph idx="4" type="subTitle"/>
          </p:nvPr>
        </p:nvSpPr>
        <p:spPr>
          <a:xfrm>
            <a:off x="6764050" y="3622550"/>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69" name="Google Shape;69;p1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70" name="Google Shape;70;p16"/>
          <p:cNvSpPr txBox="1"/>
          <p:nvPr>
            <p:ph idx="5" type="subTitle"/>
          </p:nvPr>
        </p:nvSpPr>
        <p:spPr>
          <a:xfrm>
            <a:off x="2807750" y="1133173"/>
            <a:ext cx="3516600" cy="213900"/>
          </a:xfrm>
          <a:prstGeom prst="rect">
            <a:avLst/>
          </a:prstGeom>
        </p:spPr>
        <p:txBody>
          <a:bodyPr anchorCtr="0" anchor="ctr" bIns="91425" lIns="0" spcFirstLastPara="1" rIns="0" wrap="square" tIns="91425">
            <a:noAutofit/>
          </a:bodyPr>
          <a:lstStyle>
            <a:lvl1pPr lvl="0" rtl="0" algn="ctr">
              <a:spcBef>
                <a:spcPts val="0"/>
              </a:spcBef>
              <a:spcAft>
                <a:spcPts val="0"/>
              </a:spcAft>
              <a:buNone/>
              <a:defRPr sz="1600">
                <a:solidFill>
                  <a:schemeClr val="accent2"/>
                </a:solidFill>
              </a:defRPr>
            </a:lvl1pPr>
            <a:lvl2pPr lvl="1" rtl="0" algn="ctr">
              <a:spcBef>
                <a:spcPts val="0"/>
              </a:spcBef>
              <a:spcAft>
                <a:spcPts val="0"/>
              </a:spcAft>
              <a:buNone/>
              <a:defRPr sz="1600">
                <a:solidFill>
                  <a:schemeClr val="accent2"/>
                </a:solidFill>
              </a:defRPr>
            </a:lvl2pPr>
            <a:lvl3pPr lvl="2" rtl="0" algn="ctr">
              <a:spcBef>
                <a:spcPts val="0"/>
              </a:spcBef>
              <a:spcAft>
                <a:spcPts val="0"/>
              </a:spcAft>
              <a:buNone/>
              <a:defRPr sz="1600">
                <a:solidFill>
                  <a:schemeClr val="accent2"/>
                </a:solidFill>
              </a:defRPr>
            </a:lvl3pPr>
            <a:lvl4pPr lvl="3" rtl="0" algn="ctr">
              <a:spcBef>
                <a:spcPts val="0"/>
              </a:spcBef>
              <a:spcAft>
                <a:spcPts val="0"/>
              </a:spcAft>
              <a:buNone/>
              <a:defRPr sz="1600">
                <a:solidFill>
                  <a:schemeClr val="accent2"/>
                </a:solidFill>
              </a:defRPr>
            </a:lvl4pPr>
            <a:lvl5pPr lvl="4" rtl="0" algn="ctr">
              <a:spcBef>
                <a:spcPts val="0"/>
              </a:spcBef>
              <a:spcAft>
                <a:spcPts val="0"/>
              </a:spcAft>
              <a:buNone/>
              <a:defRPr sz="1600">
                <a:solidFill>
                  <a:schemeClr val="accent2"/>
                </a:solidFill>
              </a:defRPr>
            </a:lvl5pPr>
            <a:lvl6pPr lvl="5" rtl="0" algn="ctr">
              <a:spcBef>
                <a:spcPts val="0"/>
              </a:spcBef>
              <a:spcAft>
                <a:spcPts val="0"/>
              </a:spcAft>
              <a:buNone/>
              <a:defRPr sz="1600">
                <a:solidFill>
                  <a:schemeClr val="accent2"/>
                </a:solidFill>
              </a:defRPr>
            </a:lvl6pPr>
            <a:lvl7pPr lvl="6" rtl="0" algn="ctr">
              <a:spcBef>
                <a:spcPts val="0"/>
              </a:spcBef>
              <a:spcAft>
                <a:spcPts val="0"/>
              </a:spcAft>
              <a:buNone/>
              <a:defRPr sz="1600">
                <a:solidFill>
                  <a:schemeClr val="accent2"/>
                </a:solidFill>
              </a:defRPr>
            </a:lvl7pPr>
            <a:lvl8pPr lvl="7" rtl="0" algn="ctr">
              <a:spcBef>
                <a:spcPts val="0"/>
              </a:spcBef>
              <a:spcAft>
                <a:spcPts val="0"/>
              </a:spcAft>
              <a:buNone/>
              <a:defRPr sz="1600">
                <a:solidFill>
                  <a:schemeClr val="accent2"/>
                </a:solidFill>
              </a:defRPr>
            </a:lvl8pPr>
            <a:lvl9pPr lvl="8" rtl="0" algn="ctr">
              <a:spcBef>
                <a:spcPts val="0"/>
              </a:spcBef>
              <a:spcAft>
                <a:spcPts val="0"/>
              </a:spcAft>
              <a:buNone/>
              <a:defRPr sz="1600">
                <a:solidFill>
                  <a:schemeClr val="accent2"/>
                </a:solidFill>
              </a:defRPr>
            </a:lvl9pPr>
          </a:lstStyle>
          <a:p/>
        </p:txBody>
      </p:sp>
      <p:sp>
        <p:nvSpPr>
          <p:cNvPr id="71" name="Google Shape;71;p16"/>
          <p:cNvSpPr txBox="1"/>
          <p:nvPr>
            <p:ph idx="6" type="subTitle"/>
          </p:nvPr>
        </p:nvSpPr>
        <p:spPr>
          <a:xfrm>
            <a:off x="3742025" y="2122175"/>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72" name="Google Shape;72;p16"/>
          <p:cNvSpPr txBox="1"/>
          <p:nvPr>
            <p:ph idx="7" type="subTitle"/>
          </p:nvPr>
        </p:nvSpPr>
        <p:spPr>
          <a:xfrm>
            <a:off x="3742025" y="3622550"/>
            <a:ext cx="1656000" cy="835500"/>
          </a:xfrm>
          <a:prstGeom prst="rect">
            <a:avLst/>
          </a:prstGeom>
        </p:spPr>
        <p:txBody>
          <a:bodyPr anchorCtr="0" anchor="t" bIns="91425" lIns="0" spcFirstLastPara="1" rIns="0"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14">
    <p:spTree>
      <p:nvGrpSpPr>
        <p:cNvPr id="73" name="Shape 73"/>
        <p:cNvGrpSpPr/>
        <p:nvPr/>
      </p:nvGrpSpPr>
      <p:grpSpPr>
        <a:xfrm>
          <a:off x="0" y="0"/>
          <a:ext cx="0" cy="0"/>
          <a:chOff x="0" y="0"/>
          <a:chExt cx="0" cy="0"/>
        </a:xfrm>
      </p:grpSpPr>
      <p:sp>
        <p:nvSpPr>
          <p:cNvPr id="74" name="Google Shape;74;p1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75" name="Google Shape;75;p17"/>
          <p:cNvSpPr txBox="1"/>
          <p:nvPr>
            <p:ph idx="1" type="subTitle"/>
          </p:nvPr>
        </p:nvSpPr>
        <p:spPr>
          <a:xfrm>
            <a:off x="719975" y="1381200"/>
            <a:ext cx="26898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76" name="Google Shape;76;p17"/>
          <p:cNvSpPr txBox="1"/>
          <p:nvPr>
            <p:ph idx="2" type="subTitle"/>
          </p:nvPr>
        </p:nvSpPr>
        <p:spPr>
          <a:xfrm>
            <a:off x="720000" y="1655450"/>
            <a:ext cx="2689800" cy="61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 name="Google Shape;77;p17"/>
          <p:cNvSpPr txBox="1"/>
          <p:nvPr>
            <p:ph idx="3" type="subTitle"/>
          </p:nvPr>
        </p:nvSpPr>
        <p:spPr>
          <a:xfrm>
            <a:off x="719975" y="2486150"/>
            <a:ext cx="26898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78" name="Google Shape;78;p17"/>
          <p:cNvSpPr txBox="1"/>
          <p:nvPr>
            <p:ph idx="4" type="subTitle"/>
          </p:nvPr>
        </p:nvSpPr>
        <p:spPr>
          <a:xfrm>
            <a:off x="720000" y="2760400"/>
            <a:ext cx="2689800" cy="61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9" name="Google Shape;79;p17"/>
          <p:cNvSpPr txBox="1"/>
          <p:nvPr>
            <p:ph idx="5" type="subTitle"/>
          </p:nvPr>
        </p:nvSpPr>
        <p:spPr>
          <a:xfrm>
            <a:off x="719975" y="3538875"/>
            <a:ext cx="2689800" cy="390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accent1"/>
              </a:buClr>
              <a:buSzPts val="1600"/>
              <a:buNone/>
              <a:defRPr b="1" sz="1600">
                <a:solidFill>
                  <a:schemeClr val="accent2"/>
                </a:solidFill>
              </a:defRPr>
            </a:lvl1pPr>
            <a:lvl2pPr lvl="1" rtl="0">
              <a:lnSpc>
                <a:spcPct val="100000"/>
              </a:lnSpc>
              <a:spcBef>
                <a:spcPts val="1600"/>
              </a:spcBef>
              <a:spcAft>
                <a:spcPts val="0"/>
              </a:spcAft>
              <a:buClr>
                <a:schemeClr val="accent1"/>
              </a:buClr>
              <a:buSzPts val="1600"/>
              <a:buNone/>
              <a:defRPr b="1" sz="1600">
                <a:solidFill>
                  <a:schemeClr val="accent1"/>
                </a:solidFill>
              </a:defRPr>
            </a:lvl2pPr>
            <a:lvl3pPr lvl="2" rtl="0">
              <a:lnSpc>
                <a:spcPct val="100000"/>
              </a:lnSpc>
              <a:spcBef>
                <a:spcPts val="1600"/>
              </a:spcBef>
              <a:spcAft>
                <a:spcPts val="0"/>
              </a:spcAft>
              <a:buClr>
                <a:schemeClr val="accent1"/>
              </a:buClr>
              <a:buSzPts val="1600"/>
              <a:buNone/>
              <a:defRPr b="1" sz="1600">
                <a:solidFill>
                  <a:schemeClr val="accent1"/>
                </a:solidFill>
              </a:defRPr>
            </a:lvl3pPr>
            <a:lvl4pPr lvl="3" rtl="0">
              <a:lnSpc>
                <a:spcPct val="100000"/>
              </a:lnSpc>
              <a:spcBef>
                <a:spcPts val="1600"/>
              </a:spcBef>
              <a:spcAft>
                <a:spcPts val="0"/>
              </a:spcAft>
              <a:buClr>
                <a:schemeClr val="accent1"/>
              </a:buClr>
              <a:buSzPts val="1600"/>
              <a:buNone/>
              <a:defRPr b="1" sz="1600">
                <a:solidFill>
                  <a:schemeClr val="accent1"/>
                </a:solidFill>
              </a:defRPr>
            </a:lvl4pPr>
            <a:lvl5pPr lvl="4" rtl="0">
              <a:lnSpc>
                <a:spcPct val="100000"/>
              </a:lnSpc>
              <a:spcBef>
                <a:spcPts val="1600"/>
              </a:spcBef>
              <a:spcAft>
                <a:spcPts val="0"/>
              </a:spcAft>
              <a:buClr>
                <a:schemeClr val="accent1"/>
              </a:buClr>
              <a:buSzPts val="1600"/>
              <a:buNone/>
              <a:defRPr b="1" sz="1600">
                <a:solidFill>
                  <a:schemeClr val="accent1"/>
                </a:solidFill>
              </a:defRPr>
            </a:lvl5pPr>
            <a:lvl6pPr lvl="5" rtl="0">
              <a:lnSpc>
                <a:spcPct val="100000"/>
              </a:lnSpc>
              <a:spcBef>
                <a:spcPts val="1600"/>
              </a:spcBef>
              <a:spcAft>
                <a:spcPts val="0"/>
              </a:spcAft>
              <a:buClr>
                <a:schemeClr val="accent1"/>
              </a:buClr>
              <a:buSzPts val="1600"/>
              <a:buNone/>
              <a:defRPr b="1" sz="1600">
                <a:solidFill>
                  <a:schemeClr val="accent1"/>
                </a:solidFill>
              </a:defRPr>
            </a:lvl6pPr>
            <a:lvl7pPr lvl="6" rtl="0">
              <a:lnSpc>
                <a:spcPct val="100000"/>
              </a:lnSpc>
              <a:spcBef>
                <a:spcPts val="1600"/>
              </a:spcBef>
              <a:spcAft>
                <a:spcPts val="0"/>
              </a:spcAft>
              <a:buClr>
                <a:schemeClr val="accent1"/>
              </a:buClr>
              <a:buSzPts val="1600"/>
              <a:buNone/>
              <a:defRPr b="1" sz="1600">
                <a:solidFill>
                  <a:schemeClr val="accent1"/>
                </a:solidFill>
              </a:defRPr>
            </a:lvl7pPr>
            <a:lvl8pPr lvl="7" rtl="0">
              <a:lnSpc>
                <a:spcPct val="100000"/>
              </a:lnSpc>
              <a:spcBef>
                <a:spcPts val="1600"/>
              </a:spcBef>
              <a:spcAft>
                <a:spcPts val="0"/>
              </a:spcAft>
              <a:buClr>
                <a:schemeClr val="accent1"/>
              </a:buClr>
              <a:buSzPts val="1600"/>
              <a:buNone/>
              <a:defRPr b="1" sz="1600">
                <a:solidFill>
                  <a:schemeClr val="accent1"/>
                </a:solidFill>
              </a:defRPr>
            </a:lvl8pPr>
            <a:lvl9pPr lvl="8" rtl="0">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80" name="Google Shape;80;p17"/>
          <p:cNvSpPr txBox="1"/>
          <p:nvPr>
            <p:ph idx="6" type="subTitle"/>
          </p:nvPr>
        </p:nvSpPr>
        <p:spPr>
          <a:xfrm>
            <a:off x="720000" y="3813125"/>
            <a:ext cx="2689800" cy="61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1" name="Google Shape;81;p17"/>
          <p:cNvSpPr txBox="1"/>
          <p:nvPr>
            <p:ph idx="7" type="subTitle"/>
          </p:nvPr>
        </p:nvSpPr>
        <p:spPr>
          <a:xfrm>
            <a:off x="5734175" y="1381200"/>
            <a:ext cx="2689800" cy="3909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Clr>
                <a:schemeClr val="accent1"/>
              </a:buClr>
              <a:buSzPts val="1600"/>
              <a:buNone/>
              <a:defRPr b="1" sz="1600">
                <a:solidFill>
                  <a:schemeClr val="accent2"/>
                </a:solidFill>
              </a:defRPr>
            </a:lvl1pPr>
            <a:lvl2pPr lvl="1" rtl="0" algn="r">
              <a:lnSpc>
                <a:spcPct val="100000"/>
              </a:lnSpc>
              <a:spcBef>
                <a:spcPts val="1600"/>
              </a:spcBef>
              <a:spcAft>
                <a:spcPts val="0"/>
              </a:spcAft>
              <a:buClr>
                <a:schemeClr val="accent1"/>
              </a:buClr>
              <a:buSzPts val="1600"/>
              <a:buNone/>
              <a:defRPr b="1" sz="1600">
                <a:solidFill>
                  <a:schemeClr val="accent1"/>
                </a:solidFill>
              </a:defRPr>
            </a:lvl2pPr>
            <a:lvl3pPr lvl="2" rtl="0" algn="r">
              <a:lnSpc>
                <a:spcPct val="100000"/>
              </a:lnSpc>
              <a:spcBef>
                <a:spcPts val="1600"/>
              </a:spcBef>
              <a:spcAft>
                <a:spcPts val="0"/>
              </a:spcAft>
              <a:buClr>
                <a:schemeClr val="accent1"/>
              </a:buClr>
              <a:buSzPts val="1600"/>
              <a:buNone/>
              <a:defRPr b="1" sz="1600">
                <a:solidFill>
                  <a:schemeClr val="accent1"/>
                </a:solidFill>
              </a:defRPr>
            </a:lvl3pPr>
            <a:lvl4pPr lvl="3" rtl="0" algn="r">
              <a:lnSpc>
                <a:spcPct val="100000"/>
              </a:lnSpc>
              <a:spcBef>
                <a:spcPts val="1600"/>
              </a:spcBef>
              <a:spcAft>
                <a:spcPts val="0"/>
              </a:spcAft>
              <a:buClr>
                <a:schemeClr val="accent1"/>
              </a:buClr>
              <a:buSzPts val="1600"/>
              <a:buNone/>
              <a:defRPr b="1" sz="1600">
                <a:solidFill>
                  <a:schemeClr val="accent1"/>
                </a:solidFill>
              </a:defRPr>
            </a:lvl4pPr>
            <a:lvl5pPr lvl="4" rtl="0" algn="r">
              <a:lnSpc>
                <a:spcPct val="100000"/>
              </a:lnSpc>
              <a:spcBef>
                <a:spcPts val="1600"/>
              </a:spcBef>
              <a:spcAft>
                <a:spcPts val="0"/>
              </a:spcAft>
              <a:buClr>
                <a:schemeClr val="accent1"/>
              </a:buClr>
              <a:buSzPts val="1600"/>
              <a:buNone/>
              <a:defRPr b="1" sz="1600">
                <a:solidFill>
                  <a:schemeClr val="accent1"/>
                </a:solidFill>
              </a:defRPr>
            </a:lvl5pPr>
            <a:lvl6pPr lvl="5" rtl="0" algn="r">
              <a:lnSpc>
                <a:spcPct val="100000"/>
              </a:lnSpc>
              <a:spcBef>
                <a:spcPts val="1600"/>
              </a:spcBef>
              <a:spcAft>
                <a:spcPts val="0"/>
              </a:spcAft>
              <a:buClr>
                <a:schemeClr val="accent1"/>
              </a:buClr>
              <a:buSzPts val="1600"/>
              <a:buNone/>
              <a:defRPr b="1" sz="1600">
                <a:solidFill>
                  <a:schemeClr val="accent1"/>
                </a:solidFill>
              </a:defRPr>
            </a:lvl6pPr>
            <a:lvl7pPr lvl="6" rtl="0" algn="r">
              <a:lnSpc>
                <a:spcPct val="100000"/>
              </a:lnSpc>
              <a:spcBef>
                <a:spcPts val="1600"/>
              </a:spcBef>
              <a:spcAft>
                <a:spcPts val="0"/>
              </a:spcAft>
              <a:buClr>
                <a:schemeClr val="accent1"/>
              </a:buClr>
              <a:buSzPts val="1600"/>
              <a:buNone/>
              <a:defRPr b="1" sz="1600">
                <a:solidFill>
                  <a:schemeClr val="accent1"/>
                </a:solidFill>
              </a:defRPr>
            </a:lvl7pPr>
            <a:lvl8pPr lvl="7" rtl="0" algn="r">
              <a:lnSpc>
                <a:spcPct val="100000"/>
              </a:lnSpc>
              <a:spcBef>
                <a:spcPts val="1600"/>
              </a:spcBef>
              <a:spcAft>
                <a:spcPts val="0"/>
              </a:spcAft>
              <a:buClr>
                <a:schemeClr val="accent1"/>
              </a:buClr>
              <a:buSzPts val="1600"/>
              <a:buNone/>
              <a:defRPr b="1" sz="1600">
                <a:solidFill>
                  <a:schemeClr val="accent1"/>
                </a:solidFill>
              </a:defRPr>
            </a:lvl8pPr>
            <a:lvl9pPr lvl="8" rtl="0" algn="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82" name="Google Shape;82;p17"/>
          <p:cNvSpPr txBox="1"/>
          <p:nvPr>
            <p:ph idx="8" type="subTitle"/>
          </p:nvPr>
        </p:nvSpPr>
        <p:spPr>
          <a:xfrm>
            <a:off x="5734200" y="1655450"/>
            <a:ext cx="2689800" cy="61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3" name="Google Shape;83;p17"/>
          <p:cNvSpPr txBox="1"/>
          <p:nvPr>
            <p:ph idx="9" type="subTitle"/>
          </p:nvPr>
        </p:nvSpPr>
        <p:spPr>
          <a:xfrm>
            <a:off x="5734175" y="2486150"/>
            <a:ext cx="2689800" cy="3909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Clr>
                <a:schemeClr val="accent1"/>
              </a:buClr>
              <a:buSzPts val="1600"/>
              <a:buNone/>
              <a:defRPr b="1" sz="1600">
                <a:solidFill>
                  <a:schemeClr val="accent2"/>
                </a:solidFill>
              </a:defRPr>
            </a:lvl1pPr>
            <a:lvl2pPr lvl="1" rtl="0" algn="r">
              <a:lnSpc>
                <a:spcPct val="100000"/>
              </a:lnSpc>
              <a:spcBef>
                <a:spcPts val="1600"/>
              </a:spcBef>
              <a:spcAft>
                <a:spcPts val="0"/>
              </a:spcAft>
              <a:buClr>
                <a:schemeClr val="accent1"/>
              </a:buClr>
              <a:buSzPts val="1600"/>
              <a:buNone/>
              <a:defRPr b="1" sz="1600">
                <a:solidFill>
                  <a:schemeClr val="accent1"/>
                </a:solidFill>
              </a:defRPr>
            </a:lvl2pPr>
            <a:lvl3pPr lvl="2" rtl="0" algn="r">
              <a:lnSpc>
                <a:spcPct val="100000"/>
              </a:lnSpc>
              <a:spcBef>
                <a:spcPts val="1600"/>
              </a:spcBef>
              <a:spcAft>
                <a:spcPts val="0"/>
              </a:spcAft>
              <a:buClr>
                <a:schemeClr val="accent1"/>
              </a:buClr>
              <a:buSzPts val="1600"/>
              <a:buNone/>
              <a:defRPr b="1" sz="1600">
                <a:solidFill>
                  <a:schemeClr val="accent1"/>
                </a:solidFill>
              </a:defRPr>
            </a:lvl3pPr>
            <a:lvl4pPr lvl="3" rtl="0" algn="r">
              <a:lnSpc>
                <a:spcPct val="100000"/>
              </a:lnSpc>
              <a:spcBef>
                <a:spcPts val="1600"/>
              </a:spcBef>
              <a:spcAft>
                <a:spcPts val="0"/>
              </a:spcAft>
              <a:buClr>
                <a:schemeClr val="accent1"/>
              </a:buClr>
              <a:buSzPts val="1600"/>
              <a:buNone/>
              <a:defRPr b="1" sz="1600">
                <a:solidFill>
                  <a:schemeClr val="accent1"/>
                </a:solidFill>
              </a:defRPr>
            </a:lvl4pPr>
            <a:lvl5pPr lvl="4" rtl="0" algn="r">
              <a:lnSpc>
                <a:spcPct val="100000"/>
              </a:lnSpc>
              <a:spcBef>
                <a:spcPts val="1600"/>
              </a:spcBef>
              <a:spcAft>
                <a:spcPts val="0"/>
              </a:spcAft>
              <a:buClr>
                <a:schemeClr val="accent1"/>
              </a:buClr>
              <a:buSzPts val="1600"/>
              <a:buNone/>
              <a:defRPr b="1" sz="1600">
                <a:solidFill>
                  <a:schemeClr val="accent1"/>
                </a:solidFill>
              </a:defRPr>
            </a:lvl5pPr>
            <a:lvl6pPr lvl="5" rtl="0" algn="r">
              <a:lnSpc>
                <a:spcPct val="100000"/>
              </a:lnSpc>
              <a:spcBef>
                <a:spcPts val="1600"/>
              </a:spcBef>
              <a:spcAft>
                <a:spcPts val="0"/>
              </a:spcAft>
              <a:buClr>
                <a:schemeClr val="accent1"/>
              </a:buClr>
              <a:buSzPts val="1600"/>
              <a:buNone/>
              <a:defRPr b="1" sz="1600">
                <a:solidFill>
                  <a:schemeClr val="accent1"/>
                </a:solidFill>
              </a:defRPr>
            </a:lvl6pPr>
            <a:lvl7pPr lvl="6" rtl="0" algn="r">
              <a:lnSpc>
                <a:spcPct val="100000"/>
              </a:lnSpc>
              <a:spcBef>
                <a:spcPts val="1600"/>
              </a:spcBef>
              <a:spcAft>
                <a:spcPts val="0"/>
              </a:spcAft>
              <a:buClr>
                <a:schemeClr val="accent1"/>
              </a:buClr>
              <a:buSzPts val="1600"/>
              <a:buNone/>
              <a:defRPr b="1" sz="1600">
                <a:solidFill>
                  <a:schemeClr val="accent1"/>
                </a:solidFill>
              </a:defRPr>
            </a:lvl7pPr>
            <a:lvl8pPr lvl="7" rtl="0" algn="r">
              <a:lnSpc>
                <a:spcPct val="100000"/>
              </a:lnSpc>
              <a:spcBef>
                <a:spcPts val="1600"/>
              </a:spcBef>
              <a:spcAft>
                <a:spcPts val="0"/>
              </a:spcAft>
              <a:buClr>
                <a:schemeClr val="accent1"/>
              </a:buClr>
              <a:buSzPts val="1600"/>
              <a:buNone/>
              <a:defRPr b="1" sz="1600">
                <a:solidFill>
                  <a:schemeClr val="accent1"/>
                </a:solidFill>
              </a:defRPr>
            </a:lvl8pPr>
            <a:lvl9pPr lvl="8" rtl="0" algn="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84" name="Google Shape;84;p17"/>
          <p:cNvSpPr txBox="1"/>
          <p:nvPr>
            <p:ph idx="13" type="subTitle"/>
          </p:nvPr>
        </p:nvSpPr>
        <p:spPr>
          <a:xfrm>
            <a:off x="5734200" y="2760400"/>
            <a:ext cx="2689800" cy="61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5" name="Google Shape;85;p17"/>
          <p:cNvSpPr txBox="1"/>
          <p:nvPr>
            <p:ph idx="14" type="subTitle"/>
          </p:nvPr>
        </p:nvSpPr>
        <p:spPr>
          <a:xfrm>
            <a:off x="5734175" y="3538875"/>
            <a:ext cx="2689800" cy="3909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Clr>
                <a:schemeClr val="accent1"/>
              </a:buClr>
              <a:buSzPts val="1600"/>
              <a:buNone/>
              <a:defRPr b="1" sz="1600">
                <a:solidFill>
                  <a:schemeClr val="accent2"/>
                </a:solidFill>
              </a:defRPr>
            </a:lvl1pPr>
            <a:lvl2pPr lvl="1" rtl="0" algn="r">
              <a:lnSpc>
                <a:spcPct val="100000"/>
              </a:lnSpc>
              <a:spcBef>
                <a:spcPts val="1600"/>
              </a:spcBef>
              <a:spcAft>
                <a:spcPts val="0"/>
              </a:spcAft>
              <a:buClr>
                <a:schemeClr val="accent1"/>
              </a:buClr>
              <a:buSzPts val="1600"/>
              <a:buNone/>
              <a:defRPr b="1" sz="1600">
                <a:solidFill>
                  <a:schemeClr val="accent1"/>
                </a:solidFill>
              </a:defRPr>
            </a:lvl2pPr>
            <a:lvl3pPr lvl="2" rtl="0" algn="r">
              <a:lnSpc>
                <a:spcPct val="100000"/>
              </a:lnSpc>
              <a:spcBef>
                <a:spcPts val="1600"/>
              </a:spcBef>
              <a:spcAft>
                <a:spcPts val="0"/>
              </a:spcAft>
              <a:buClr>
                <a:schemeClr val="accent1"/>
              </a:buClr>
              <a:buSzPts val="1600"/>
              <a:buNone/>
              <a:defRPr b="1" sz="1600">
                <a:solidFill>
                  <a:schemeClr val="accent1"/>
                </a:solidFill>
              </a:defRPr>
            </a:lvl3pPr>
            <a:lvl4pPr lvl="3" rtl="0" algn="r">
              <a:lnSpc>
                <a:spcPct val="100000"/>
              </a:lnSpc>
              <a:spcBef>
                <a:spcPts val="1600"/>
              </a:spcBef>
              <a:spcAft>
                <a:spcPts val="0"/>
              </a:spcAft>
              <a:buClr>
                <a:schemeClr val="accent1"/>
              </a:buClr>
              <a:buSzPts val="1600"/>
              <a:buNone/>
              <a:defRPr b="1" sz="1600">
                <a:solidFill>
                  <a:schemeClr val="accent1"/>
                </a:solidFill>
              </a:defRPr>
            </a:lvl4pPr>
            <a:lvl5pPr lvl="4" rtl="0" algn="r">
              <a:lnSpc>
                <a:spcPct val="100000"/>
              </a:lnSpc>
              <a:spcBef>
                <a:spcPts val="1600"/>
              </a:spcBef>
              <a:spcAft>
                <a:spcPts val="0"/>
              </a:spcAft>
              <a:buClr>
                <a:schemeClr val="accent1"/>
              </a:buClr>
              <a:buSzPts val="1600"/>
              <a:buNone/>
              <a:defRPr b="1" sz="1600">
                <a:solidFill>
                  <a:schemeClr val="accent1"/>
                </a:solidFill>
              </a:defRPr>
            </a:lvl5pPr>
            <a:lvl6pPr lvl="5" rtl="0" algn="r">
              <a:lnSpc>
                <a:spcPct val="100000"/>
              </a:lnSpc>
              <a:spcBef>
                <a:spcPts val="1600"/>
              </a:spcBef>
              <a:spcAft>
                <a:spcPts val="0"/>
              </a:spcAft>
              <a:buClr>
                <a:schemeClr val="accent1"/>
              </a:buClr>
              <a:buSzPts val="1600"/>
              <a:buNone/>
              <a:defRPr b="1" sz="1600">
                <a:solidFill>
                  <a:schemeClr val="accent1"/>
                </a:solidFill>
              </a:defRPr>
            </a:lvl6pPr>
            <a:lvl7pPr lvl="6" rtl="0" algn="r">
              <a:lnSpc>
                <a:spcPct val="100000"/>
              </a:lnSpc>
              <a:spcBef>
                <a:spcPts val="1600"/>
              </a:spcBef>
              <a:spcAft>
                <a:spcPts val="0"/>
              </a:spcAft>
              <a:buClr>
                <a:schemeClr val="accent1"/>
              </a:buClr>
              <a:buSzPts val="1600"/>
              <a:buNone/>
              <a:defRPr b="1" sz="1600">
                <a:solidFill>
                  <a:schemeClr val="accent1"/>
                </a:solidFill>
              </a:defRPr>
            </a:lvl7pPr>
            <a:lvl8pPr lvl="7" rtl="0" algn="r">
              <a:lnSpc>
                <a:spcPct val="100000"/>
              </a:lnSpc>
              <a:spcBef>
                <a:spcPts val="1600"/>
              </a:spcBef>
              <a:spcAft>
                <a:spcPts val="0"/>
              </a:spcAft>
              <a:buClr>
                <a:schemeClr val="accent1"/>
              </a:buClr>
              <a:buSzPts val="1600"/>
              <a:buNone/>
              <a:defRPr b="1" sz="1600">
                <a:solidFill>
                  <a:schemeClr val="accent1"/>
                </a:solidFill>
              </a:defRPr>
            </a:lvl8pPr>
            <a:lvl9pPr lvl="8" rtl="0" algn="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86" name="Google Shape;86;p17"/>
          <p:cNvSpPr txBox="1"/>
          <p:nvPr>
            <p:ph idx="15" type="subTitle"/>
          </p:nvPr>
        </p:nvSpPr>
        <p:spPr>
          <a:xfrm>
            <a:off x="5734200" y="3813125"/>
            <a:ext cx="2689800" cy="61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87" name="Shape 87"/>
        <p:cNvGrpSpPr/>
        <p:nvPr/>
      </p:nvGrpSpPr>
      <p:grpSpPr>
        <a:xfrm>
          <a:off x="0" y="0"/>
          <a:ext cx="0" cy="0"/>
          <a:chOff x="0" y="0"/>
          <a:chExt cx="0" cy="0"/>
        </a:xfrm>
      </p:grpSpPr>
      <p:sp>
        <p:nvSpPr>
          <p:cNvPr id="88" name="Google Shape;88;p1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89" name="Google Shape;89;p18"/>
          <p:cNvSpPr txBox="1"/>
          <p:nvPr>
            <p:ph idx="1" type="subTitle"/>
          </p:nvPr>
        </p:nvSpPr>
        <p:spPr>
          <a:xfrm>
            <a:off x="719975" y="251460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90" name="Google Shape;90;p18"/>
          <p:cNvSpPr txBox="1"/>
          <p:nvPr>
            <p:ph idx="2" type="subTitle"/>
          </p:nvPr>
        </p:nvSpPr>
        <p:spPr>
          <a:xfrm>
            <a:off x="3452838" y="251460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91" name="Google Shape;91;p18"/>
          <p:cNvSpPr txBox="1"/>
          <p:nvPr>
            <p:ph idx="3" type="subTitle"/>
          </p:nvPr>
        </p:nvSpPr>
        <p:spPr>
          <a:xfrm>
            <a:off x="3452858" y="2788850"/>
            <a:ext cx="2238300" cy="103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2" name="Google Shape;92;p18"/>
          <p:cNvSpPr txBox="1"/>
          <p:nvPr>
            <p:ph idx="4" type="subTitle"/>
          </p:nvPr>
        </p:nvSpPr>
        <p:spPr>
          <a:xfrm>
            <a:off x="720000" y="2788850"/>
            <a:ext cx="2238300" cy="103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3" name="Google Shape;93;p18"/>
          <p:cNvSpPr txBox="1"/>
          <p:nvPr>
            <p:ph idx="5" type="subTitle"/>
          </p:nvPr>
        </p:nvSpPr>
        <p:spPr>
          <a:xfrm>
            <a:off x="6185688" y="251460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94" name="Google Shape;94;p18"/>
          <p:cNvSpPr txBox="1"/>
          <p:nvPr>
            <p:ph idx="6" type="subTitle"/>
          </p:nvPr>
        </p:nvSpPr>
        <p:spPr>
          <a:xfrm>
            <a:off x="6185703" y="2788850"/>
            <a:ext cx="2238300" cy="103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95" name="Shape 95"/>
        <p:cNvGrpSpPr/>
        <p:nvPr/>
      </p:nvGrpSpPr>
      <p:grpSpPr>
        <a:xfrm>
          <a:off x="0" y="0"/>
          <a:ext cx="0" cy="0"/>
          <a:chOff x="0" y="0"/>
          <a:chExt cx="0" cy="0"/>
        </a:xfrm>
      </p:grpSpPr>
      <p:sp>
        <p:nvSpPr>
          <p:cNvPr id="96" name="Google Shape;96;p1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grpSp>
        <p:nvGrpSpPr>
          <p:cNvPr id="97" name="Google Shape;97;p19"/>
          <p:cNvGrpSpPr/>
          <p:nvPr/>
        </p:nvGrpSpPr>
        <p:grpSpPr>
          <a:xfrm>
            <a:off x="642900" y="1714500"/>
            <a:ext cx="7857751" cy="2895575"/>
            <a:chOff x="642900" y="1714500"/>
            <a:chExt cx="7857751" cy="2895575"/>
          </a:xfrm>
        </p:grpSpPr>
        <p:sp>
          <p:nvSpPr>
            <p:cNvPr id="98" name="Google Shape;98;p19"/>
            <p:cNvSpPr/>
            <p:nvPr/>
          </p:nvSpPr>
          <p:spPr>
            <a:xfrm>
              <a:off x="642900" y="1714500"/>
              <a:ext cx="7857600" cy="28893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99" name="Google Shape;99;p19"/>
            <p:cNvCxnSpPr/>
            <p:nvPr/>
          </p:nvCxnSpPr>
          <p:spPr>
            <a:xfrm>
              <a:off x="6350492"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0" name="Google Shape;100;p19"/>
            <p:cNvCxnSpPr/>
            <p:nvPr/>
          </p:nvCxnSpPr>
          <p:spPr>
            <a:xfrm>
              <a:off x="7424133"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1" name="Google Shape;101;p19"/>
            <p:cNvCxnSpPr/>
            <p:nvPr/>
          </p:nvCxnSpPr>
          <p:spPr>
            <a:xfrm>
              <a:off x="8497775"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2" name="Google Shape;102;p19"/>
            <p:cNvCxnSpPr/>
            <p:nvPr/>
          </p:nvCxnSpPr>
          <p:spPr>
            <a:xfrm rot="10800000">
              <a:off x="6886351" y="2024867"/>
              <a:ext cx="0" cy="3228600"/>
            </a:xfrm>
            <a:prstGeom prst="straightConnector1">
              <a:avLst/>
            </a:prstGeom>
            <a:noFill/>
            <a:ln cap="flat" cmpd="sng" w="9525">
              <a:solidFill>
                <a:srgbClr val="666666"/>
              </a:solidFill>
              <a:prstDash val="solid"/>
              <a:round/>
              <a:headEnd len="med" w="med" type="none"/>
              <a:tailEnd len="med" w="med" type="none"/>
            </a:ln>
          </p:spPr>
        </p:cxnSp>
        <p:cxnSp>
          <p:nvCxnSpPr>
            <p:cNvPr id="103" name="Google Shape;103;p19"/>
            <p:cNvCxnSpPr/>
            <p:nvPr/>
          </p:nvCxnSpPr>
          <p:spPr>
            <a:xfrm rot="10800000">
              <a:off x="6886351" y="1060546"/>
              <a:ext cx="0" cy="3228600"/>
            </a:xfrm>
            <a:prstGeom prst="straightConnector1">
              <a:avLst/>
            </a:prstGeom>
            <a:noFill/>
            <a:ln cap="flat" cmpd="sng" w="9525">
              <a:solidFill>
                <a:srgbClr val="666666"/>
              </a:solidFill>
              <a:prstDash val="solid"/>
              <a:round/>
              <a:headEnd len="med" w="med" type="none"/>
              <a:tailEnd len="med" w="med" type="none"/>
            </a:ln>
          </p:spPr>
        </p:cxnSp>
        <p:cxnSp>
          <p:nvCxnSpPr>
            <p:cNvPr id="104" name="Google Shape;104;p19"/>
            <p:cNvCxnSpPr/>
            <p:nvPr/>
          </p:nvCxnSpPr>
          <p:spPr>
            <a:xfrm>
              <a:off x="5276867"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5" name="Google Shape;105;p19"/>
            <p:cNvCxnSpPr/>
            <p:nvPr/>
          </p:nvCxnSpPr>
          <p:spPr>
            <a:xfrm>
              <a:off x="1721342"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6" name="Google Shape;106;p19"/>
            <p:cNvCxnSpPr/>
            <p:nvPr/>
          </p:nvCxnSpPr>
          <p:spPr>
            <a:xfrm>
              <a:off x="2794983"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7" name="Google Shape;107;p19"/>
            <p:cNvCxnSpPr/>
            <p:nvPr/>
          </p:nvCxnSpPr>
          <p:spPr>
            <a:xfrm>
              <a:off x="3868625" y="1719275"/>
              <a:ext cx="0" cy="2890800"/>
            </a:xfrm>
            <a:prstGeom prst="straightConnector1">
              <a:avLst/>
            </a:prstGeom>
            <a:noFill/>
            <a:ln cap="flat" cmpd="sng" w="9525">
              <a:solidFill>
                <a:srgbClr val="666666"/>
              </a:solidFill>
              <a:prstDash val="solid"/>
              <a:round/>
              <a:headEnd len="med" w="med" type="none"/>
              <a:tailEnd len="med" w="med" type="none"/>
            </a:ln>
          </p:spPr>
        </p:cxnSp>
        <p:cxnSp>
          <p:nvCxnSpPr>
            <p:cNvPr id="108" name="Google Shape;108;p19"/>
            <p:cNvCxnSpPr/>
            <p:nvPr/>
          </p:nvCxnSpPr>
          <p:spPr>
            <a:xfrm rot="10800000">
              <a:off x="2257201" y="2024867"/>
              <a:ext cx="0" cy="3228600"/>
            </a:xfrm>
            <a:prstGeom prst="straightConnector1">
              <a:avLst/>
            </a:prstGeom>
            <a:noFill/>
            <a:ln cap="flat" cmpd="sng" w="9525">
              <a:solidFill>
                <a:srgbClr val="666666"/>
              </a:solidFill>
              <a:prstDash val="solid"/>
              <a:round/>
              <a:headEnd len="med" w="med" type="none"/>
              <a:tailEnd len="med" w="med" type="none"/>
            </a:ln>
          </p:spPr>
        </p:cxnSp>
        <p:cxnSp>
          <p:nvCxnSpPr>
            <p:cNvPr id="109" name="Google Shape;109;p19"/>
            <p:cNvCxnSpPr/>
            <p:nvPr/>
          </p:nvCxnSpPr>
          <p:spPr>
            <a:xfrm rot="10800000">
              <a:off x="2257201" y="1060546"/>
              <a:ext cx="0" cy="3228600"/>
            </a:xfrm>
            <a:prstGeom prst="straightConnector1">
              <a:avLst/>
            </a:prstGeom>
            <a:noFill/>
            <a:ln cap="flat" cmpd="sng" w="9525">
              <a:solidFill>
                <a:srgbClr val="666666"/>
              </a:solidFill>
              <a:prstDash val="solid"/>
              <a:round/>
              <a:headEnd len="med" w="med" type="none"/>
              <a:tailEnd len="med" w="med" type="none"/>
            </a:ln>
          </p:spPr>
        </p:cxnSp>
      </p:grpSp>
      <p:grpSp>
        <p:nvGrpSpPr>
          <p:cNvPr id="110" name="Google Shape;110;p19"/>
          <p:cNvGrpSpPr/>
          <p:nvPr/>
        </p:nvGrpSpPr>
        <p:grpSpPr>
          <a:xfrm>
            <a:off x="4201473" y="2616084"/>
            <a:ext cx="741054" cy="1077178"/>
            <a:chOff x="2446425" y="1033300"/>
            <a:chExt cx="1176650" cy="1710350"/>
          </a:xfrm>
        </p:grpSpPr>
        <p:sp>
          <p:nvSpPr>
            <p:cNvPr id="111" name="Google Shape;111;p1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2752425" y="1328875"/>
              <a:ext cx="702175" cy="389350"/>
            </a:xfrm>
            <a:custGeom>
              <a:rect b="b" l="l" r="r" t="t"/>
              <a:pathLst>
                <a:path extrusionOk="0" h="15574" w="28087">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715200" y="1291650"/>
              <a:ext cx="779600" cy="463800"/>
            </a:xfrm>
            <a:custGeom>
              <a:rect b="b" l="l" r="r" t="t"/>
              <a:pathLst>
                <a:path extrusionOk="0" h="18552" w="31184">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3">
  <p:cSld name="CUSTOM_12">
    <p:spTree>
      <p:nvGrpSpPr>
        <p:cNvPr id="117" name="Shape 117"/>
        <p:cNvGrpSpPr/>
        <p:nvPr/>
      </p:nvGrpSpPr>
      <p:grpSpPr>
        <a:xfrm>
          <a:off x="0" y="0"/>
          <a:ext cx="0" cy="0"/>
          <a:chOff x="0" y="0"/>
          <a:chExt cx="0" cy="0"/>
        </a:xfrm>
      </p:grpSpPr>
      <p:sp>
        <p:nvSpPr>
          <p:cNvPr id="118" name="Google Shape;118;p2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19" name="Google Shape;119;p20"/>
          <p:cNvSpPr txBox="1"/>
          <p:nvPr>
            <p:ph idx="1" type="subTitle"/>
          </p:nvPr>
        </p:nvSpPr>
        <p:spPr>
          <a:xfrm>
            <a:off x="719975" y="158115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20" name="Google Shape;120;p20"/>
          <p:cNvSpPr txBox="1"/>
          <p:nvPr>
            <p:ph idx="2" type="subTitle"/>
          </p:nvPr>
        </p:nvSpPr>
        <p:spPr>
          <a:xfrm>
            <a:off x="3452838" y="158115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21" name="Google Shape;121;p20"/>
          <p:cNvSpPr txBox="1"/>
          <p:nvPr>
            <p:ph idx="3" type="subTitle"/>
          </p:nvPr>
        </p:nvSpPr>
        <p:spPr>
          <a:xfrm>
            <a:off x="3452857" y="1855400"/>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2" name="Google Shape;122;p20"/>
          <p:cNvSpPr txBox="1"/>
          <p:nvPr>
            <p:ph idx="4" type="subTitle"/>
          </p:nvPr>
        </p:nvSpPr>
        <p:spPr>
          <a:xfrm>
            <a:off x="720000" y="1855400"/>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3" name="Google Shape;123;p20"/>
          <p:cNvSpPr txBox="1"/>
          <p:nvPr>
            <p:ph idx="5" type="subTitle"/>
          </p:nvPr>
        </p:nvSpPr>
        <p:spPr>
          <a:xfrm>
            <a:off x="6185688" y="1581150"/>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24" name="Google Shape;124;p20"/>
          <p:cNvSpPr txBox="1"/>
          <p:nvPr>
            <p:ph idx="6" type="subTitle"/>
          </p:nvPr>
        </p:nvSpPr>
        <p:spPr>
          <a:xfrm>
            <a:off x="6185701" y="1855400"/>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5" name="Google Shape;125;p20"/>
          <p:cNvSpPr txBox="1"/>
          <p:nvPr>
            <p:ph idx="7" type="subTitle"/>
          </p:nvPr>
        </p:nvSpPr>
        <p:spPr>
          <a:xfrm>
            <a:off x="719975" y="3152775"/>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26" name="Google Shape;126;p20"/>
          <p:cNvSpPr txBox="1"/>
          <p:nvPr>
            <p:ph idx="8" type="subTitle"/>
          </p:nvPr>
        </p:nvSpPr>
        <p:spPr>
          <a:xfrm>
            <a:off x="3452838" y="3152775"/>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27" name="Google Shape;127;p20"/>
          <p:cNvSpPr txBox="1"/>
          <p:nvPr>
            <p:ph idx="9" type="subTitle"/>
          </p:nvPr>
        </p:nvSpPr>
        <p:spPr>
          <a:xfrm>
            <a:off x="3452857" y="3427025"/>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8" name="Google Shape;128;p20"/>
          <p:cNvSpPr txBox="1"/>
          <p:nvPr>
            <p:ph idx="13" type="subTitle"/>
          </p:nvPr>
        </p:nvSpPr>
        <p:spPr>
          <a:xfrm>
            <a:off x="720000" y="3427025"/>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9" name="Google Shape;129;p20"/>
          <p:cNvSpPr txBox="1"/>
          <p:nvPr>
            <p:ph idx="14" type="subTitle"/>
          </p:nvPr>
        </p:nvSpPr>
        <p:spPr>
          <a:xfrm>
            <a:off x="6185688" y="3152775"/>
            <a:ext cx="22383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130" name="Google Shape;130;p20"/>
          <p:cNvSpPr txBox="1"/>
          <p:nvPr>
            <p:ph idx="15" type="subTitle"/>
          </p:nvPr>
        </p:nvSpPr>
        <p:spPr>
          <a:xfrm>
            <a:off x="6185701" y="3427025"/>
            <a:ext cx="2238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900513" y="2052448"/>
            <a:ext cx="3342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900588" y="2992650"/>
            <a:ext cx="3342900" cy="7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 name="Google Shape;14;p3"/>
          <p:cNvSpPr txBox="1"/>
          <p:nvPr>
            <p:ph hasCustomPrompt="1" idx="2" type="title"/>
          </p:nvPr>
        </p:nvSpPr>
        <p:spPr>
          <a:xfrm>
            <a:off x="4133925" y="1151550"/>
            <a:ext cx="8763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rtl="0" algn="ctr">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31" name="Shape 131"/>
        <p:cNvGrpSpPr/>
        <p:nvPr/>
      </p:nvGrpSpPr>
      <p:grpSpPr>
        <a:xfrm>
          <a:off x="0" y="0"/>
          <a:ext cx="0" cy="0"/>
          <a:chOff x="0" y="0"/>
          <a:chExt cx="0" cy="0"/>
        </a:xfrm>
      </p:grpSpPr>
      <p:sp>
        <p:nvSpPr>
          <p:cNvPr id="132" name="Google Shape;132;p21"/>
          <p:cNvSpPr txBox="1"/>
          <p:nvPr>
            <p:ph type="title"/>
          </p:nvPr>
        </p:nvSpPr>
        <p:spPr>
          <a:xfrm>
            <a:off x="4496350" y="1468525"/>
            <a:ext cx="3795000" cy="130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lgn="r">
              <a:spcBef>
                <a:spcPts val="0"/>
              </a:spcBef>
              <a:spcAft>
                <a:spcPts val="0"/>
              </a:spcAft>
              <a:buSzPts val="4000"/>
              <a:buNone/>
              <a:defRPr/>
            </a:lvl2pPr>
            <a:lvl3pPr lvl="2" rtl="0" algn="r">
              <a:spcBef>
                <a:spcPts val="0"/>
              </a:spcBef>
              <a:spcAft>
                <a:spcPts val="0"/>
              </a:spcAft>
              <a:buSzPts val="4000"/>
              <a:buNone/>
              <a:defRPr/>
            </a:lvl3pPr>
            <a:lvl4pPr lvl="3" rtl="0" algn="r">
              <a:spcBef>
                <a:spcPts val="0"/>
              </a:spcBef>
              <a:spcAft>
                <a:spcPts val="0"/>
              </a:spcAft>
              <a:buSzPts val="4000"/>
              <a:buNone/>
              <a:defRPr/>
            </a:lvl4pPr>
            <a:lvl5pPr lvl="4" rtl="0" algn="r">
              <a:spcBef>
                <a:spcPts val="0"/>
              </a:spcBef>
              <a:spcAft>
                <a:spcPts val="0"/>
              </a:spcAft>
              <a:buSzPts val="4000"/>
              <a:buNone/>
              <a:defRPr/>
            </a:lvl5pPr>
            <a:lvl6pPr lvl="5" rtl="0" algn="r">
              <a:spcBef>
                <a:spcPts val="0"/>
              </a:spcBef>
              <a:spcAft>
                <a:spcPts val="0"/>
              </a:spcAft>
              <a:buSzPts val="4000"/>
              <a:buNone/>
              <a:defRPr/>
            </a:lvl6pPr>
            <a:lvl7pPr lvl="6" rtl="0" algn="r">
              <a:spcBef>
                <a:spcPts val="0"/>
              </a:spcBef>
              <a:spcAft>
                <a:spcPts val="0"/>
              </a:spcAft>
              <a:buSzPts val="4000"/>
              <a:buNone/>
              <a:defRPr/>
            </a:lvl7pPr>
            <a:lvl8pPr lvl="7" rtl="0" algn="r">
              <a:spcBef>
                <a:spcPts val="0"/>
              </a:spcBef>
              <a:spcAft>
                <a:spcPts val="0"/>
              </a:spcAft>
              <a:buSzPts val="4000"/>
              <a:buNone/>
              <a:defRPr/>
            </a:lvl8pPr>
            <a:lvl9pPr lvl="8" rtl="0" algn="r">
              <a:spcBef>
                <a:spcPts val="0"/>
              </a:spcBef>
              <a:spcAft>
                <a:spcPts val="0"/>
              </a:spcAft>
              <a:buSzPts val="4000"/>
              <a:buNone/>
              <a:defRPr/>
            </a:lvl9pPr>
          </a:lstStyle>
          <a:p/>
        </p:txBody>
      </p:sp>
      <p:sp>
        <p:nvSpPr>
          <p:cNvPr id="133" name="Google Shape;133;p21"/>
          <p:cNvSpPr txBox="1"/>
          <p:nvPr>
            <p:ph idx="1" type="subTitle"/>
          </p:nvPr>
        </p:nvSpPr>
        <p:spPr>
          <a:xfrm>
            <a:off x="4496200" y="2865275"/>
            <a:ext cx="3795000" cy="80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100"/>
              <a:buChar char="●"/>
              <a:defRPr/>
            </a:lvl1pPr>
            <a:lvl2pPr lvl="1" rtl="0" algn="r">
              <a:lnSpc>
                <a:spcPct val="100000"/>
              </a:lnSpc>
              <a:spcBef>
                <a:spcPts val="0"/>
              </a:spcBef>
              <a:spcAft>
                <a:spcPts val="0"/>
              </a:spcAft>
              <a:buSzPts val="2100"/>
              <a:buChar char="○"/>
              <a:defRPr sz="2100"/>
            </a:lvl2pPr>
            <a:lvl3pPr lvl="2" rtl="0" algn="r">
              <a:lnSpc>
                <a:spcPct val="100000"/>
              </a:lnSpc>
              <a:spcBef>
                <a:spcPts val="0"/>
              </a:spcBef>
              <a:spcAft>
                <a:spcPts val="0"/>
              </a:spcAft>
              <a:buSzPts val="2100"/>
              <a:buChar char="■"/>
              <a:defRPr sz="2100"/>
            </a:lvl3pPr>
            <a:lvl4pPr lvl="3" rtl="0" algn="r">
              <a:lnSpc>
                <a:spcPct val="100000"/>
              </a:lnSpc>
              <a:spcBef>
                <a:spcPts val="0"/>
              </a:spcBef>
              <a:spcAft>
                <a:spcPts val="0"/>
              </a:spcAft>
              <a:buSzPts val="2100"/>
              <a:buChar char="●"/>
              <a:defRPr sz="2100"/>
            </a:lvl4pPr>
            <a:lvl5pPr lvl="4" rtl="0" algn="r">
              <a:lnSpc>
                <a:spcPct val="100000"/>
              </a:lnSpc>
              <a:spcBef>
                <a:spcPts val="0"/>
              </a:spcBef>
              <a:spcAft>
                <a:spcPts val="0"/>
              </a:spcAft>
              <a:buSzPts val="2100"/>
              <a:buChar char="○"/>
              <a:defRPr sz="2100"/>
            </a:lvl5pPr>
            <a:lvl6pPr lvl="5" rtl="0" algn="r">
              <a:lnSpc>
                <a:spcPct val="100000"/>
              </a:lnSpc>
              <a:spcBef>
                <a:spcPts val="0"/>
              </a:spcBef>
              <a:spcAft>
                <a:spcPts val="0"/>
              </a:spcAft>
              <a:buSzPts val="2100"/>
              <a:buChar char="■"/>
              <a:defRPr sz="2100"/>
            </a:lvl6pPr>
            <a:lvl7pPr lvl="6" rtl="0" algn="r">
              <a:lnSpc>
                <a:spcPct val="100000"/>
              </a:lnSpc>
              <a:spcBef>
                <a:spcPts val="0"/>
              </a:spcBef>
              <a:spcAft>
                <a:spcPts val="0"/>
              </a:spcAft>
              <a:buSzPts val="2100"/>
              <a:buChar char="●"/>
              <a:defRPr sz="2100"/>
            </a:lvl7pPr>
            <a:lvl8pPr lvl="7" rtl="0" algn="r">
              <a:lnSpc>
                <a:spcPct val="100000"/>
              </a:lnSpc>
              <a:spcBef>
                <a:spcPts val="0"/>
              </a:spcBef>
              <a:spcAft>
                <a:spcPts val="0"/>
              </a:spcAft>
              <a:buSzPts val="2100"/>
              <a:buChar char="○"/>
              <a:defRPr sz="2100"/>
            </a:lvl8pPr>
            <a:lvl9pPr lvl="8" rtl="0" algn="r">
              <a:lnSpc>
                <a:spcPct val="100000"/>
              </a:lnSpc>
              <a:spcBef>
                <a:spcPts val="0"/>
              </a:spcBef>
              <a:spcAft>
                <a:spcPts val="0"/>
              </a:spcAft>
              <a:buSzPts val="2100"/>
              <a:buChar char="■"/>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34" name="Shape 134"/>
        <p:cNvGrpSpPr/>
        <p:nvPr/>
      </p:nvGrpSpPr>
      <p:grpSpPr>
        <a:xfrm>
          <a:off x="0" y="0"/>
          <a:ext cx="0" cy="0"/>
          <a:chOff x="0" y="0"/>
          <a:chExt cx="0" cy="0"/>
        </a:xfrm>
      </p:grpSpPr>
      <p:sp>
        <p:nvSpPr>
          <p:cNvPr id="135" name="Google Shape;135;p22"/>
          <p:cNvSpPr txBox="1"/>
          <p:nvPr>
            <p:ph hasCustomPrompt="1" type="title"/>
          </p:nvPr>
        </p:nvSpPr>
        <p:spPr>
          <a:xfrm>
            <a:off x="2627550" y="715375"/>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36" name="Google Shape;136;p22"/>
          <p:cNvSpPr txBox="1"/>
          <p:nvPr>
            <p:ph idx="1" type="subTitle"/>
          </p:nvPr>
        </p:nvSpPr>
        <p:spPr>
          <a:xfrm>
            <a:off x="2627550" y="1372800"/>
            <a:ext cx="3888900" cy="38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 name="Google Shape;137;p22"/>
          <p:cNvSpPr txBox="1"/>
          <p:nvPr>
            <p:ph hasCustomPrompt="1" idx="2" type="title"/>
          </p:nvPr>
        </p:nvSpPr>
        <p:spPr>
          <a:xfrm>
            <a:off x="2627550" y="2048875"/>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38" name="Google Shape;138;p22"/>
          <p:cNvSpPr txBox="1"/>
          <p:nvPr>
            <p:ph idx="3" type="subTitle"/>
          </p:nvPr>
        </p:nvSpPr>
        <p:spPr>
          <a:xfrm>
            <a:off x="2627550" y="2706350"/>
            <a:ext cx="3888900" cy="38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2"/>
          <p:cNvSpPr txBox="1"/>
          <p:nvPr>
            <p:ph hasCustomPrompt="1" idx="4" type="title"/>
          </p:nvPr>
        </p:nvSpPr>
        <p:spPr>
          <a:xfrm>
            <a:off x="2627550" y="3386025"/>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40" name="Google Shape;140;p22"/>
          <p:cNvSpPr txBox="1"/>
          <p:nvPr>
            <p:ph idx="5" type="subTitle"/>
          </p:nvPr>
        </p:nvSpPr>
        <p:spPr>
          <a:xfrm>
            <a:off x="2627550" y="4039925"/>
            <a:ext cx="3888900" cy="38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141" name="Shape 141"/>
        <p:cNvGrpSpPr/>
        <p:nvPr/>
      </p:nvGrpSpPr>
      <p:grpSpPr>
        <a:xfrm>
          <a:off x="0" y="0"/>
          <a:ext cx="0" cy="0"/>
          <a:chOff x="0" y="0"/>
          <a:chExt cx="0" cy="0"/>
        </a:xfrm>
      </p:grpSpPr>
      <p:sp>
        <p:nvSpPr>
          <p:cNvPr id="142" name="Google Shape;142;p23"/>
          <p:cNvSpPr txBox="1"/>
          <p:nvPr>
            <p:ph type="title"/>
          </p:nvPr>
        </p:nvSpPr>
        <p:spPr>
          <a:xfrm>
            <a:off x="720000" y="1441700"/>
            <a:ext cx="302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43" name="Google Shape;143;p23"/>
          <p:cNvSpPr txBox="1"/>
          <p:nvPr>
            <p:ph idx="1" type="subTitle"/>
          </p:nvPr>
        </p:nvSpPr>
        <p:spPr>
          <a:xfrm>
            <a:off x="720000" y="2390200"/>
            <a:ext cx="3023400" cy="131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1">
    <p:spTree>
      <p:nvGrpSpPr>
        <p:cNvPr id="144" name="Shape 144"/>
        <p:cNvGrpSpPr/>
        <p:nvPr/>
      </p:nvGrpSpPr>
      <p:grpSpPr>
        <a:xfrm>
          <a:off x="0" y="0"/>
          <a:ext cx="0" cy="0"/>
          <a:chOff x="0" y="0"/>
          <a:chExt cx="0" cy="0"/>
        </a:xfrm>
      </p:grpSpPr>
      <p:sp>
        <p:nvSpPr>
          <p:cNvPr id="145" name="Google Shape;145;p24"/>
          <p:cNvSpPr txBox="1"/>
          <p:nvPr>
            <p:ph type="title"/>
          </p:nvPr>
        </p:nvSpPr>
        <p:spPr>
          <a:xfrm>
            <a:off x="5400600" y="1441700"/>
            <a:ext cx="3023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a:lvl1pPr>
            <a:lvl2pPr lvl="1" rtl="0" algn="r">
              <a:spcBef>
                <a:spcPts val="0"/>
              </a:spcBef>
              <a:spcAft>
                <a:spcPts val="0"/>
              </a:spcAft>
              <a:buSzPts val="4000"/>
              <a:buNone/>
              <a:defRPr/>
            </a:lvl2pPr>
            <a:lvl3pPr lvl="2" rtl="0" algn="r">
              <a:spcBef>
                <a:spcPts val="0"/>
              </a:spcBef>
              <a:spcAft>
                <a:spcPts val="0"/>
              </a:spcAft>
              <a:buSzPts val="4000"/>
              <a:buNone/>
              <a:defRPr/>
            </a:lvl3pPr>
            <a:lvl4pPr lvl="3" rtl="0" algn="r">
              <a:spcBef>
                <a:spcPts val="0"/>
              </a:spcBef>
              <a:spcAft>
                <a:spcPts val="0"/>
              </a:spcAft>
              <a:buSzPts val="4000"/>
              <a:buNone/>
              <a:defRPr/>
            </a:lvl4pPr>
            <a:lvl5pPr lvl="4" rtl="0" algn="r">
              <a:spcBef>
                <a:spcPts val="0"/>
              </a:spcBef>
              <a:spcAft>
                <a:spcPts val="0"/>
              </a:spcAft>
              <a:buSzPts val="4000"/>
              <a:buNone/>
              <a:defRPr/>
            </a:lvl5pPr>
            <a:lvl6pPr lvl="5" rtl="0" algn="r">
              <a:spcBef>
                <a:spcPts val="0"/>
              </a:spcBef>
              <a:spcAft>
                <a:spcPts val="0"/>
              </a:spcAft>
              <a:buSzPts val="4000"/>
              <a:buNone/>
              <a:defRPr/>
            </a:lvl6pPr>
            <a:lvl7pPr lvl="6" rtl="0" algn="r">
              <a:spcBef>
                <a:spcPts val="0"/>
              </a:spcBef>
              <a:spcAft>
                <a:spcPts val="0"/>
              </a:spcAft>
              <a:buSzPts val="4000"/>
              <a:buNone/>
              <a:defRPr/>
            </a:lvl7pPr>
            <a:lvl8pPr lvl="7" rtl="0" algn="r">
              <a:spcBef>
                <a:spcPts val="0"/>
              </a:spcBef>
              <a:spcAft>
                <a:spcPts val="0"/>
              </a:spcAft>
              <a:buSzPts val="4000"/>
              <a:buNone/>
              <a:defRPr/>
            </a:lvl8pPr>
            <a:lvl9pPr lvl="8" rtl="0" algn="r">
              <a:spcBef>
                <a:spcPts val="0"/>
              </a:spcBef>
              <a:spcAft>
                <a:spcPts val="0"/>
              </a:spcAft>
              <a:buSzPts val="4000"/>
              <a:buNone/>
              <a:defRPr/>
            </a:lvl9pPr>
          </a:lstStyle>
          <a:p/>
        </p:txBody>
      </p:sp>
      <p:sp>
        <p:nvSpPr>
          <p:cNvPr id="146" name="Google Shape;146;p24"/>
          <p:cNvSpPr txBox="1"/>
          <p:nvPr>
            <p:ph idx="1" type="subTitle"/>
          </p:nvPr>
        </p:nvSpPr>
        <p:spPr>
          <a:xfrm>
            <a:off x="5400600" y="2390200"/>
            <a:ext cx="3023400" cy="131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100"/>
              <a:buChar char="●"/>
              <a:defRPr/>
            </a:lvl1pPr>
            <a:lvl2pPr lvl="1" rtl="0" algn="r">
              <a:lnSpc>
                <a:spcPct val="100000"/>
              </a:lnSpc>
              <a:spcBef>
                <a:spcPts val="0"/>
              </a:spcBef>
              <a:spcAft>
                <a:spcPts val="0"/>
              </a:spcAft>
              <a:buSzPts val="2100"/>
              <a:buChar char="○"/>
              <a:defRPr sz="2100"/>
            </a:lvl2pPr>
            <a:lvl3pPr lvl="2" rtl="0" algn="r">
              <a:lnSpc>
                <a:spcPct val="100000"/>
              </a:lnSpc>
              <a:spcBef>
                <a:spcPts val="0"/>
              </a:spcBef>
              <a:spcAft>
                <a:spcPts val="0"/>
              </a:spcAft>
              <a:buSzPts val="2100"/>
              <a:buChar char="■"/>
              <a:defRPr sz="2100"/>
            </a:lvl3pPr>
            <a:lvl4pPr lvl="3" rtl="0" algn="r">
              <a:lnSpc>
                <a:spcPct val="100000"/>
              </a:lnSpc>
              <a:spcBef>
                <a:spcPts val="0"/>
              </a:spcBef>
              <a:spcAft>
                <a:spcPts val="0"/>
              </a:spcAft>
              <a:buSzPts val="2100"/>
              <a:buChar char="●"/>
              <a:defRPr sz="2100"/>
            </a:lvl4pPr>
            <a:lvl5pPr lvl="4" rtl="0" algn="r">
              <a:lnSpc>
                <a:spcPct val="100000"/>
              </a:lnSpc>
              <a:spcBef>
                <a:spcPts val="0"/>
              </a:spcBef>
              <a:spcAft>
                <a:spcPts val="0"/>
              </a:spcAft>
              <a:buSzPts val="2100"/>
              <a:buChar char="○"/>
              <a:defRPr sz="2100"/>
            </a:lvl5pPr>
            <a:lvl6pPr lvl="5" rtl="0" algn="r">
              <a:lnSpc>
                <a:spcPct val="100000"/>
              </a:lnSpc>
              <a:spcBef>
                <a:spcPts val="0"/>
              </a:spcBef>
              <a:spcAft>
                <a:spcPts val="0"/>
              </a:spcAft>
              <a:buSzPts val="2100"/>
              <a:buChar char="■"/>
              <a:defRPr sz="2100"/>
            </a:lvl6pPr>
            <a:lvl7pPr lvl="6" rtl="0" algn="r">
              <a:lnSpc>
                <a:spcPct val="100000"/>
              </a:lnSpc>
              <a:spcBef>
                <a:spcPts val="0"/>
              </a:spcBef>
              <a:spcAft>
                <a:spcPts val="0"/>
              </a:spcAft>
              <a:buSzPts val="2100"/>
              <a:buChar char="●"/>
              <a:defRPr sz="2100"/>
            </a:lvl7pPr>
            <a:lvl8pPr lvl="7" rtl="0" algn="r">
              <a:lnSpc>
                <a:spcPct val="100000"/>
              </a:lnSpc>
              <a:spcBef>
                <a:spcPts val="0"/>
              </a:spcBef>
              <a:spcAft>
                <a:spcPts val="0"/>
              </a:spcAft>
              <a:buSzPts val="2100"/>
              <a:buChar char="○"/>
              <a:defRPr sz="2100"/>
            </a:lvl8pPr>
            <a:lvl9pPr lvl="8" rtl="0" algn="r">
              <a:lnSpc>
                <a:spcPct val="100000"/>
              </a:lnSpc>
              <a:spcBef>
                <a:spcPts val="0"/>
              </a:spcBef>
              <a:spcAft>
                <a:spcPts val="0"/>
              </a:spcAft>
              <a:buSzPts val="2100"/>
              <a:buChar char="■"/>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47" name="Shape 147"/>
        <p:cNvGrpSpPr/>
        <p:nvPr/>
      </p:nvGrpSpPr>
      <p:grpSpPr>
        <a:xfrm>
          <a:off x="0" y="0"/>
          <a:ext cx="0" cy="0"/>
          <a:chOff x="0" y="0"/>
          <a:chExt cx="0" cy="0"/>
        </a:xfrm>
      </p:grpSpPr>
      <p:sp>
        <p:nvSpPr>
          <p:cNvPr id="148" name="Google Shape;148;p25"/>
          <p:cNvSpPr txBox="1"/>
          <p:nvPr>
            <p:ph type="title"/>
          </p:nvPr>
        </p:nvSpPr>
        <p:spPr>
          <a:xfrm>
            <a:off x="2819400" y="324150"/>
            <a:ext cx="3505200" cy="132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7500"/>
              <a:buNone/>
              <a:defRPr sz="7500">
                <a:latin typeface="Roboto Condensed"/>
                <a:ea typeface="Roboto Condensed"/>
                <a:cs typeface="Roboto Condensed"/>
                <a:sym typeface="Roboto Condensed"/>
              </a:defRPr>
            </a:lvl2pPr>
            <a:lvl3pPr lvl="2" rtl="0" algn="ctr">
              <a:spcBef>
                <a:spcPts val="0"/>
              </a:spcBef>
              <a:spcAft>
                <a:spcPts val="0"/>
              </a:spcAft>
              <a:buSzPts val="7500"/>
              <a:buNone/>
              <a:defRPr sz="7500">
                <a:latin typeface="Roboto Condensed"/>
                <a:ea typeface="Roboto Condensed"/>
                <a:cs typeface="Roboto Condensed"/>
                <a:sym typeface="Roboto Condensed"/>
              </a:defRPr>
            </a:lvl3pPr>
            <a:lvl4pPr lvl="3" rtl="0" algn="ctr">
              <a:spcBef>
                <a:spcPts val="0"/>
              </a:spcBef>
              <a:spcAft>
                <a:spcPts val="0"/>
              </a:spcAft>
              <a:buSzPts val="7500"/>
              <a:buNone/>
              <a:defRPr sz="7500">
                <a:latin typeface="Roboto Condensed"/>
                <a:ea typeface="Roboto Condensed"/>
                <a:cs typeface="Roboto Condensed"/>
                <a:sym typeface="Roboto Condensed"/>
              </a:defRPr>
            </a:lvl4pPr>
            <a:lvl5pPr lvl="4" rtl="0" algn="ctr">
              <a:spcBef>
                <a:spcPts val="0"/>
              </a:spcBef>
              <a:spcAft>
                <a:spcPts val="0"/>
              </a:spcAft>
              <a:buSzPts val="7500"/>
              <a:buNone/>
              <a:defRPr sz="7500">
                <a:latin typeface="Roboto Condensed"/>
                <a:ea typeface="Roboto Condensed"/>
                <a:cs typeface="Roboto Condensed"/>
                <a:sym typeface="Roboto Condensed"/>
              </a:defRPr>
            </a:lvl5pPr>
            <a:lvl6pPr lvl="5" rtl="0" algn="ctr">
              <a:spcBef>
                <a:spcPts val="0"/>
              </a:spcBef>
              <a:spcAft>
                <a:spcPts val="0"/>
              </a:spcAft>
              <a:buSzPts val="7500"/>
              <a:buNone/>
              <a:defRPr sz="7500">
                <a:latin typeface="Roboto Condensed"/>
                <a:ea typeface="Roboto Condensed"/>
                <a:cs typeface="Roboto Condensed"/>
                <a:sym typeface="Roboto Condensed"/>
              </a:defRPr>
            </a:lvl6pPr>
            <a:lvl7pPr lvl="6" rtl="0" algn="ctr">
              <a:spcBef>
                <a:spcPts val="0"/>
              </a:spcBef>
              <a:spcAft>
                <a:spcPts val="0"/>
              </a:spcAft>
              <a:buSzPts val="7500"/>
              <a:buNone/>
              <a:defRPr sz="7500">
                <a:latin typeface="Roboto Condensed"/>
                <a:ea typeface="Roboto Condensed"/>
                <a:cs typeface="Roboto Condensed"/>
                <a:sym typeface="Roboto Condensed"/>
              </a:defRPr>
            </a:lvl7pPr>
            <a:lvl8pPr lvl="7" rtl="0" algn="ctr">
              <a:spcBef>
                <a:spcPts val="0"/>
              </a:spcBef>
              <a:spcAft>
                <a:spcPts val="0"/>
              </a:spcAft>
              <a:buSzPts val="7500"/>
              <a:buNone/>
              <a:defRPr sz="7500">
                <a:latin typeface="Roboto Condensed"/>
                <a:ea typeface="Roboto Condensed"/>
                <a:cs typeface="Roboto Condensed"/>
                <a:sym typeface="Roboto Condensed"/>
              </a:defRPr>
            </a:lvl8pPr>
            <a:lvl9pPr lvl="8" rtl="0" algn="ctr">
              <a:spcBef>
                <a:spcPts val="0"/>
              </a:spcBef>
              <a:spcAft>
                <a:spcPts val="0"/>
              </a:spcAft>
              <a:buSzPts val="7500"/>
              <a:buNone/>
              <a:defRPr sz="7500">
                <a:latin typeface="Roboto Condensed"/>
                <a:ea typeface="Roboto Condensed"/>
                <a:cs typeface="Roboto Condensed"/>
                <a:sym typeface="Roboto Condensed"/>
              </a:defRPr>
            </a:lvl9pPr>
          </a:lstStyle>
          <a:p/>
        </p:txBody>
      </p:sp>
      <p:sp>
        <p:nvSpPr>
          <p:cNvPr id="149" name="Google Shape;149;p25"/>
          <p:cNvSpPr txBox="1"/>
          <p:nvPr>
            <p:ph idx="1" type="subTitle"/>
          </p:nvPr>
        </p:nvSpPr>
        <p:spPr>
          <a:xfrm>
            <a:off x="2819400" y="1567950"/>
            <a:ext cx="3505200" cy="1175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0" name="Google Shape;150;p25"/>
          <p:cNvSpPr txBox="1"/>
          <p:nvPr>
            <p:ph idx="2" type="subTitle"/>
          </p:nvPr>
        </p:nvSpPr>
        <p:spPr>
          <a:xfrm>
            <a:off x="2638125" y="4265200"/>
            <a:ext cx="3867600" cy="362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1" name="Google Shape;151;p25"/>
          <p:cNvSpPr txBox="1"/>
          <p:nvPr/>
        </p:nvSpPr>
        <p:spPr>
          <a:xfrm>
            <a:off x="2531025" y="3544933"/>
            <a:ext cx="4082100" cy="6120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Roboto Mono"/>
                <a:ea typeface="Roboto Mono"/>
                <a:cs typeface="Roboto Mono"/>
                <a:sym typeface="Roboto Mono"/>
              </a:rPr>
              <a:t>CREDITS: This presentation template was created by </a:t>
            </a:r>
            <a:r>
              <a:rPr b="1" lang="en" sz="1200">
                <a:solidFill>
                  <a:schemeClr val="lt1"/>
                </a:solidFill>
                <a:uFill>
                  <a:noFill/>
                </a:uFill>
                <a:latin typeface="Roboto Mono"/>
                <a:ea typeface="Roboto Mono"/>
                <a:cs typeface="Roboto Mono"/>
                <a:sym typeface="Roboto Mono"/>
                <a:hlinkClick r:id="rId2">
                  <a:extLst>
                    <a:ext uri="{A12FA001-AC4F-418D-AE19-62706E023703}">
                      <ahyp:hlinkClr val="tx"/>
                    </a:ext>
                  </a:extLst>
                </a:hlinkClick>
              </a:rPr>
              <a:t>Slidesgo</a:t>
            </a:r>
            <a:r>
              <a:rPr lang="en" sz="1200">
                <a:solidFill>
                  <a:schemeClr val="lt1"/>
                </a:solidFill>
                <a:latin typeface="Roboto Mono"/>
                <a:ea typeface="Roboto Mono"/>
                <a:cs typeface="Roboto Mono"/>
                <a:sym typeface="Roboto Mono"/>
              </a:rPr>
              <a:t>, including icons by </a:t>
            </a:r>
            <a:r>
              <a:rPr b="1" lang="en" sz="1200">
                <a:solidFill>
                  <a:schemeClr val="lt1"/>
                </a:solidFill>
                <a:uFill>
                  <a:noFill/>
                </a:uFill>
                <a:latin typeface="Roboto Mono"/>
                <a:ea typeface="Roboto Mono"/>
                <a:cs typeface="Roboto Mono"/>
                <a:sym typeface="Roboto Mono"/>
                <a:hlinkClick r:id="rId3">
                  <a:extLst>
                    <a:ext uri="{A12FA001-AC4F-418D-AE19-62706E023703}">
                      <ahyp:hlinkClr val="tx"/>
                    </a:ext>
                  </a:extLst>
                </a:hlinkClick>
              </a:rPr>
              <a:t>Flaticon</a:t>
            </a:r>
            <a:r>
              <a:rPr lang="en" sz="1200">
                <a:solidFill>
                  <a:schemeClr val="lt1"/>
                </a:solidFill>
                <a:latin typeface="Roboto Mono"/>
                <a:ea typeface="Roboto Mono"/>
                <a:cs typeface="Roboto Mono"/>
                <a:sym typeface="Roboto Mono"/>
              </a:rPr>
              <a:t>, infographics &amp; images by </a:t>
            </a:r>
            <a:r>
              <a:rPr b="1" lang="en" sz="1200">
                <a:solidFill>
                  <a:schemeClr val="lt1"/>
                </a:solidFill>
                <a:uFill>
                  <a:noFill/>
                </a:uFill>
                <a:latin typeface="Roboto Mono"/>
                <a:ea typeface="Roboto Mono"/>
                <a:cs typeface="Roboto Mono"/>
                <a:sym typeface="Roboto Mono"/>
                <a:hlinkClick r:id="rId4">
                  <a:extLst>
                    <a:ext uri="{A12FA001-AC4F-418D-AE19-62706E023703}">
                      <ahyp:hlinkClr val="tx"/>
                    </a:ext>
                  </a:extLst>
                </a:hlinkClick>
              </a:rPr>
              <a:t>Freepik</a:t>
            </a:r>
            <a:endParaRPr b="1" sz="1200">
              <a:solidFill>
                <a:schemeClr val="lt1"/>
              </a:solidFill>
              <a:latin typeface="Roboto Mono"/>
              <a:ea typeface="Roboto Mono"/>
              <a:cs typeface="Roboto Mono"/>
              <a:sym typeface="Roboto Mon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52" name="Shape 152"/>
        <p:cNvGrpSpPr/>
        <p:nvPr/>
      </p:nvGrpSpPr>
      <p:grpSpPr>
        <a:xfrm>
          <a:off x="0" y="0"/>
          <a:ext cx="0" cy="0"/>
          <a:chOff x="0" y="0"/>
          <a:chExt cx="0" cy="0"/>
        </a:xfrm>
      </p:grpSpPr>
      <p:sp>
        <p:nvSpPr>
          <p:cNvPr id="153" name="Google Shape;153;p2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54" name="Google Shape;154;p26"/>
          <p:cNvSpPr txBox="1"/>
          <p:nvPr>
            <p:ph idx="1" type="subTitle"/>
          </p:nvPr>
        </p:nvSpPr>
        <p:spPr>
          <a:xfrm>
            <a:off x="966900" y="1495425"/>
            <a:ext cx="3362100" cy="303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155" name="Google Shape;155;p26"/>
          <p:cNvSpPr txBox="1"/>
          <p:nvPr>
            <p:ph idx="2" type="subTitle"/>
          </p:nvPr>
        </p:nvSpPr>
        <p:spPr>
          <a:xfrm>
            <a:off x="4815000" y="1495425"/>
            <a:ext cx="3362100" cy="303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1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156" name="Shape 1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 name="Google Shape;17;p4"/>
          <p:cNvSpPr txBox="1"/>
          <p:nvPr>
            <p:ph idx="1" type="body"/>
          </p:nvPr>
        </p:nvSpPr>
        <p:spPr>
          <a:xfrm>
            <a:off x="720000" y="1139700"/>
            <a:ext cx="7704000" cy="34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AutoNum type="arabicPeriod"/>
              <a:defRPr sz="1150"/>
            </a:lvl1pPr>
            <a:lvl2pPr indent="-304800" lvl="1" marL="914400">
              <a:spcBef>
                <a:spcPts val="1600"/>
              </a:spcBef>
              <a:spcAft>
                <a:spcPts val="0"/>
              </a:spcAft>
              <a:buSzPts val="1200"/>
              <a:buAutoNum type="alphaLcPeriod"/>
              <a:defRPr sz="1200"/>
            </a:lvl2pPr>
            <a:lvl3pPr indent="-304800" lvl="2" marL="1371600">
              <a:spcBef>
                <a:spcPts val="1600"/>
              </a:spcBef>
              <a:spcAft>
                <a:spcPts val="0"/>
              </a:spcAft>
              <a:buSzPts val="1200"/>
              <a:buAutoNum type="romanLcPeriod"/>
              <a:defRPr sz="1200"/>
            </a:lvl3pPr>
            <a:lvl4pPr indent="-304800" lvl="3" marL="1828800">
              <a:spcBef>
                <a:spcPts val="1600"/>
              </a:spcBef>
              <a:spcAft>
                <a:spcPts val="0"/>
              </a:spcAft>
              <a:buSzPts val="1200"/>
              <a:buAutoNum type="arabicPeriod"/>
              <a:defRPr sz="1200"/>
            </a:lvl4pPr>
            <a:lvl5pPr indent="-304800" lvl="4" marL="2286000">
              <a:spcBef>
                <a:spcPts val="1600"/>
              </a:spcBef>
              <a:spcAft>
                <a:spcPts val="0"/>
              </a:spcAft>
              <a:buSzPts val="1200"/>
              <a:buAutoNum type="alphaLcPeriod"/>
              <a:defRPr sz="1200"/>
            </a:lvl5pPr>
            <a:lvl6pPr indent="-304800" lvl="5" marL="2743200">
              <a:spcBef>
                <a:spcPts val="1600"/>
              </a:spcBef>
              <a:spcAft>
                <a:spcPts val="0"/>
              </a:spcAft>
              <a:buSzPts val="1200"/>
              <a:buAutoNum type="romanLcPeriod"/>
              <a:defRPr sz="1200"/>
            </a:lvl6pPr>
            <a:lvl7pPr indent="-304800" lvl="6" marL="3200400">
              <a:spcBef>
                <a:spcPts val="1600"/>
              </a:spcBef>
              <a:spcAft>
                <a:spcPts val="0"/>
              </a:spcAft>
              <a:buSzPts val="1200"/>
              <a:buAutoNum type="arabicPeriod"/>
              <a:defRPr sz="1200"/>
            </a:lvl7pPr>
            <a:lvl8pPr indent="-304800" lvl="7" marL="3657600">
              <a:spcBef>
                <a:spcPts val="1600"/>
              </a:spcBef>
              <a:spcAft>
                <a:spcPts val="0"/>
              </a:spcAft>
              <a:buSzPts val="1200"/>
              <a:buAutoNum type="alphaLcPeriod"/>
              <a:defRPr sz="1200"/>
            </a:lvl8pPr>
            <a:lvl9pPr indent="-304800" lvl="8" marL="4114800">
              <a:spcBef>
                <a:spcPts val="1600"/>
              </a:spcBef>
              <a:spcAft>
                <a:spcPts val="1600"/>
              </a:spcAft>
              <a:buSzPts val="1200"/>
              <a:buAutoNum type="romanLcPeriod"/>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
        <p:nvSpPr>
          <p:cNvPr id="20" name="Google Shape;20;p5"/>
          <p:cNvSpPr txBox="1"/>
          <p:nvPr>
            <p:ph idx="1" type="subTitle"/>
          </p:nvPr>
        </p:nvSpPr>
        <p:spPr>
          <a:xfrm>
            <a:off x="1114425" y="2762250"/>
            <a:ext cx="30078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21" name="Google Shape;21;p5"/>
          <p:cNvSpPr txBox="1"/>
          <p:nvPr>
            <p:ph idx="2" type="subTitle"/>
          </p:nvPr>
        </p:nvSpPr>
        <p:spPr>
          <a:xfrm>
            <a:off x="5021652" y="2762250"/>
            <a:ext cx="3007800" cy="390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1"/>
              </a:buClr>
              <a:buSzPts val="1600"/>
              <a:buNone/>
              <a:defRPr b="1" sz="1600">
                <a:solidFill>
                  <a:schemeClr val="accent2"/>
                </a:solidFill>
              </a:defRPr>
            </a:lvl1pPr>
            <a:lvl2pPr lvl="1" rtl="0" algn="ctr">
              <a:lnSpc>
                <a:spcPct val="100000"/>
              </a:lnSpc>
              <a:spcBef>
                <a:spcPts val="1600"/>
              </a:spcBef>
              <a:spcAft>
                <a:spcPts val="0"/>
              </a:spcAft>
              <a:buClr>
                <a:schemeClr val="accent1"/>
              </a:buClr>
              <a:buSzPts val="1600"/>
              <a:buNone/>
              <a:defRPr b="1" sz="1600">
                <a:solidFill>
                  <a:schemeClr val="accent1"/>
                </a:solidFill>
              </a:defRPr>
            </a:lvl2pPr>
            <a:lvl3pPr lvl="2" rtl="0" algn="ctr">
              <a:lnSpc>
                <a:spcPct val="100000"/>
              </a:lnSpc>
              <a:spcBef>
                <a:spcPts val="1600"/>
              </a:spcBef>
              <a:spcAft>
                <a:spcPts val="0"/>
              </a:spcAft>
              <a:buClr>
                <a:schemeClr val="accent1"/>
              </a:buClr>
              <a:buSzPts val="1600"/>
              <a:buNone/>
              <a:defRPr b="1" sz="1600">
                <a:solidFill>
                  <a:schemeClr val="accent1"/>
                </a:solidFill>
              </a:defRPr>
            </a:lvl3pPr>
            <a:lvl4pPr lvl="3" rtl="0" algn="ctr">
              <a:lnSpc>
                <a:spcPct val="100000"/>
              </a:lnSpc>
              <a:spcBef>
                <a:spcPts val="1600"/>
              </a:spcBef>
              <a:spcAft>
                <a:spcPts val="0"/>
              </a:spcAft>
              <a:buClr>
                <a:schemeClr val="accent1"/>
              </a:buClr>
              <a:buSzPts val="1600"/>
              <a:buNone/>
              <a:defRPr b="1" sz="1600">
                <a:solidFill>
                  <a:schemeClr val="accent1"/>
                </a:solidFill>
              </a:defRPr>
            </a:lvl4pPr>
            <a:lvl5pPr lvl="4" rtl="0" algn="ctr">
              <a:lnSpc>
                <a:spcPct val="100000"/>
              </a:lnSpc>
              <a:spcBef>
                <a:spcPts val="1600"/>
              </a:spcBef>
              <a:spcAft>
                <a:spcPts val="0"/>
              </a:spcAft>
              <a:buClr>
                <a:schemeClr val="accent1"/>
              </a:buClr>
              <a:buSzPts val="1600"/>
              <a:buNone/>
              <a:defRPr b="1" sz="1600">
                <a:solidFill>
                  <a:schemeClr val="accent1"/>
                </a:solidFill>
              </a:defRPr>
            </a:lvl5pPr>
            <a:lvl6pPr lvl="5" rtl="0" algn="ctr">
              <a:lnSpc>
                <a:spcPct val="100000"/>
              </a:lnSpc>
              <a:spcBef>
                <a:spcPts val="1600"/>
              </a:spcBef>
              <a:spcAft>
                <a:spcPts val="0"/>
              </a:spcAft>
              <a:buClr>
                <a:schemeClr val="accent1"/>
              </a:buClr>
              <a:buSzPts val="1600"/>
              <a:buNone/>
              <a:defRPr b="1" sz="1600">
                <a:solidFill>
                  <a:schemeClr val="accent1"/>
                </a:solidFill>
              </a:defRPr>
            </a:lvl6pPr>
            <a:lvl7pPr lvl="6" rtl="0" algn="ctr">
              <a:lnSpc>
                <a:spcPct val="100000"/>
              </a:lnSpc>
              <a:spcBef>
                <a:spcPts val="1600"/>
              </a:spcBef>
              <a:spcAft>
                <a:spcPts val="0"/>
              </a:spcAft>
              <a:buClr>
                <a:schemeClr val="accent1"/>
              </a:buClr>
              <a:buSzPts val="1600"/>
              <a:buNone/>
              <a:defRPr b="1" sz="1600">
                <a:solidFill>
                  <a:schemeClr val="accent1"/>
                </a:solidFill>
              </a:defRPr>
            </a:lvl7pPr>
            <a:lvl8pPr lvl="7" rtl="0" algn="ctr">
              <a:lnSpc>
                <a:spcPct val="100000"/>
              </a:lnSpc>
              <a:spcBef>
                <a:spcPts val="1600"/>
              </a:spcBef>
              <a:spcAft>
                <a:spcPts val="0"/>
              </a:spcAft>
              <a:buClr>
                <a:schemeClr val="accent1"/>
              </a:buClr>
              <a:buSzPts val="1600"/>
              <a:buNone/>
              <a:defRPr b="1" sz="1600">
                <a:solidFill>
                  <a:schemeClr val="accent1"/>
                </a:solidFill>
              </a:defRPr>
            </a:lvl8pPr>
            <a:lvl9pPr lvl="8" rtl="0" algn="ctr">
              <a:lnSpc>
                <a:spcPct val="100000"/>
              </a:lnSpc>
              <a:spcBef>
                <a:spcPts val="1600"/>
              </a:spcBef>
              <a:spcAft>
                <a:spcPts val="1600"/>
              </a:spcAft>
              <a:buClr>
                <a:schemeClr val="accent1"/>
              </a:buClr>
              <a:buSzPts val="1600"/>
              <a:buNone/>
              <a:defRPr b="1" sz="1600">
                <a:solidFill>
                  <a:schemeClr val="accent1"/>
                </a:solidFill>
              </a:defRPr>
            </a:lvl9pPr>
          </a:lstStyle>
          <a:p/>
        </p:txBody>
      </p:sp>
      <p:sp>
        <p:nvSpPr>
          <p:cNvPr id="22" name="Google Shape;22;p5"/>
          <p:cNvSpPr txBox="1"/>
          <p:nvPr>
            <p:ph idx="3" type="subTitle"/>
          </p:nvPr>
        </p:nvSpPr>
        <p:spPr>
          <a:xfrm>
            <a:off x="5021676" y="3036500"/>
            <a:ext cx="3007800" cy="126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 name="Google Shape;23;p5"/>
          <p:cNvSpPr txBox="1"/>
          <p:nvPr>
            <p:ph idx="4" type="subTitle"/>
          </p:nvPr>
        </p:nvSpPr>
        <p:spPr>
          <a:xfrm>
            <a:off x="1114450" y="3036500"/>
            <a:ext cx="3007800" cy="126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1842150" y="368825"/>
            <a:ext cx="5459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8" name="Google Shape;28;p7"/>
          <p:cNvSpPr txBox="1"/>
          <p:nvPr>
            <p:ph idx="1" type="subTitle"/>
          </p:nvPr>
        </p:nvSpPr>
        <p:spPr>
          <a:xfrm>
            <a:off x="2189400" y="1317325"/>
            <a:ext cx="4765200" cy="289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1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388100" y="1638300"/>
            <a:ext cx="6367800" cy="1714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1394474" y="1517875"/>
            <a:ext cx="3223500" cy="7839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6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1394474" y="2487750"/>
            <a:ext cx="32235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20000" y="3244800"/>
            <a:ext cx="3023400" cy="1358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1pPr>
            <a:lvl2pPr lvl="1">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2pPr>
            <a:lvl3pPr lvl="2">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3pPr>
            <a:lvl4pPr lvl="3">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4pPr>
            <a:lvl5pPr lvl="4">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5pPr>
            <a:lvl6pPr lvl="5">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6pPr>
            <a:lvl7pPr lvl="6">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7pPr>
            <a:lvl8pPr lvl="7">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8pPr>
            <a:lvl9pPr lvl="8">
              <a:spcBef>
                <a:spcPts val="0"/>
              </a:spcBef>
              <a:spcAft>
                <a:spcPts val="0"/>
              </a:spcAft>
              <a:buClr>
                <a:schemeClr val="lt2"/>
              </a:buClr>
              <a:buSzPts val="4000"/>
              <a:buFont typeface="Amatic SC"/>
              <a:buNone/>
              <a:defRPr b="1" sz="4000">
                <a:solidFill>
                  <a:schemeClr val="lt2"/>
                </a:solidFill>
                <a:highlight>
                  <a:schemeClr val="dk1"/>
                </a:highlight>
                <a:latin typeface="Amatic SC"/>
                <a:ea typeface="Amatic SC"/>
                <a:cs typeface="Amatic SC"/>
                <a:sym typeface="Amatic SC"/>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1pPr>
            <a:lvl2pPr indent="-317500" lvl="1" marL="9144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2pPr>
            <a:lvl3pPr indent="-317500" lvl="2" marL="13716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3pPr>
            <a:lvl4pPr indent="-317500" lvl="3" marL="18288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4pPr>
            <a:lvl5pPr indent="-317500" lvl="4" marL="22860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5pPr>
            <a:lvl6pPr indent="-317500" lvl="5" marL="27432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6pPr>
            <a:lvl7pPr indent="-317500" lvl="6" marL="32004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7pPr>
            <a:lvl8pPr indent="-317500" lvl="7" marL="36576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8pPr>
            <a:lvl9pPr indent="-317500" lvl="8" marL="4114800">
              <a:lnSpc>
                <a:spcPct val="100000"/>
              </a:lnSpc>
              <a:spcBef>
                <a:spcPts val="1600"/>
              </a:spcBef>
              <a:spcAft>
                <a:spcPts val="160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hyperlink" Target="http://drive.google.com/file/d/11OgrM-qEohWSkjAtrn2_sYHe6pZsOix7/view"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8"/>
          <p:cNvSpPr txBox="1"/>
          <p:nvPr>
            <p:ph idx="1" type="subTitle"/>
          </p:nvPr>
        </p:nvSpPr>
        <p:spPr>
          <a:xfrm>
            <a:off x="59250" y="4467125"/>
            <a:ext cx="92109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rPr>
              <a:t>Artigo: Etapas de </a:t>
            </a:r>
            <a:r>
              <a:rPr lang="en" sz="1100">
                <a:solidFill>
                  <a:schemeClr val="accent2"/>
                </a:solidFill>
              </a:rPr>
              <a:t>pré</a:t>
            </a:r>
            <a:r>
              <a:rPr lang="en" sz="1100">
                <a:solidFill>
                  <a:schemeClr val="accent2"/>
                </a:solidFill>
              </a:rPr>
              <a:t>-processamento de imagens nas técnicas de reconhecimento </a:t>
            </a:r>
            <a:r>
              <a:rPr lang="en" sz="1100">
                <a:solidFill>
                  <a:schemeClr val="accent2"/>
                </a:solidFill>
              </a:rPr>
              <a:t>biométricas</a:t>
            </a:r>
            <a:r>
              <a:rPr lang="en" sz="1100">
                <a:solidFill>
                  <a:schemeClr val="accent2"/>
                </a:solidFill>
              </a:rPr>
              <a:t> por digitais</a:t>
            </a:r>
            <a:endParaRPr sz="1100">
              <a:solidFill>
                <a:schemeClr val="accent2"/>
              </a:solidFill>
            </a:endParaRPr>
          </a:p>
          <a:p>
            <a:pPr indent="0" lvl="0" marL="0" rtl="0" algn="l">
              <a:spcBef>
                <a:spcPts val="0"/>
              </a:spcBef>
              <a:spcAft>
                <a:spcPts val="0"/>
              </a:spcAft>
              <a:buNone/>
            </a:pPr>
            <a:r>
              <a:rPr lang="en" sz="1100">
                <a:solidFill>
                  <a:schemeClr val="accent2"/>
                </a:solidFill>
              </a:rPr>
              <a:t>Autores do artigo: Cassiana da Silva Bonato e Roberto Mendes Finzi Neto</a:t>
            </a:r>
            <a:endParaRPr sz="1100">
              <a:solidFill>
                <a:schemeClr val="accent2"/>
              </a:solidFill>
            </a:endParaRPr>
          </a:p>
          <a:p>
            <a:pPr indent="0" lvl="0" marL="0" rtl="0" algn="l">
              <a:spcBef>
                <a:spcPts val="0"/>
              </a:spcBef>
              <a:spcAft>
                <a:spcPts val="0"/>
              </a:spcAft>
              <a:buNone/>
            </a:pPr>
            <a:r>
              <a:rPr lang="en" sz="1100">
                <a:solidFill>
                  <a:schemeClr val="accent2"/>
                </a:solidFill>
              </a:rPr>
              <a:t>Autores da apresentação do artigo: Euller Henrique e Breno Henrique</a:t>
            </a:r>
            <a:endParaRPr sz="1100">
              <a:solidFill>
                <a:schemeClr val="accent2"/>
              </a:solidFill>
            </a:endParaRPr>
          </a:p>
        </p:txBody>
      </p:sp>
      <p:sp>
        <p:nvSpPr>
          <p:cNvPr id="162" name="Google Shape;162;p28"/>
          <p:cNvSpPr txBox="1"/>
          <p:nvPr>
            <p:ph type="ctrTitle"/>
          </p:nvPr>
        </p:nvSpPr>
        <p:spPr>
          <a:xfrm>
            <a:off x="1628550" y="332077"/>
            <a:ext cx="5886900" cy="16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BIOMETRY: </a:t>
            </a:r>
            <a:r>
              <a:rPr lang="en"/>
              <a:t>FINGERPRINT</a:t>
            </a:r>
            <a:endParaRPr>
              <a:highlight>
                <a:schemeClr val="dk1"/>
              </a:highlight>
            </a:endParaRPr>
          </a:p>
        </p:txBody>
      </p:sp>
      <p:sp>
        <p:nvSpPr>
          <p:cNvPr id="163" name="Google Shape;163;p28"/>
          <p:cNvSpPr txBox="1"/>
          <p:nvPr>
            <p:ph idx="1" type="subTitle"/>
          </p:nvPr>
        </p:nvSpPr>
        <p:spPr>
          <a:xfrm>
            <a:off x="1383625" y="1807531"/>
            <a:ext cx="5886900" cy="4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dk1"/>
                </a:highlight>
              </a:rPr>
              <a:t>There is </a:t>
            </a:r>
            <a:r>
              <a:rPr lang="en">
                <a:solidFill>
                  <a:schemeClr val="accent6"/>
                </a:solidFill>
                <a:highlight>
                  <a:schemeClr val="dk1"/>
                </a:highlight>
              </a:rPr>
              <a:t>1 Impostor</a:t>
            </a:r>
            <a:r>
              <a:rPr lang="en">
                <a:highlight>
                  <a:schemeClr val="dk1"/>
                </a:highlight>
              </a:rPr>
              <a:t> among us</a:t>
            </a:r>
            <a:endParaRPr>
              <a:highlight>
                <a:schemeClr val="dk1"/>
              </a:highlight>
            </a:endParaRPr>
          </a:p>
        </p:txBody>
      </p:sp>
      <p:grpSp>
        <p:nvGrpSpPr>
          <p:cNvPr id="164" name="Google Shape;164;p28"/>
          <p:cNvGrpSpPr/>
          <p:nvPr/>
        </p:nvGrpSpPr>
        <p:grpSpPr>
          <a:xfrm>
            <a:off x="4089429" y="2999073"/>
            <a:ext cx="998976" cy="1452087"/>
            <a:chOff x="2446425" y="1033300"/>
            <a:chExt cx="1176650" cy="1710350"/>
          </a:xfrm>
        </p:grpSpPr>
        <p:sp>
          <p:nvSpPr>
            <p:cNvPr id="165" name="Google Shape;165;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8"/>
          <p:cNvGrpSpPr/>
          <p:nvPr/>
        </p:nvGrpSpPr>
        <p:grpSpPr>
          <a:xfrm>
            <a:off x="1524620" y="2716104"/>
            <a:ext cx="620683" cy="902210"/>
            <a:chOff x="2446425" y="1033300"/>
            <a:chExt cx="1176650" cy="1710350"/>
          </a:xfrm>
        </p:grpSpPr>
        <p:sp>
          <p:nvSpPr>
            <p:cNvPr id="170" name="Google Shape;170;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8"/>
          <p:cNvGrpSpPr/>
          <p:nvPr/>
        </p:nvGrpSpPr>
        <p:grpSpPr>
          <a:xfrm flipH="1">
            <a:off x="5205219" y="2949486"/>
            <a:ext cx="851071" cy="1237096"/>
            <a:chOff x="2446425" y="1033300"/>
            <a:chExt cx="1176650" cy="1710350"/>
          </a:xfrm>
        </p:grpSpPr>
        <p:sp>
          <p:nvSpPr>
            <p:cNvPr id="175" name="Google Shape;175;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8"/>
          <p:cNvGrpSpPr/>
          <p:nvPr/>
        </p:nvGrpSpPr>
        <p:grpSpPr>
          <a:xfrm flipH="1">
            <a:off x="6173114" y="2887223"/>
            <a:ext cx="742584" cy="1079402"/>
            <a:chOff x="2446425" y="1033300"/>
            <a:chExt cx="1176650" cy="1710350"/>
          </a:xfrm>
        </p:grpSpPr>
        <p:sp>
          <p:nvSpPr>
            <p:cNvPr id="180" name="Google Shape;180;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8"/>
          <p:cNvGrpSpPr/>
          <p:nvPr/>
        </p:nvGrpSpPr>
        <p:grpSpPr>
          <a:xfrm flipH="1">
            <a:off x="7032522" y="2716104"/>
            <a:ext cx="620683" cy="902210"/>
            <a:chOff x="2446425" y="1033300"/>
            <a:chExt cx="1176650" cy="1710350"/>
          </a:xfrm>
        </p:grpSpPr>
        <p:sp>
          <p:nvSpPr>
            <p:cNvPr id="185" name="Google Shape;185;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8"/>
          <p:cNvGrpSpPr/>
          <p:nvPr/>
        </p:nvGrpSpPr>
        <p:grpSpPr>
          <a:xfrm>
            <a:off x="3121534" y="2949486"/>
            <a:ext cx="851071" cy="1237096"/>
            <a:chOff x="2446425" y="1033300"/>
            <a:chExt cx="1176650" cy="1710350"/>
          </a:xfrm>
        </p:grpSpPr>
        <p:sp>
          <p:nvSpPr>
            <p:cNvPr id="190" name="Google Shape;190;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8"/>
          <p:cNvGrpSpPr/>
          <p:nvPr/>
        </p:nvGrpSpPr>
        <p:grpSpPr>
          <a:xfrm>
            <a:off x="2262126" y="2887223"/>
            <a:ext cx="742584" cy="1079402"/>
            <a:chOff x="2446425" y="1033300"/>
            <a:chExt cx="1176650" cy="1710350"/>
          </a:xfrm>
        </p:grpSpPr>
        <p:sp>
          <p:nvSpPr>
            <p:cNvPr id="195" name="Google Shape;195;p2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 name="Google Shape;199;p28"/>
          <p:cNvPicPr preferRelativeResize="0"/>
          <p:nvPr/>
        </p:nvPicPr>
        <p:blipFill>
          <a:blip r:embed="rId4">
            <a:alphaModFix/>
          </a:blip>
          <a:stretch>
            <a:fillRect/>
          </a:stretch>
        </p:blipFill>
        <p:spPr>
          <a:xfrm>
            <a:off x="4178025" y="3104600"/>
            <a:ext cx="821800" cy="780800"/>
          </a:xfrm>
          <a:prstGeom prst="rect">
            <a:avLst/>
          </a:prstGeom>
          <a:noFill/>
          <a:ln>
            <a:noFill/>
          </a:ln>
        </p:spPr>
      </p:pic>
      <p:pic>
        <p:nvPicPr>
          <p:cNvPr id="200" name="Google Shape;200;p28"/>
          <p:cNvPicPr preferRelativeResize="0"/>
          <p:nvPr/>
        </p:nvPicPr>
        <p:blipFill>
          <a:blip r:embed="rId4">
            <a:alphaModFix/>
          </a:blip>
          <a:stretch>
            <a:fillRect/>
          </a:stretch>
        </p:blipFill>
        <p:spPr>
          <a:xfrm>
            <a:off x="3236722" y="3058297"/>
            <a:ext cx="620675" cy="620675"/>
          </a:xfrm>
          <a:prstGeom prst="rect">
            <a:avLst/>
          </a:prstGeom>
          <a:noFill/>
          <a:ln>
            <a:noFill/>
          </a:ln>
        </p:spPr>
      </p:pic>
      <p:pic>
        <p:nvPicPr>
          <p:cNvPr id="201" name="Google Shape;201;p28"/>
          <p:cNvPicPr preferRelativeResize="0"/>
          <p:nvPr/>
        </p:nvPicPr>
        <p:blipFill>
          <a:blip r:embed="rId4">
            <a:alphaModFix/>
          </a:blip>
          <a:stretch>
            <a:fillRect/>
          </a:stretch>
        </p:blipFill>
        <p:spPr>
          <a:xfrm>
            <a:off x="2390999" y="2999075"/>
            <a:ext cx="498150" cy="498150"/>
          </a:xfrm>
          <a:prstGeom prst="rect">
            <a:avLst/>
          </a:prstGeom>
          <a:noFill/>
          <a:ln>
            <a:noFill/>
          </a:ln>
        </p:spPr>
      </p:pic>
      <p:pic>
        <p:nvPicPr>
          <p:cNvPr id="202" name="Google Shape;202;p28"/>
          <p:cNvPicPr preferRelativeResize="0"/>
          <p:nvPr/>
        </p:nvPicPr>
        <p:blipFill>
          <a:blip r:embed="rId4">
            <a:alphaModFix/>
          </a:blip>
          <a:stretch>
            <a:fillRect/>
          </a:stretch>
        </p:blipFill>
        <p:spPr>
          <a:xfrm>
            <a:off x="1585887" y="2766450"/>
            <a:ext cx="498150" cy="498150"/>
          </a:xfrm>
          <a:prstGeom prst="rect">
            <a:avLst/>
          </a:prstGeom>
          <a:noFill/>
          <a:ln>
            <a:noFill/>
          </a:ln>
        </p:spPr>
      </p:pic>
      <p:pic>
        <p:nvPicPr>
          <p:cNvPr id="203" name="Google Shape;203;p28"/>
          <p:cNvPicPr preferRelativeResize="0"/>
          <p:nvPr/>
        </p:nvPicPr>
        <p:blipFill>
          <a:blip r:embed="rId4">
            <a:alphaModFix/>
          </a:blip>
          <a:stretch>
            <a:fillRect/>
          </a:stretch>
        </p:blipFill>
        <p:spPr>
          <a:xfrm>
            <a:off x="5320425" y="3058300"/>
            <a:ext cx="620675" cy="620675"/>
          </a:xfrm>
          <a:prstGeom prst="rect">
            <a:avLst/>
          </a:prstGeom>
          <a:noFill/>
          <a:ln>
            <a:noFill/>
          </a:ln>
        </p:spPr>
      </p:pic>
      <p:pic>
        <p:nvPicPr>
          <p:cNvPr id="204" name="Google Shape;204;p28"/>
          <p:cNvPicPr preferRelativeResize="0"/>
          <p:nvPr/>
        </p:nvPicPr>
        <p:blipFill>
          <a:blip r:embed="rId4">
            <a:alphaModFix/>
          </a:blip>
          <a:stretch>
            <a:fillRect/>
          </a:stretch>
        </p:blipFill>
        <p:spPr>
          <a:xfrm>
            <a:off x="6234075" y="2937813"/>
            <a:ext cx="620675" cy="620675"/>
          </a:xfrm>
          <a:prstGeom prst="rect">
            <a:avLst/>
          </a:prstGeom>
          <a:noFill/>
          <a:ln>
            <a:noFill/>
          </a:ln>
        </p:spPr>
      </p:pic>
      <p:pic>
        <p:nvPicPr>
          <p:cNvPr id="205" name="Google Shape;205;p28"/>
          <p:cNvPicPr preferRelativeResize="0"/>
          <p:nvPr/>
        </p:nvPicPr>
        <p:blipFill>
          <a:blip r:embed="rId4">
            <a:alphaModFix/>
          </a:blip>
          <a:stretch>
            <a:fillRect/>
          </a:stretch>
        </p:blipFill>
        <p:spPr>
          <a:xfrm>
            <a:off x="7093800" y="2766460"/>
            <a:ext cx="498150" cy="498130"/>
          </a:xfrm>
          <a:prstGeom prst="rect">
            <a:avLst/>
          </a:prstGeom>
          <a:noFill/>
          <a:ln>
            <a:noFill/>
          </a:ln>
        </p:spPr>
      </p:pic>
      <p:pic>
        <p:nvPicPr>
          <p:cNvPr id="206" name="Google Shape;206;p28" title="yt1s.com - Trilha Sonora  Among Us  Musica do Menu do PrincipalMain Menu theme song.mp3">
            <a:hlinkClick r:id="rId5"/>
          </p:cNvPr>
          <p:cNvPicPr preferRelativeResize="0"/>
          <p:nvPr/>
        </p:nvPicPr>
        <p:blipFill>
          <a:blip r:embed="rId6">
            <a:alphaModFix/>
          </a:blip>
          <a:stretch>
            <a:fillRect/>
          </a:stretch>
        </p:blipFill>
        <p:spPr>
          <a:xfrm rot="10800000">
            <a:off x="8861475" y="126475"/>
            <a:ext cx="59550" cy="595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grpSp>
        <p:nvGrpSpPr>
          <p:cNvPr id="207" name="Google Shape;207;p28"/>
          <p:cNvGrpSpPr/>
          <p:nvPr/>
        </p:nvGrpSpPr>
        <p:grpSpPr>
          <a:xfrm>
            <a:off x="6222818" y="2493933"/>
            <a:ext cx="643182" cy="648456"/>
            <a:chOff x="2121716" y="4764131"/>
            <a:chExt cx="738611" cy="744667"/>
          </a:xfrm>
        </p:grpSpPr>
        <p:sp>
          <p:nvSpPr>
            <p:cNvPr id="208" name="Google Shape;208;p28"/>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8"/>
          <p:cNvGrpSpPr/>
          <p:nvPr/>
        </p:nvGrpSpPr>
        <p:grpSpPr>
          <a:xfrm>
            <a:off x="7142333" y="2210119"/>
            <a:ext cx="401070" cy="677109"/>
            <a:chOff x="3485795" y="4731117"/>
            <a:chExt cx="460577" cy="777571"/>
          </a:xfrm>
        </p:grpSpPr>
        <p:sp>
          <p:nvSpPr>
            <p:cNvPr id="218" name="Google Shape;218;p28"/>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8"/>
          <p:cNvGrpSpPr/>
          <p:nvPr/>
        </p:nvGrpSpPr>
        <p:grpSpPr>
          <a:xfrm>
            <a:off x="5299872" y="2675166"/>
            <a:ext cx="661767" cy="429446"/>
            <a:chOff x="4585325" y="1718649"/>
            <a:chExt cx="759953" cy="493162"/>
          </a:xfrm>
        </p:grpSpPr>
        <p:sp>
          <p:nvSpPr>
            <p:cNvPr id="234" name="Google Shape;234;p28"/>
            <p:cNvSpPr/>
            <p:nvPr/>
          </p:nvSpPr>
          <p:spPr>
            <a:xfrm>
              <a:off x="5202095" y="1761072"/>
              <a:ext cx="119246" cy="172743"/>
            </a:xfrm>
            <a:custGeom>
              <a:rect b="b" l="l" r="r" t="t"/>
              <a:pathLst>
                <a:path extrusionOk="0" h="9455" w="6526">
                  <a:moveTo>
                    <a:pt x="6311" y="1"/>
                  </a:moveTo>
                  <a:lnTo>
                    <a:pt x="6311" y="1"/>
                  </a:lnTo>
                  <a:cubicBezTo>
                    <a:pt x="4609" y="1941"/>
                    <a:pt x="2430" y="3406"/>
                    <a:pt x="1" y="4275"/>
                  </a:cubicBezTo>
                  <a:cubicBezTo>
                    <a:pt x="263" y="4561"/>
                    <a:pt x="525" y="4859"/>
                    <a:pt x="763" y="5168"/>
                  </a:cubicBezTo>
                  <a:cubicBezTo>
                    <a:pt x="1811" y="6466"/>
                    <a:pt x="2656" y="7918"/>
                    <a:pt x="3299" y="9454"/>
                  </a:cubicBezTo>
                  <a:cubicBezTo>
                    <a:pt x="5454" y="6799"/>
                    <a:pt x="6525" y="3418"/>
                    <a:pt x="6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4609042" y="1761072"/>
              <a:ext cx="119667" cy="172743"/>
            </a:xfrm>
            <a:custGeom>
              <a:rect b="b" l="l" r="r" t="t"/>
              <a:pathLst>
                <a:path extrusionOk="0" h="9455" w="6549">
                  <a:moveTo>
                    <a:pt x="239" y="1"/>
                  </a:moveTo>
                  <a:cubicBezTo>
                    <a:pt x="0" y="3418"/>
                    <a:pt x="1084" y="6799"/>
                    <a:pt x="3251" y="9454"/>
                  </a:cubicBezTo>
                  <a:cubicBezTo>
                    <a:pt x="3882" y="7918"/>
                    <a:pt x="4739" y="6466"/>
                    <a:pt x="5787" y="5168"/>
                  </a:cubicBezTo>
                  <a:cubicBezTo>
                    <a:pt x="6025" y="4859"/>
                    <a:pt x="6287" y="4573"/>
                    <a:pt x="6549" y="4275"/>
                  </a:cubicBezTo>
                  <a:cubicBezTo>
                    <a:pt x="4108" y="3406"/>
                    <a:pt x="1941" y="194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4585325" y="1718649"/>
              <a:ext cx="759953" cy="493162"/>
            </a:xfrm>
            <a:custGeom>
              <a:rect b="b" l="l" r="r" t="t"/>
              <a:pathLst>
                <a:path extrusionOk="0" h="26993" w="41590">
                  <a:moveTo>
                    <a:pt x="40065" y="2323"/>
                  </a:moveTo>
                  <a:cubicBezTo>
                    <a:pt x="40291" y="5740"/>
                    <a:pt x="39220" y="9121"/>
                    <a:pt x="37053" y="11776"/>
                  </a:cubicBezTo>
                  <a:cubicBezTo>
                    <a:pt x="36422" y="10240"/>
                    <a:pt x="35565" y="8788"/>
                    <a:pt x="34529" y="7490"/>
                  </a:cubicBezTo>
                  <a:cubicBezTo>
                    <a:pt x="34279" y="7181"/>
                    <a:pt x="34029" y="6883"/>
                    <a:pt x="33767" y="6597"/>
                  </a:cubicBezTo>
                  <a:cubicBezTo>
                    <a:pt x="36196" y="5728"/>
                    <a:pt x="38363" y="4252"/>
                    <a:pt x="40065" y="2323"/>
                  </a:cubicBezTo>
                  <a:close/>
                  <a:moveTo>
                    <a:pt x="1537" y="2323"/>
                  </a:moveTo>
                  <a:lnTo>
                    <a:pt x="1537" y="2323"/>
                  </a:lnTo>
                  <a:cubicBezTo>
                    <a:pt x="3227" y="4263"/>
                    <a:pt x="5406" y="5728"/>
                    <a:pt x="7835" y="6597"/>
                  </a:cubicBezTo>
                  <a:cubicBezTo>
                    <a:pt x="7573" y="6883"/>
                    <a:pt x="7323" y="7181"/>
                    <a:pt x="7073" y="7490"/>
                  </a:cubicBezTo>
                  <a:cubicBezTo>
                    <a:pt x="6037" y="8800"/>
                    <a:pt x="5180" y="10240"/>
                    <a:pt x="4549" y="11788"/>
                  </a:cubicBezTo>
                  <a:cubicBezTo>
                    <a:pt x="2382" y="9121"/>
                    <a:pt x="1298" y="5740"/>
                    <a:pt x="1537" y="2323"/>
                  </a:cubicBezTo>
                  <a:close/>
                  <a:moveTo>
                    <a:pt x="20795" y="1323"/>
                  </a:moveTo>
                  <a:cubicBezTo>
                    <a:pt x="21896" y="1323"/>
                    <a:pt x="22998" y="1430"/>
                    <a:pt x="24087" y="1644"/>
                  </a:cubicBezTo>
                  <a:lnTo>
                    <a:pt x="24087" y="17777"/>
                  </a:lnTo>
                  <a:lnTo>
                    <a:pt x="17503" y="17777"/>
                  </a:lnTo>
                  <a:lnTo>
                    <a:pt x="17503" y="15801"/>
                  </a:lnTo>
                  <a:cubicBezTo>
                    <a:pt x="17503" y="15360"/>
                    <a:pt x="17175" y="15140"/>
                    <a:pt x="16848" y="15140"/>
                  </a:cubicBezTo>
                  <a:cubicBezTo>
                    <a:pt x="16521" y="15140"/>
                    <a:pt x="16193" y="15360"/>
                    <a:pt x="16193" y="15801"/>
                  </a:cubicBezTo>
                  <a:lnTo>
                    <a:pt x="16193" y="17777"/>
                  </a:lnTo>
                  <a:lnTo>
                    <a:pt x="4573" y="17777"/>
                  </a:lnTo>
                  <a:cubicBezTo>
                    <a:pt x="4835" y="10824"/>
                    <a:pt x="9514" y="4811"/>
                    <a:pt x="16193" y="2859"/>
                  </a:cubicBezTo>
                  <a:lnTo>
                    <a:pt x="16193" y="13169"/>
                  </a:lnTo>
                  <a:cubicBezTo>
                    <a:pt x="16193" y="13610"/>
                    <a:pt x="16521" y="13830"/>
                    <a:pt x="16848" y="13830"/>
                  </a:cubicBezTo>
                  <a:cubicBezTo>
                    <a:pt x="17175" y="13830"/>
                    <a:pt x="17503" y="13610"/>
                    <a:pt x="17503" y="13169"/>
                  </a:cubicBezTo>
                  <a:lnTo>
                    <a:pt x="17503" y="1644"/>
                  </a:lnTo>
                  <a:cubicBezTo>
                    <a:pt x="18592" y="1430"/>
                    <a:pt x="19694" y="1323"/>
                    <a:pt x="20795" y="1323"/>
                  </a:cubicBezTo>
                  <a:close/>
                  <a:moveTo>
                    <a:pt x="25409" y="2859"/>
                  </a:moveTo>
                  <a:cubicBezTo>
                    <a:pt x="32088" y="4811"/>
                    <a:pt x="36767" y="10824"/>
                    <a:pt x="37029" y="17777"/>
                  </a:cubicBezTo>
                  <a:lnTo>
                    <a:pt x="25409" y="17777"/>
                  </a:lnTo>
                  <a:lnTo>
                    <a:pt x="25409" y="2859"/>
                  </a:lnTo>
                  <a:close/>
                  <a:moveTo>
                    <a:pt x="37910" y="19087"/>
                  </a:moveTo>
                  <a:lnTo>
                    <a:pt x="37910" y="25671"/>
                  </a:lnTo>
                  <a:lnTo>
                    <a:pt x="3680" y="25671"/>
                  </a:lnTo>
                  <a:lnTo>
                    <a:pt x="3680" y="19087"/>
                  </a:lnTo>
                  <a:close/>
                  <a:moveTo>
                    <a:pt x="40521" y="0"/>
                  </a:moveTo>
                  <a:cubicBezTo>
                    <a:pt x="40319" y="0"/>
                    <a:pt x="40116" y="90"/>
                    <a:pt x="39982" y="287"/>
                  </a:cubicBezTo>
                  <a:cubicBezTo>
                    <a:pt x="38220" y="2811"/>
                    <a:pt x="35660" y="4668"/>
                    <a:pt x="32719" y="5561"/>
                  </a:cubicBezTo>
                  <a:cubicBezTo>
                    <a:pt x="30635" y="3644"/>
                    <a:pt x="28135" y="2251"/>
                    <a:pt x="25409" y="1501"/>
                  </a:cubicBezTo>
                  <a:lnTo>
                    <a:pt x="25409" y="1108"/>
                  </a:lnTo>
                  <a:cubicBezTo>
                    <a:pt x="25409" y="799"/>
                    <a:pt x="25194" y="537"/>
                    <a:pt x="24897" y="465"/>
                  </a:cubicBezTo>
                  <a:cubicBezTo>
                    <a:pt x="23551" y="156"/>
                    <a:pt x="22179" y="1"/>
                    <a:pt x="20807" y="1"/>
                  </a:cubicBezTo>
                  <a:cubicBezTo>
                    <a:pt x="19435" y="1"/>
                    <a:pt x="18062" y="156"/>
                    <a:pt x="16717" y="465"/>
                  </a:cubicBezTo>
                  <a:cubicBezTo>
                    <a:pt x="16407" y="525"/>
                    <a:pt x="16205" y="787"/>
                    <a:pt x="16205" y="1096"/>
                  </a:cubicBezTo>
                  <a:lnTo>
                    <a:pt x="16205" y="1501"/>
                  </a:lnTo>
                  <a:cubicBezTo>
                    <a:pt x="13467" y="2251"/>
                    <a:pt x="10966" y="3644"/>
                    <a:pt x="8883" y="5561"/>
                  </a:cubicBezTo>
                  <a:cubicBezTo>
                    <a:pt x="5942" y="4668"/>
                    <a:pt x="3382" y="2811"/>
                    <a:pt x="1620" y="287"/>
                  </a:cubicBezTo>
                  <a:cubicBezTo>
                    <a:pt x="1482" y="97"/>
                    <a:pt x="1281" y="9"/>
                    <a:pt x="1082" y="9"/>
                  </a:cubicBezTo>
                  <a:cubicBezTo>
                    <a:pt x="781" y="9"/>
                    <a:pt x="487" y="210"/>
                    <a:pt x="429" y="561"/>
                  </a:cubicBezTo>
                  <a:cubicBezTo>
                    <a:pt x="1" y="2906"/>
                    <a:pt x="155" y="5323"/>
                    <a:pt x="858" y="7609"/>
                  </a:cubicBezTo>
                  <a:cubicBezTo>
                    <a:pt x="1501" y="9681"/>
                    <a:pt x="2584" y="11586"/>
                    <a:pt x="4037" y="13217"/>
                  </a:cubicBezTo>
                  <a:cubicBezTo>
                    <a:pt x="3573" y="14693"/>
                    <a:pt x="3311" y="16229"/>
                    <a:pt x="3263" y="17777"/>
                  </a:cubicBezTo>
                  <a:lnTo>
                    <a:pt x="3025" y="17777"/>
                  </a:lnTo>
                  <a:cubicBezTo>
                    <a:pt x="2668" y="17777"/>
                    <a:pt x="2370" y="18075"/>
                    <a:pt x="2370" y="18432"/>
                  </a:cubicBezTo>
                  <a:lnTo>
                    <a:pt x="2370" y="20456"/>
                  </a:lnTo>
                  <a:cubicBezTo>
                    <a:pt x="620" y="21075"/>
                    <a:pt x="620" y="23563"/>
                    <a:pt x="2370" y="24183"/>
                  </a:cubicBezTo>
                  <a:lnTo>
                    <a:pt x="2370" y="26326"/>
                  </a:lnTo>
                  <a:cubicBezTo>
                    <a:pt x="2370" y="26695"/>
                    <a:pt x="2668" y="26992"/>
                    <a:pt x="3025" y="26992"/>
                  </a:cubicBezTo>
                  <a:lnTo>
                    <a:pt x="38565" y="26992"/>
                  </a:lnTo>
                  <a:cubicBezTo>
                    <a:pt x="38934" y="26981"/>
                    <a:pt x="39220" y="26695"/>
                    <a:pt x="39232" y="26326"/>
                  </a:cubicBezTo>
                  <a:lnTo>
                    <a:pt x="39232" y="24171"/>
                  </a:lnTo>
                  <a:cubicBezTo>
                    <a:pt x="40982" y="23552"/>
                    <a:pt x="40982" y="21075"/>
                    <a:pt x="39232" y="20456"/>
                  </a:cubicBezTo>
                  <a:lnTo>
                    <a:pt x="39232" y="18432"/>
                  </a:lnTo>
                  <a:cubicBezTo>
                    <a:pt x="39232" y="18063"/>
                    <a:pt x="38934" y="17777"/>
                    <a:pt x="38565" y="17777"/>
                  </a:cubicBezTo>
                  <a:lnTo>
                    <a:pt x="38339" y="17777"/>
                  </a:lnTo>
                  <a:cubicBezTo>
                    <a:pt x="38279" y="16229"/>
                    <a:pt x="38029" y="14681"/>
                    <a:pt x="37565" y="13205"/>
                  </a:cubicBezTo>
                  <a:cubicBezTo>
                    <a:pt x="39006" y="11586"/>
                    <a:pt x="40089" y="9681"/>
                    <a:pt x="40732" y="7609"/>
                  </a:cubicBezTo>
                  <a:cubicBezTo>
                    <a:pt x="41446" y="5323"/>
                    <a:pt x="41589" y="2906"/>
                    <a:pt x="41172" y="549"/>
                  </a:cubicBezTo>
                  <a:cubicBezTo>
                    <a:pt x="41116" y="200"/>
                    <a:pt x="40820" y="0"/>
                    <a:pt x="40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4668866" y="1770865"/>
              <a:ext cx="224532" cy="272588"/>
            </a:xfrm>
            <a:custGeom>
              <a:rect b="b" l="l" r="r" t="t"/>
              <a:pathLst>
                <a:path extrusionOk="0" h="14920" w="12288">
                  <a:moveTo>
                    <a:pt x="11621" y="1"/>
                  </a:moveTo>
                  <a:cubicBezTo>
                    <a:pt x="4942" y="1953"/>
                    <a:pt x="263" y="7966"/>
                    <a:pt x="1" y="14919"/>
                  </a:cubicBezTo>
                  <a:lnTo>
                    <a:pt x="11621" y="14919"/>
                  </a:lnTo>
                  <a:lnTo>
                    <a:pt x="11621" y="12943"/>
                  </a:lnTo>
                  <a:cubicBezTo>
                    <a:pt x="11621" y="12585"/>
                    <a:pt x="11919" y="12288"/>
                    <a:pt x="12288" y="12288"/>
                  </a:cubicBezTo>
                  <a:lnTo>
                    <a:pt x="12288" y="10966"/>
                  </a:lnTo>
                  <a:cubicBezTo>
                    <a:pt x="11919" y="10966"/>
                    <a:pt x="11621" y="10680"/>
                    <a:pt x="11621" y="10311"/>
                  </a:cubicBez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5049592" y="1770865"/>
              <a:ext cx="212144" cy="272588"/>
            </a:xfrm>
            <a:custGeom>
              <a:rect b="b" l="l" r="r" t="t"/>
              <a:pathLst>
                <a:path extrusionOk="0" h="14920" w="11610">
                  <a:moveTo>
                    <a:pt x="1" y="1"/>
                  </a:moveTo>
                  <a:lnTo>
                    <a:pt x="1" y="14919"/>
                  </a:lnTo>
                  <a:lnTo>
                    <a:pt x="11609" y="14919"/>
                  </a:lnTo>
                  <a:cubicBezTo>
                    <a:pt x="11359" y="7966"/>
                    <a:pt x="6668" y="1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4652768" y="2067350"/>
              <a:ext cx="625504" cy="120308"/>
            </a:xfrm>
            <a:custGeom>
              <a:rect b="b" l="l" r="r" t="t"/>
              <a:pathLst>
                <a:path extrusionOk="0" h="6585" w="34232">
                  <a:moveTo>
                    <a:pt x="5639" y="1253"/>
                  </a:moveTo>
                  <a:cubicBezTo>
                    <a:pt x="6652" y="1253"/>
                    <a:pt x="7621" y="2036"/>
                    <a:pt x="7621" y="3227"/>
                  </a:cubicBezTo>
                  <a:cubicBezTo>
                    <a:pt x="7621" y="4311"/>
                    <a:pt x="6740" y="5192"/>
                    <a:pt x="5656" y="5204"/>
                  </a:cubicBezTo>
                  <a:cubicBezTo>
                    <a:pt x="3894" y="5204"/>
                    <a:pt x="3013" y="3073"/>
                    <a:pt x="4251" y="1834"/>
                  </a:cubicBezTo>
                  <a:cubicBezTo>
                    <a:pt x="4656" y="1433"/>
                    <a:pt x="5153" y="1253"/>
                    <a:pt x="5639" y="1253"/>
                  </a:cubicBezTo>
                  <a:close/>
                  <a:moveTo>
                    <a:pt x="13277" y="1253"/>
                  </a:moveTo>
                  <a:cubicBezTo>
                    <a:pt x="14291" y="1253"/>
                    <a:pt x="15264" y="2036"/>
                    <a:pt x="15264" y="3227"/>
                  </a:cubicBezTo>
                  <a:cubicBezTo>
                    <a:pt x="15252" y="4311"/>
                    <a:pt x="14383" y="5192"/>
                    <a:pt x="13288" y="5204"/>
                  </a:cubicBezTo>
                  <a:cubicBezTo>
                    <a:pt x="11526" y="5204"/>
                    <a:pt x="10645" y="3073"/>
                    <a:pt x="11895" y="1834"/>
                  </a:cubicBezTo>
                  <a:cubicBezTo>
                    <a:pt x="12296" y="1433"/>
                    <a:pt x="12791" y="1253"/>
                    <a:pt x="13277" y="1253"/>
                  </a:cubicBezTo>
                  <a:close/>
                  <a:moveTo>
                    <a:pt x="20917" y="1263"/>
                  </a:moveTo>
                  <a:cubicBezTo>
                    <a:pt x="20922" y="1263"/>
                    <a:pt x="20927" y="1263"/>
                    <a:pt x="20932" y="1263"/>
                  </a:cubicBezTo>
                  <a:cubicBezTo>
                    <a:pt x="22015" y="1263"/>
                    <a:pt x="22896" y="2144"/>
                    <a:pt x="22896" y="3227"/>
                  </a:cubicBezTo>
                  <a:cubicBezTo>
                    <a:pt x="22896" y="4418"/>
                    <a:pt x="21928" y="5207"/>
                    <a:pt x="20915" y="5207"/>
                  </a:cubicBezTo>
                  <a:cubicBezTo>
                    <a:pt x="20428" y="5207"/>
                    <a:pt x="19932" y="5026"/>
                    <a:pt x="19527" y="4620"/>
                  </a:cubicBezTo>
                  <a:cubicBezTo>
                    <a:pt x="18292" y="3386"/>
                    <a:pt x="19165" y="1263"/>
                    <a:pt x="20917" y="1263"/>
                  </a:cubicBezTo>
                  <a:close/>
                  <a:moveTo>
                    <a:pt x="28542" y="1263"/>
                  </a:moveTo>
                  <a:cubicBezTo>
                    <a:pt x="28549" y="1263"/>
                    <a:pt x="28556" y="1263"/>
                    <a:pt x="28564" y="1263"/>
                  </a:cubicBezTo>
                  <a:lnTo>
                    <a:pt x="28552" y="1263"/>
                  </a:lnTo>
                  <a:cubicBezTo>
                    <a:pt x="30314" y="1263"/>
                    <a:pt x="31195" y="3382"/>
                    <a:pt x="29945" y="4620"/>
                  </a:cubicBezTo>
                  <a:cubicBezTo>
                    <a:pt x="29543" y="5026"/>
                    <a:pt x="29048" y="5207"/>
                    <a:pt x="28562" y="5207"/>
                  </a:cubicBezTo>
                  <a:cubicBezTo>
                    <a:pt x="27549" y="5207"/>
                    <a:pt x="26575" y="4418"/>
                    <a:pt x="26575" y="3227"/>
                  </a:cubicBezTo>
                  <a:cubicBezTo>
                    <a:pt x="26587" y="2139"/>
                    <a:pt x="27457" y="1263"/>
                    <a:pt x="28542" y="1263"/>
                  </a:cubicBezTo>
                  <a:close/>
                  <a:moveTo>
                    <a:pt x="1" y="1"/>
                  </a:moveTo>
                  <a:lnTo>
                    <a:pt x="1" y="6585"/>
                  </a:lnTo>
                  <a:lnTo>
                    <a:pt x="34231" y="6585"/>
                  </a:lnTo>
                  <a:lnTo>
                    <a:pt x="342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4893381" y="1742802"/>
              <a:ext cx="132074" cy="300651"/>
            </a:xfrm>
            <a:custGeom>
              <a:rect b="b" l="l" r="r" t="t"/>
              <a:pathLst>
                <a:path extrusionOk="0" h="16456" w="7228">
                  <a:moveTo>
                    <a:pt x="3942" y="2430"/>
                  </a:moveTo>
                  <a:cubicBezTo>
                    <a:pt x="5704" y="2430"/>
                    <a:pt x="6573" y="4561"/>
                    <a:pt x="5335" y="5799"/>
                  </a:cubicBezTo>
                  <a:cubicBezTo>
                    <a:pt x="4934" y="6204"/>
                    <a:pt x="4438" y="6385"/>
                    <a:pt x="3952" y="6385"/>
                  </a:cubicBezTo>
                  <a:cubicBezTo>
                    <a:pt x="2939" y="6385"/>
                    <a:pt x="1965" y="5597"/>
                    <a:pt x="1965" y="4406"/>
                  </a:cubicBezTo>
                  <a:cubicBezTo>
                    <a:pt x="1965" y="3322"/>
                    <a:pt x="2846" y="2441"/>
                    <a:pt x="3942" y="2430"/>
                  </a:cubicBezTo>
                  <a:close/>
                  <a:moveTo>
                    <a:pt x="3942" y="10073"/>
                  </a:moveTo>
                  <a:cubicBezTo>
                    <a:pt x="5704" y="10073"/>
                    <a:pt x="6573" y="12193"/>
                    <a:pt x="5335" y="13443"/>
                  </a:cubicBezTo>
                  <a:cubicBezTo>
                    <a:pt x="4936" y="13842"/>
                    <a:pt x="4443" y="14021"/>
                    <a:pt x="3960" y="14021"/>
                  </a:cubicBezTo>
                  <a:cubicBezTo>
                    <a:pt x="2944" y="14021"/>
                    <a:pt x="1965" y="13232"/>
                    <a:pt x="1965" y="12038"/>
                  </a:cubicBezTo>
                  <a:cubicBezTo>
                    <a:pt x="1965" y="10954"/>
                    <a:pt x="2846" y="10073"/>
                    <a:pt x="3942" y="10073"/>
                  </a:cubicBezTo>
                  <a:close/>
                  <a:moveTo>
                    <a:pt x="3942" y="1"/>
                  </a:moveTo>
                  <a:cubicBezTo>
                    <a:pt x="2841" y="1"/>
                    <a:pt x="1739" y="108"/>
                    <a:pt x="656" y="322"/>
                  </a:cubicBezTo>
                  <a:lnTo>
                    <a:pt x="656" y="11847"/>
                  </a:lnTo>
                  <a:cubicBezTo>
                    <a:pt x="656" y="12216"/>
                    <a:pt x="358" y="12502"/>
                    <a:pt x="1" y="12502"/>
                  </a:cubicBezTo>
                  <a:lnTo>
                    <a:pt x="1" y="13824"/>
                  </a:lnTo>
                  <a:cubicBezTo>
                    <a:pt x="358" y="13824"/>
                    <a:pt x="656" y="14121"/>
                    <a:pt x="656" y="14479"/>
                  </a:cubicBezTo>
                  <a:lnTo>
                    <a:pt x="656" y="16455"/>
                  </a:lnTo>
                  <a:lnTo>
                    <a:pt x="7228" y="16455"/>
                  </a:lnTo>
                  <a:lnTo>
                    <a:pt x="7228" y="322"/>
                  </a:lnTo>
                  <a:cubicBezTo>
                    <a:pt x="6145" y="108"/>
                    <a:pt x="5043" y="1"/>
                    <a:pt x="39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4740001" y="2114341"/>
              <a:ext cx="28085" cy="24025"/>
            </a:xfrm>
            <a:custGeom>
              <a:rect b="b" l="l" r="r" t="t"/>
              <a:pathLst>
                <a:path extrusionOk="0" h="1315" w="1537">
                  <a:moveTo>
                    <a:pt x="882" y="0"/>
                  </a:moveTo>
                  <a:cubicBezTo>
                    <a:pt x="299" y="0"/>
                    <a:pt x="1" y="703"/>
                    <a:pt x="418" y="1120"/>
                  </a:cubicBezTo>
                  <a:cubicBezTo>
                    <a:pt x="552" y="1254"/>
                    <a:pt x="717" y="1314"/>
                    <a:pt x="878" y="1314"/>
                  </a:cubicBezTo>
                  <a:cubicBezTo>
                    <a:pt x="1215" y="1314"/>
                    <a:pt x="1537" y="1050"/>
                    <a:pt x="1537"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4707878" y="2090407"/>
              <a:ext cx="84364" cy="72075"/>
            </a:xfrm>
            <a:custGeom>
              <a:rect b="b" l="l" r="r" t="t"/>
              <a:pathLst>
                <a:path extrusionOk="0" h="3945" w="4617">
                  <a:moveTo>
                    <a:pt x="2636" y="1306"/>
                  </a:moveTo>
                  <a:cubicBezTo>
                    <a:pt x="2973" y="1306"/>
                    <a:pt x="3295" y="1570"/>
                    <a:pt x="3295" y="1965"/>
                  </a:cubicBezTo>
                  <a:cubicBezTo>
                    <a:pt x="3295" y="2334"/>
                    <a:pt x="3009" y="2620"/>
                    <a:pt x="2640" y="2620"/>
                  </a:cubicBezTo>
                  <a:cubicBezTo>
                    <a:pt x="2057" y="2620"/>
                    <a:pt x="1759" y="1918"/>
                    <a:pt x="2176" y="1501"/>
                  </a:cubicBezTo>
                  <a:cubicBezTo>
                    <a:pt x="2310" y="1366"/>
                    <a:pt x="2475" y="1306"/>
                    <a:pt x="2636" y="1306"/>
                  </a:cubicBezTo>
                  <a:close/>
                  <a:moveTo>
                    <a:pt x="2625" y="1"/>
                  </a:moveTo>
                  <a:cubicBezTo>
                    <a:pt x="873" y="1"/>
                    <a:pt x="0" y="2124"/>
                    <a:pt x="1247" y="3358"/>
                  </a:cubicBezTo>
                  <a:cubicBezTo>
                    <a:pt x="1648" y="3764"/>
                    <a:pt x="2143" y="3945"/>
                    <a:pt x="2629" y="3945"/>
                  </a:cubicBezTo>
                  <a:cubicBezTo>
                    <a:pt x="3643" y="3945"/>
                    <a:pt x="4616" y="3156"/>
                    <a:pt x="4616" y="1965"/>
                  </a:cubicBezTo>
                  <a:cubicBezTo>
                    <a:pt x="4616" y="882"/>
                    <a:pt x="3735" y="1"/>
                    <a:pt x="2640" y="1"/>
                  </a:cubicBezTo>
                  <a:cubicBezTo>
                    <a:pt x="2635" y="1"/>
                    <a:pt x="2630" y="1"/>
                    <a:pt x="2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879457" y="2114341"/>
              <a:ext cx="28304" cy="24025"/>
            </a:xfrm>
            <a:custGeom>
              <a:rect b="b" l="l" r="r" t="t"/>
              <a:pathLst>
                <a:path extrusionOk="0" h="1315" w="1549">
                  <a:moveTo>
                    <a:pt x="882" y="0"/>
                  </a:moveTo>
                  <a:cubicBezTo>
                    <a:pt x="299" y="0"/>
                    <a:pt x="1" y="715"/>
                    <a:pt x="418" y="1120"/>
                  </a:cubicBezTo>
                  <a:cubicBezTo>
                    <a:pt x="552" y="1254"/>
                    <a:pt x="718" y="1314"/>
                    <a:pt x="880" y="1314"/>
                  </a:cubicBezTo>
                  <a:cubicBezTo>
                    <a:pt x="1221" y="1314"/>
                    <a:pt x="1549" y="1050"/>
                    <a:pt x="1549"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4847480" y="2090407"/>
              <a:ext cx="84218" cy="72075"/>
            </a:xfrm>
            <a:custGeom>
              <a:rect b="b" l="l" r="r" t="t"/>
              <a:pathLst>
                <a:path extrusionOk="0" h="3945" w="4609">
                  <a:moveTo>
                    <a:pt x="2630" y="1306"/>
                  </a:moveTo>
                  <a:cubicBezTo>
                    <a:pt x="2971" y="1306"/>
                    <a:pt x="3299" y="1570"/>
                    <a:pt x="3299" y="1965"/>
                  </a:cubicBezTo>
                  <a:cubicBezTo>
                    <a:pt x="3299" y="2334"/>
                    <a:pt x="3001" y="2620"/>
                    <a:pt x="2632" y="2620"/>
                  </a:cubicBezTo>
                  <a:cubicBezTo>
                    <a:pt x="2049" y="2620"/>
                    <a:pt x="1751" y="1918"/>
                    <a:pt x="2168" y="1501"/>
                  </a:cubicBezTo>
                  <a:cubicBezTo>
                    <a:pt x="2302" y="1366"/>
                    <a:pt x="2468" y="1306"/>
                    <a:pt x="2630" y="1306"/>
                  </a:cubicBezTo>
                  <a:close/>
                  <a:moveTo>
                    <a:pt x="2632" y="1"/>
                  </a:moveTo>
                  <a:cubicBezTo>
                    <a:pt x="882" y="1"/>
                    <a:pt x="1" y="2120"/>
                    <a:pt x="1239" y="3358"/>
                  </a:cubicBezTo>
                  <a:cubicBezTo>
                    <a:pt x="1644" y="3764"/>
                    <a:pt x="2141" y="3945"/>
                    <a:pt x="2627" y="3945"/>
                  </a:cubicBezTo>
                  <a:cubicBezTo>
                    <a:pt x="3640" y="3945"/>
                    <a:pt x="4608" y="3156"/>
                    <a:pt x="4608" y="1965"/>
                  </a:cubicBezTo>
                  <a:cubicBezTo>
                    <a:pt x="4608" y="882"/>
                    <a:pt x="3727" y="1"/>
                    <a:pt x="2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018913" y="2114341"/>
              <a:ext cx="28304" cy="24025"/>
            </a:xfrm>
            <a:custGeom>
              <a:rect b="b" l="l" r="r" t="t"/>
              <a:pathLst>
                <a:path extrusionOk="0" h="1315" w="1549">
                  <a:moveTo>
                    <a:pt x="894" y="0"/>
                  </a:moveTo>
                  <a:cubicBezTo>
                    <a:pt x="298" y="0"/>
                    <a:pt x="1" y="703"/>
                    <a:pt x="418" y="1120"/>
                  </a:cubicBezTo>
                  <a:cubicBezTo>
                    <a:pt x="552" y="1254"/>
                    <a:pt x="718" y="1314"/>
                    <a:pt x="880" y="1314"/>
                  </a:cubicBezTo>
                  <a:cubicBezTo>
                    <a:pt x="1221" y="1314"/>
                    <a:pt x="1549" y="1050"/>
                    <a:pt x="1549" y="655"/>
                  </a:cubicBezTo>
                  <a:cubicBezTo>
                    <a:pt x="1549" y="298"/>
                    <a:pt x="1251" y="0"/>
                    <a:pt x="894"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4999124" y="2090407"/>
              <a:ext cx="84218" cy="72075"/>
            </a:xfrm>
            <a:custGeom>
              <a:rect b="b" l="l" r="r" t="t"/>
              <a:pathLst>
                <a:path extrusionOk="0" h="3945" w="4609">
                  <a:moveTo>
                    <a:pt x="1963" y="1306"/>
                  </a:moveTo>
                  <a:cubicBezTo>
                    <a:pt x="2304" y="1306"/>
                    <a:pt x="2632" y="1570"/>
                    <a:pt x="2632" y="1965"/>
                  </a:cubicBezTo>
                  <a:cubicBezTo>
                    <a:pt x="2632" y="2334"/>
                    <a:pt x="2334" y="2620"/>
                    <a:pt x="1977" y="2620"/>
                  </a:cubicBezTo>
                  <a:cubicBezTo>
                    <a:pt x="1381" y="2620"/>
                    <a:pt x="1084" y="1918"/>
                    <a:pt x="1501" y="1501"/>
                  </a:cubicBezTo>
                  <a:cubicBezTo>
                    <a:pt x="1635" y="1366"/>
                    <a:pt x="1801" y="1306"/>
                    <a:pt x="1963" y="1306"/>
                  </a:cubicBezTo>
                  <a:close/>
                  <a:moveTo>
                    <a:pt x="1977" y="1"/>
                  </a:moveTo>
                  <a:cubicBezTo>
                    <a:pt x="881" y="1"/>
                    <a:pt x="0" y="882"/>
                    <a:pt x="0" y="1965"/>
                  </a:cubicBezTo>
                  <a:cubicBezTo>
                    <a:pt x="0" y="3156"/>
                    <a:pt x="968" y="3945"/>
                    <a:pt x="1982" y="3945"/>
                  </a:cubicBezTo>
                  <a:cubicBezTo>
                    <a:pt x="2468" y="3945"/>
                    <a:pt x="2965" y="3764"/>
                    <a:pt x="3370" y="3358"/>
                  </a:cubicBezTo>
                  <a:cubicBezTo>
                    <a:pt x="4608" y="2120"/>
                    <a:pt x="3727" y="1"/>
                    <a:pt x="1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5162498" y="2114268"/>
              <a:ext cx="28085" cy="24025"/>
            </a:xfrm>
            <a:custGeom>
              <a:rect b="b" l="l" r="r" t="t"/>
              <a:pathLst>
                <a:path extrusionOk="0" h="1315" w="1537">
                  <a:moveTo>
                    <a:pt x="669" y="0"/>
                  </a:moveTo>
                  <a:cubicBezTo>
                    <a:pt x="328" y="0"/>
                    <a:pt x="1" y="264"/>
                    <a:pt x="1" y="659"/>
                  </a:cubicBezTo>
                  <a:cubicBezTo>
                    <a:pt x="1" y="1028"/>
                    <a:pt x="299" y="1314"/>
                    <a:pt x="668" y="1314"/>
                  </a:cubicBezTo>
                  <a:cubicBezTo>
                    <a:pt x="1251" y="1314"/>
                    <a:pt x="1537" y="612"/>
                    <a:pt x="1132" y="195"/>
                  </a:cubicBezTo>
                  <a:cubicBezTo>
                    <a:pt x="997" y="60"/>
                    <a:pt x="832" y="0"/>
                    <a:pt x="669"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5138579" y="2090243"/>
              <a:ext cx="84200" cy="72185"/>
            </a:xfrm>
            <a:custGeom>
              <a:rect b="b" l="l" r="r" t="t"/>
              <a:pathLst>
                <a:path extrusionOk="0" h="3951" w="4608">
                  <a:moveTo>
                    <a:pt x="1977" y="1319"/>
                  </a:moveTo>
                  <a:cubicBezTo>
                    <a:pt x="2560" y="1319"/>
                    <a:pt x="2858" y="2034"/>
                    <a:pt x="2441" y="2439"/>
                  </a:cubicBezTo>
                  <a:cubicBezTo>
                    <a:pt x="2306" y="2573"/>
                    <a:pt x="2141" y="2633"/>
                    <a:pt x="1978" y="2633"/>
                  </a:cubicBezTo>
                  <a:cubicBezTo>
                    <a:pt x="1637" y="2633"/>
                    <a:pt x="1310" y="2369"/>
                    <a:pt x="1310" y="1974"/>
                  </a:cubicBezTo>
                  <a:cubicBezTo>
                    <a:pt x="1310" y="1617"/>
                    <a:pt x="1608" y="1319"/>
                    <a:pt x="1977" y="1319"/>
                  </a:cubicBezTo>
                  <a:close/>
                  <a:moveTo>
                    <a:pt x="1982" y="0"/>
                  </a:moveTo>
                  <a:cubicBezTo>
                    <a:pt x="969" y="0"/>
                    <a:pt x="0" y="783"/>
                    <a:pt x="0" y="1974"/>
                  </a:cubicBezTo>
                  <a:cubicBezTo>
                    <a:pt x="0" y="3070"/>
                    <a:pt x="881" y="3951"/>
                    <a:pt x="1977" y="3951"/>
                  </a:cubicBezTo>
                  <a:cubicBezTo>
                    <a:pt x="3727" y="3951"/>
                    <a:pt x="4608" y="1820"/>
                    <a:pt x="3370" y="581"/>
                  </a:cubicBezTo>
                  <a:cubicBezTo>
                    <a:pt x="2965" y="180"/>
                    <a:pt x="2468" y="0"/>
                    <a:pt x="1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4953442" y="1811241"/>
              <a:ext cx="28067" cy="24025"/>
            </a:xfrm>
            <a:custGeom>
              <a:rect b="b" l="l" r="r" t="t"/>
              <a:pathLst>
                <a:path extrusionOk="0" h="1315" w="1536">
                  <a:moveTo>
                    <a:pt x="659" y="1"/>
                  </a:moveTo>
                  <a:cubicBezTo>
                    <a:pt x="322" y="1"/>
                    <a:pt x="0" y="265"/>
                    <a:pt x="0" y="660"/>
                  </a:cubicBezTo>
                  <a:cubicBezTo>
                    <a:pt x="0" y="1029"/>
                    <a:pt x="286" y="1315"/>
                    <a:pt x="655" y="1315"/>
                  </a:cubicBezTo>
                  <a:cubicBezTo>
                    <a:pt x="1238" y="1315"/>
                    <a:pt x="1536" y="612"/>
                    <a:pt x="1119" y="196"/>
                  </a:cubicBezTo>
                  <a:cubicBezTo>
                    <a:pt x="985" y="61"/>
                    <a:pt x="820" y="1"/>
                    <a:pt x="659"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4929286" y="1787162"/>
              <a:ext cx="84218" cy="72258"/>
            </a:xfrm>
            <a:custGeom>
              <a:rect b="b" l="l" r="r" t="t"/>
              <a:pathLst>
                <a:path extrusionOk="0" h="3955" w="4609">
                  <a:moveTo>
                    <a:pt x="1977" y="1323"/>
                  </a:moveTo>
                  <a:cubicBezTo>
                    <a:pt x="2560" y="1323"/>
                    <a:pt x="2858" y="2037"/>
                    <a:pt x="2441" y="2442"/>
                  </a:cubicBezTo>
                  <a:cubicBezTo>
                    <a:pt x="2307" y="2577"/>
                    <a:pt x="2142" y="2637"/>
                    <a:pt x="1981" y="2637"/>
                  </a:cubicBezTo>
                  <a:cubicBezTo>
                    <a:pt x="1644" y="2637"/>
                    <a:pt x="1322" y="2373"/>
                    <a:pt x="1322" y="1978"/>
                  </a:cubicBezTo>
                  <a:cubicBezTo>
                    <a:pt x="1322" y="1621"/>
                    <a:pt x="1608" y="1323"/>
                    <a:pt x="1977" y="1323"/>
                  </a:cubicBezTo>
                  <a:close/>
                  <a:moveTo>
                    <a:pt x="1993" y="1"/>
                  </a:moveTo>
                  <a:cubicBezTo>
                    <a:pt x="977" y="1"/>
                    <a:pt x="0" y="793"/>
                    <a:pt x="0" y="1978"/>
                  </a:cubicBezTo>
                  <a:cubicBezTo>
                    <a:pt x="0" y="3073"/>
                    <a:pt x="881" y="3954"/>
                    <a:pt x="1977" y="3954"/>
                  </a:cubicBezTo>
                  <a:cubicBezTo>
                    <a:pt x="3739" y="3954"/>
                    <a:pt x="4608" y="1823"/>
                    <a:pt x="3370" y="585"/>
                  </a:cubicBezTo>
                  <a:cubicBezTo>
                    <a:pt x="2970" y="181"/>
                    <a:pt x="2477" y="1"/>
                    <a:pt x="1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4953442" y="1950751"/>
              <a:ext cx="28067" cy="24080"/>
            </a:xfrm>
            <a:custGeom>
              <a:rect b="b" l="l" r="r" t="t"/>
              <a:pathLst>
                <a:path extrusionOk="0" h="1318" w="1536">
                  <a:moveTo>
                    <a:pt x="655" y="1"/>
                  </a:moveTo>
                  <a:cubicBezTo>
                    <a:pt x="286" y="1"/>
                    <a:pt x="0" y="299"/>
                    <a:pt x="0" y="656"/>
                  </a:cubicBezTo>
                  <a:cubicBezTo>
                    <a:pt x="0" y="1057"/>
                    <a:pt x="319" y="1317"/>
                    <a:pt x="654" y="1317"/>
                  </a:cubicBezTo>
                  <a:cubicBezTo>
                    <a:pt x="817" y="1317"/>
                    <a:pt x="983" y="1256"/>
                    <a:pt x="1119" y="1120"/>
                  </a:cubicBezTo>
                  <a:cubicBezTo>
                    <a:pt x="1536" y="715"/>
                    <a:pt x="1238" y="1"/>
                    <a:pt x="655"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4929286" y="1926781"/>
              <a:ext cx="84218" cy="72294"/>
            </a:xfrm>
            <a:custGeom>
              <a:rect b="b" l="l" r="r" t="t"/>
              <a:pathLst>
                <a:path extrusionOk="0" h="3957" w="4609">
                  <a:moveTo>
                    <a:pt x="1977" y="1325"/>
                  </a:moveTo>
                  <a:cubicBezTo>
                    <a:pt x="2334" y="1325"/>
                    <a:pt x="2632" y="1611"/>
                    <a:pt x="2632" y="1968"/>
                  </a:cubicBezTo>
                  <a:lnTo>
                    <a:pt x="2632" y="1980"/>
                  </a:lnTo>
                  <a:cubicBezTo>
                    <a:pt x="2632" y="2375"/>
                    <a:pt x="2310" y="2639"/>
                    <a:pt x="1972" y="2639"/>
                  </a:cubicBezTo>
                  <a:cubicBezTo>
                    <a:pt x="1811" y="2639"/>
                    <a:pt x="1647" y="2579"/>
                    <a:pt x="1513" y="2444"/>
                  </a:cubicBezTo>
                  <a:cubicBezTo>
                    <a:pt x="1096" y="2027"/>
                    <a:pt x="1393" y="1325"/>
                    <a:pt x="1977" y="1325"/>
                  </a:cubicBezTo>
                  <a:close/>
                  <a:moveTo>
                    <a:pt x="1987" y="0"/>
                  </a:moveTo>
                  <a:cubicBezTo>
                    <a:pt x="974" y="0"/>
                    <a:pt x="0" y="789"/>
                    <a:pt x="0" y="1980"/>
                  </a:cubicBezTo>
                  <a:cubicBezTo>
                    <a:pt x="0" y="3063"/>
                    <a:pt x="881" y="3944"/>
                    <a:pt x="1977" y="3956"/>
                  </a:cubicBezTo>
                  <a:cubicBezTo>
                    <a:pt x="3739" y="3956"/>
                    <a:pt x="4608" y="1825"/>
                    <a:pt x="3370" y="587"/>
                  </a:cubicBezTo>
                  <a:cubicBezTo>
                    <a:pt x="2969" y="182"/>
                    <a:pt x="2473" y="0"/>
                    <a:pt x="19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8"/>
          <p:cNvGrpSpPr/>
          <p:nvPr/>
        </p:nvGrpSpPr>
        <p:grpSpPr>
          <a:xfrm>
            <a:off x="4286346" y="2832632"/>
            <a:ext cx="605122" cy="492511"/>
            <a:chOff x="2143461" y="6160099"/>
            <a:chExt cx="694903" cy="565584"/>
          </a:xfrm>
        </p:grpSpPr>
        <p:sp>
          <p:nvSpPr>
            <p:cNvPr id="254" name="Google Shape;254;p28"/>
            <p:cNvSpPr/>
            <p:nvPr/>
          </p:nvSpPr>
          <p:spPr>
            <a:xfrm>
              <a:off x="2143461" y="6160099"/>
              <a:ext cx="694903" cy="408316"/>
            </a:xfrm>
            <a:custGeom>
              <a:rect b="b" l="l" r="r" t="t"/>
              <a:pathLst>
                <a:path extrusionOk="0" h="22349" w="38030">
                  <a:moveTo>
                    <a:pt x="19015" y="0"/>
                  </a:moveTo>
                  <a:cubicBezTo>
                    <a:pt x="5168" y="0"/>
                    <a:pt x="1" y="12990"/>
                    <a:pt x="1" y="16383"/>
                  </a:cubicBezTo>
                  <a:cubicBezTo>
                    <a:pt x="1" y="20443"/>
                    <a:pt x="4644" y="22348"/>
                    <a:pt x="4644" y="22348"/>
                  </a:cubicBezTo>
                  <a:lnTo>
                    <a:pt x="33386" y="22348"/>
                  </a:lnTo>
                  <a:cubicBezTo>
                    <a:pt x="33386" y="22348"/>
                    <a:pt x="38029" y="20443"/>
                    <a:pt x="38029" y="16383"/>
                  </a:cubicBezTo>
                  <a:cubicBezTo>
                    <a:pt x="38029" y="12990"/>
                    <a:pt x="32850" y="0"/>
                    <a:pt x="19015" y="0"/>
                  </a:cubicBezTo>
                  <a:close/>
                </a:path>
              </a:pathLst>
            </a:custGeom>
            <a:solidFill>
              <a:schemeClr val="accent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228318" y="6453330"/>
              <a:ext cx="525188" cy="140113"/>
            </a:xfrm>
            <a:custGeom>
              <a:rect b="b" l="l" r="r" t="t"/>
              <a:pathLst>
                <a:path extrusionOk="0" h="7669" w="28742">
                  <a:moveTo>
                    <a:pt x="14371" y="1"/>
                  </a:moveTo>
                  <a:cubicBezTo>
                    <a:pt x="8144" y="1"/>
                    <a:pt x="3084" y="2549"/>
                    <a:pt x="1000" y="3775"/>
                  </a:cubicBezTo>
                  <a:cubicBezTo>
                    <a:pt x="381" y="4144"/>
                    <a:pt x="0" y="4823"/>
                    <a:pt x="0" y="5549"/>
                  </a:cubicBezTo>
                  <a:lnTo>
                    <a:pt x="0" y="7668"/>
                  </a:lnTo>
                  <a:lnTo>
                    <a:pt x="28742" y="7668"/>
                  </a:lnTo>
                  <a:lnTo>
                    <a:pt x="28742" y="5549"/>
                  </a:lnTo>
                  <a:cubicBezTo>
                    <a:pt x="28742" y="4811"/>
                    <a:pt x="28361" y="4144"/>
                    <a:pt x="27730" y="3775"/>
                  </a:cubicBezTo>
                  <a:cubicBezTo>
                    <a:pt x="25658" y="2549"/>
                    <a:pt x="20586" y="1"/>
                    <a:pt x="14371" y="1"/>
                  </a:cubicBezTo>
                  <a:close/>
                </a:path>
              </a:pathLst>
            </a:custGeom>
            <a:solidFill>
              <a:srgbClr val="43434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228099" y="6533593"/>
              <a:ext cx="525407" cy="192091"/>
            </a:xfrm>
            <a:custGeom>
              <a:rect b="b" l="l" r="r" t="t"/>
              <a:pathLst>
                <a:path extrusionOk="0" h="10514" w="28754">
                  <a:moveTo>
                    <a:pt x="14383" y="0"/>
                  </a:moveTo>
                  <a:cubicBezTo>
                    <a:pt x="6787" y="0"/>
                    <a:pt x="12" y="4120"/>
                    <a:pt x="12" y="4120"/>
                  </a:cubicBezTo>
                  <a:cubicBezTo>
                    <a:pt x="12" y="4120"/>
                    <a:pt x="0" y="10513"/>
                    <a:pt x="14383" y="10513"/>
                  </a:cubicBezTo>
                  <a:cubicBezTo>
                    <a:pt x="28754" y="10513"/>
                    <a:pt x="28754" y="4120"/>
                    <a:pt x="28754" y="4120"/>
                  </a:cubicBezTo>
                  <a:cubicBezTo>
                    <a:pt x="28754" y="4120"/>
                    <a:pt x="21991" y="0"/>
                    <a:pt x="14383" y="0"/>
                  </a:cubicBezTo>
                  <a:close/>
                </a:path>
              </a:pathLst>
            </a:custGeom>
            <a:solidFill>
              <a:srgbClr val="999999"/>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416726" y="6247101"/>
              <a:ext cx="147952" cy="136988"/>
            </a:xfrm>
            <a:custGeom>
              <a:rect b="b" l="l" r="r" t="t"/>
              <a:pathLst>
                <a:path extrusionOk="0" h="7498" w="8097">
                  <a:moveTo>
                    <a:pt x="4060" y="1"/>
                  </a:moveTo>
                  <a:cubicBezTo>
                    <a:pt x="3864" y="1"/>
                    <a:pt x="3667" y="96"/>
                    <a:pt x="3548" y="286"/>
                  </a:cubicBezTo>
                  <a:lnTo>
                    <a:pt x="2643" y="1739"/>
                  </a:lnTo>
                  <a:cubicBezTo>
                    <a:pt x="2548" y="1870"/>
                    <a:pt x="2417" y="1965"/>
                    <a:pt x="2274" y="2001"/>
                  </a:cubicBezTo>
                  <a:lnTo>
                    <a:pt x="607" y="2418"/>
                  </a:lnTo>
                  <a:cubicBezTo>
                    <a:pt x="179" y="2525"/>
                    <a:pt x="0" y="3049"/>
                    <a:pt x="298" y="3394"/>
                  </a:cubicBezTo>
                  <a:lnTo>
                    <a:pt x="1393" y="4704"/>
                  </a:lnTo>
                  <a:cubicBezTo>
                    <a:pt x="1500" y="4823"/>
                    <a:pt x="1548" y="4977"/>
                    <a:pt x="1536" y="5132"/>
                  </a:cubicBezTo>
                  <a:lnTo>
                    <a:pt x="1441" y="6394"/>
                  </a:lnTo>
                  <a:lnTo>
                    <a:pt x="1417" y="6847"/>
                  </a:lnTo>
                  <a:cubicBezTo>
                    <a:pt x="1388" y="7208"/>
                    <a:pt x="1687" y="7498"/>
                    <a:pt x="2019" y="7498"/>
                  </a:cubicBezTo>
                  <a:cubicBezTo>
                    <a:pt x="2092" y="7498"/>
                    <a:pt x="2166" y="7484"/>
                    <a:pt x="2239" y="7454"/>
                  </a:cubicBezTo>
                  <a:lnTo>
                    <a:pt x="3834" y="6811"/>
                  </a:lnTo>
                  <a:cubicBezTo>
                    <a:pt x="3905" y="6781"/>
                    <a:pt x="3980" y="6766"/>
                    <a:pt x="4054" y="6766"/>
                  </a:cubicBezTo>
                  <a:cubicBezTo>
                    <a:pt x="4129" y="6766"/>
                    <a:pt x="4203" y="6781"/>
                    <a:pt x="4274" y="6811"/>
                  </a:cubicBezTo>
                  <a:lnTo>
                    <a:pt x="5858" y="7454"/>
                  </a:lnTo>
                  <a:cubicBezTo>
                    <a:pt x="5933" y="7484"/>
                    <a:pt x="6009" y="7498"/>
                    <a:pt x="6083" y="7498"/>
                  </a:cubicBezTo>
                  <a:cubicBezTo>
                    <a:pt x="6421" y="7498"/>
                    <a:pt x="6721" y="7208"/>
                    <a:pt x="6691" y="6847"/>
                  </a:cubicBezTo>
                  <a:lnTo>
                    <a:pt x="6656" y="6394"/>
                  </a:lnTo>
                  <a:lnTo>
                    <a:pt x="6572" y="5132"/>
                  </a:lnTo>
                  <a:cubicBezTo>
                    <a:pt x="6560" y="4977"/>
                    <a:pt x="6608" y="4823"/>
                    <a:pt x="6715" y="4704"/>
                  </a:cubicBezTo>
                  <a:lnTo>
                    <a:pt x="7811" y="3394"/>
                  </a:lnTo>
                  <a:cubicBezTo>
                    <a:pt x="8096" y="3049"/>
                    <a:pt x="7930" y="2537"/>
                    <a:pt x="7501" y="2418"/>
                  </a:cubicBezTo>
                  <a:lnTo>
                    <a:pt x="5846" y="2001"/>
                  </a:lnTo>
                  <a:cubicBezTo>
                    <a:pt x="5691" y="1965"/>
                    <a:pt x="5560" y="1870"/>
                    <a:pt x="5477" y="1739"/>
                  </a:cubicBezTo>
                  <a:lnTo>
                    <a:pt x="4572" y="286"/>
                  </a:lnTo>
                  <a:cubicBezTo>
                    <a:pt x="4453" y="96"/>
                    <a:pt x="4257" y="1"/>
                    <a:pt x="4060" y="1"/>
                  </a:cubicBezTo>
                  <a:close/>
                </a:path>
              </a:pathLst>
            </a:custGeom>
            <a:solidFill>
              <a:schemeClr val="accent1"/>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8"/>
          <p:cNvGrpSpPr/>
          <p:nvPr/>
        </p:nvGrpSpPr>
        <p:grpSpPr>
          <a:xfrm>
            <a:off x="3266870" y="2527342"/>
            <a:ext cx="560394" cy="581636"/>
            <a:chOff x="3393994" y="3647231"/>
            <a:chExt cx="643539" cy="667933"/>
          </a:xfrm>
        </p:grpSpPr>
        <p:sp>
          <p:nvSpPr>
            <p:cNvPr id="259" name="Google Shape;259;p28"/>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8"/>
          <p:cNvGrpSpPr/>
          <p:nvPr/>
        </p:nvGrpSpPr>
        <p:grpSpPr>
          <a:xfrm>
            <a:off x="2274712" y="2417479"/>
            <a:ext cx="717390" cy="702914"/>
            <a:chOff x="873157" y="4701483"/>
            <a:chExt cx="823828" cy="807205"/>
          </a:xfrm>
        </p:grpSpPr>
        <p:sp>
          <p:nvSpPr>
            <p:cNvPr id="272" name="Google Shape;272;p28"/>
            <p:cNvSpPr/>
            <p:nvPr/>
          </p:nvSpPr>
          <p:spPr>
            <a:xfrm>
              <a:off x="993024" y="5247043"/>
              <a:ext cx="153178" cy="154674"/>
            </a:xfrm>
            <a:custGeom>
              <a:rect b="b" l="l" r="r" t="t"/>
              <a:pathLst>
                <a:path extrusionOk="0" h="8466" w="8383">
                  <a:moveTo>
                    <a:pt x="1929" y="0"/>
                  </a:moveTo>
                  <a:lnTo>
                    <a:pt x="1" y="4691"/>
                  </a:lnTo>
                  <a:cubicBezTo>
                    <a:pt x="2537" y="6465"/>
                    <a:pt x="5382" y="7739"/>
                    <a:pt x="8383" y="8465"/>
                  </a:cubicBezTo>
                  <a:lnTo>
                    <a:pt x="8383" y="2381"/>
                  </a:lnTo>
                  <a:cubicBezTo>
                    <a:pt x="6192" y="1893"/>
                    <a:pt x="4073" y="1107"/>
                    <a:pt x="2084" y="72"/>
                  </a:cubicBezTo>
                  <a:lnTo>
                    <a:pt x="2072" y="72"/>
                  </a:lnTo>
                  <a:lnTo>
                    <a:pt x="1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1223422" y="5302511"/>
              <a:ext cx="60281" cy="60273"/>
            </a:xfrm>
            <a:custGeom>
              <a:rect b="b" l="l" r="r" t="t"/>
              <a:pathLst>
                <a:path extrusionOk="0" h="3299" w="3299">
                  <a:moveTo>
                    <a:pt x="0" y="0"/>
                  </a:moveTo>
                  <a:lnTo>
                    <a:pt x="0" y="3298"/>
                  </a:lnTo>
                  <a:lnTo>
                    <a:pt x="3298" y="3298"/>
                  </a:lnTo>
                  <a:lnTo>
                    <a:pt x="3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360923" y="5247043"/>
              <a:ext cx="153599" cy="154893"/>
            </a:xfrm>
            <a:custGeom>
              <a:rect b="b" l="l" r="r" t="t"/>
              <a:pathLst>
                <a:path extrusionOk="0" h="8478" w="8406">
                  <a:moveTo>
                    <a:pt x="6465" y="0"/>
                  </a:moveTo>
                  <a:lnTo>
                    <a:pt x="6322" y="72"/>
                  </a:lnTo>
                  <a:lnTo>
                    <a:pt x="6310" y="72"/>
                  </a:lnTo>
                  <a:cubicBezTo>
                    <a:pt x="4310" y="1107"/>
                    <a:pt x="2191" y="1881"/>
                    <a:pt x="0" y="2381"/>
                  </a:cubicBezTo>
                  <a:lnTo>
                    <a:pt x="0" y="8477"/>
                  </a:lnTo>
                  <a:cubicBezTo>
                    <a:pt x="1143" y="8215"/>
                    <a:pt x="2274" y="7858"/>
                    <a:pt x="3370" y="7430"/>
                  </a:cubicBezTo>
                  <a:cubicBezTo>
                    <a:pt x="3455" y="7397"/>
                    <a:pt x="3542" y="7382"/>
                    <a:pt x="3628" y="7382"/>
                  </a:cubicBezTo>
                  <a:cubicBezTo>
                    <a:pt x="3890" y="7382"/>
                    <a:pt x="4137" y="7527"/>
                    <a:pt x="4263" y="7787"/>
                  </a:cubicBezTo>
                  <a:cubicBezTo>
                    <a:pt x="4453" y="7692"/>
                    <a:pt x="4655" y="7608"/>
                    <a:pt x="4858" y="7525"/>
                  </a:cubicBezTo>
                  <a:lnTo>
                    <a:pt x="4953" y="7477"/>
                  </a:lnTo>
                  <a:cubicBezTo>
                    <a:pt x="5084" y="7418"/>
                    <a:pt x="5203" y="7358"/>
                    <a:pt x="5322" y="7299"/>
                  </a:cubicBezTo>
                  <a:lnTo>
                    <a:pt x="5441" y="7251"/>
                  </a:lnTo>
                  <a:cubicBezTo>
                    <a:pt x="5560" y="7180"/>
                    <a:pt x="5691" y="7120"/>
                    <a:pt x="5810" y="7061"/>
                  </a:cubicBezTo>
                  <a:cubicBezTo>
                    <a:pt x="5644" y="6727"/>
                    <a:pt x="5775" y="6322"/>
                    <a:pt x="6108" y="6144"/>
                  </a:cubicBezTo>
                  <a:cubicBezTo>
                    <a:pt x="6894" y="5703"/>
                    <a:pt x="7668" y="5227"/>
                    <a:pt x="8406" y="4703"/>
                  </a:cubicBezTo>
                  <a:lnTo>
                    <a:pt x="6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873157" y="5292042"/>
              <a:ext cx="761031" cy="190867"/>
            </a:xfrm>
            <a:custGeom>
              <a:rect b="b" l="l" r="r" t="t"/>
              <a:pathLst>
                <a:path extrusionOk="0" h="10447" w="41649">
                  <a:moveTo>
                    <a:pt x="1303" y="0"/>
                  </a:moveTo>
                  <a:cubicBezTo>
                    <a:pt x="1000" y="0"/>
                    <a:pt x="695" y="116"/>
                    <a:pt x="465" y="347"/>
                  </a:cubicBezTo>
                  <a:cubicBezTo>
                    <a:pt x="0" y="811"/>
                    <a:pt x="12" y="1573"/>
                    <a:pt x="488" y="2026"/>
                  </a:cubicBezTo>
                  <a:cubicBezTo>
                    <a:pt x="6102" y="7640"/>
                    <a:pt x="13463" y="10446"/>
                    <a:pt x="20824" y="10446"/>
                  </a:cubicBezTo>
                  <a:cubicBezTo>
                    <a:pt x="28185" y="10446"/>
                    <a:pt x="35546" y="7640"/>
                    <a:pt x="41160" y="2026"/>
                  </a:cubicBezTo>
                  <a:cubicBezTo>
                    <a:pt x="41636" y="1573"/>
                    <a:pt x="41648" y="811"/>
                    <a:pt x="41172" y="347"/>
                  </a:cubicBezTo>
                  <a:cubicBezTo>
                    <a:pt x="40941" y="116"/>
                    <a:pt x="40640" y="0"/>
                    <a:pt x="40338" y="0"/>
                  </a:cubicBezTo>
                  <a:cubicBezTo>
                    <a:pt x="40033" y="0"/>
                    <a:pt x="39727" y="119"/>
                    <a:pt x="39493" y="359"/>
                  </a:cubicBezTo>
                  <a:cubicBezTo>
                    <a:pt x="37719" y="2157"/>
                    <a:pt x="35683" y="3693"/>
                    <a:pt x="33481" y="4919"/>
                  </a:cubicBezTo>
                  <a:cubicBezTo>
                    <a:pt x="33373" y="4975"/>
                    <a:pt x="33257" y="5001"/>
                    <a:pt x="33143" y="5001"/>
                  </a:cubicBezTo>
                  <a:cubicBezTo>
                    <a:pt x="32891" y="5001"/>
                    <a:pt x="32647" y="4871"/>
                    <a:pt x="32516" y="4633"/>
                  </a:cubicBezTo>
                  <a:cubicBezTo>
                    <a:pt x="32516" y="4621"/>
                    <a:pt x="32504" y="4609"/>
                    <a:pt x="32504" y="4598"/>
                  </a:cubicBezTo>
                  <a:lnTo>
                    <a:pt x="32135" y="4788"/>
                  </a:lnTo>
                  <a:lnTo>
                    <a:pt x="32016" y="4836"/>
                  </a:lnTo>
                  <a:cubicBezTo>
                    <a:pt x="31897" y="4895"/>
                    <a:pt x="31778" y="4955"/>
                    <a:pt x="31647" y="5014"/>
                  </a:cubicBezTo>
                  <a:lnTo>
                    <a:pt x="31540" y="5062"/>
                  </a:lnTo>
                  <a:cubicBezTo>
                    <a:pt x="31349" y="5157"/>
                    <a:pt x="31147" y="5240"/>
                    <a:pt x="30945" y="5324"/>
                  </a:cubicBezTo>
                  <a:cubicBezTo>
                    <a:pt x="30957" y="5336"/>
                    <a:pt x="30968" y="5348"/>
                    <a:pt x="30968" y="5371"/>
                  </a:cubicBezTo>
                  <a:cubicBezTo>
                    <a:pt x="31111" y="5729"/>
                    <a:pt x="30933" y="6133"/>
                    <a:pt x="30576" y="6288"/>
                  </a:cubicBezTo>
                  <a:cubicBezTo>
                    <a:pt x="27443" y="7505"/>
                    <a:pt x="24175" y="8096"/>
                    <a:pt x="20933" y="8096"/>
                  </a:cubicBezTo>
                  <a:cubicBezTo>
                    <a:pt x="14022" y="8096"/>
                    <a:pt x="7233" y="5408"/>
                    <a:pt x="2143" y="359"/>
                  </a:cubicBezTo>
                  <a:cubicBezTo>
                    <a:pt x="1916" y="119"/>
                    <a:pt x="1610" y="0"/>
                    <a:pt x="130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1053506" y="4748035"/>
              <a:ext cx="400113" cy="516201"/>
            </a:xfrm>
            <a:custGeom>
              <a:rect b="b" l="l" r="r" t="t"/>
              <a:pathLst>
                <a:path extrusionOk="0" h="28254" w="21897">
                  <a:moveTo>
                    <a:pt x="8518" y="14481"/>
                  </a:moveTo>
                  <a:cubicBezTo>
                    <a:pt x="8879" y="14481"/>
                    <a:pt x="9228" y="14766"/>
                    <a:pt x="9228" y="15193"/>
                  </a:cubicBezTo>
                  <a:cubicBezTo>
                    <a:pt x="9228" y="15574"/>
                    <a:pt x="8906" y="15895"/>
                    <a:pt x="8525" y="15895"/>
                  </a:cubicBezTo>
                  <a:cubicBezTo>
                    <a:pt x="7894" y="15895"/>
                    <a:pt x="7573" y="15133"/>
                    <a:pt x="8025" y="14693"/>
                  </a:cubicBezTo>
                  <a:cubicBezTo>
                    <a:pt x="8168" y="14546"/>
                    <a:pt x="8344" y="14481"/>
                    <a:pt x="8518" y="14481"/>
                  </a:cubicBezTo>
                  <a:close/>
                  <a:moveTo>
                    <a:pt x="11347" y="16467"/>
                  </a:moveTo>
                  <a:cubicBezTo>
                    <a:pt x="11740" y="16467"/>
                    <a:pt x="12050" y="16776"/>
                    <a:pt x="12062" y="17169"/>
                  </a:cubicBezTo>
                  <a:cubicBezTo>
                    <a:pt x="12062" y="17596"/>
                    <a:pt x="11713" y="17876"/>
                    <a:pt x="11347" y="17876"/>
                  </a:cubicBezTo>
                  <a:cubicBezTo>
                    <a:pt x="11172" y="17876"/>
                    <a:pt x="10994" y="17812"/>
                    <a:pt x="10847" y="17669"/>
                  </a:cubicBezTo>
                  <a:cubicBezTo>
                    <a:pt x="10407" y="17229"/>
                    <a:pt x="10716" y="16467"/>
                    <a:pt x="11347" y="16467"/>
                  </a:cubicBezTo>
                  <a:close/>
                  <a:moveTo>
                    <a:pt x="10954" y="0"/>
                  </a:moveTo>
                  <a:lnTo>
                    <a:pt x="1" y="26432"/>
                  </a:lnTo>
                  <a:cubicBezTo>
                    <a:pt x="1620" y="27218"/>
                    <a:pt x="3322" y="27825"/>
                    <a:pt x="5073" y="28254"/>
                  </a:cubicBezTo>
                  <a:lnTo>
                    <a:pt x="5073" y="26825"/>
                  </a:lnTo>
                  <a:cubicBezTo>
                    <a:pt x="5073" y="26444"/>
                    <a:pt x="5394" y="26123"/>
                    <a:pt x="5775" y="26123"/>
                  </a:cubicBezTo>
                  <a:lnTo>
                    <a:pt x="16122" y="26123"/>
                  </a:lnTo>
                  <a:cubicBezTo>
                    <a:pt x="16515" y="26123"/>
                    <a:pt x="16824" y="26444"/>
                    <a:pt x="16824" y="26825"/>
                  </a:cubicBezTo>
                  <a:lnTo>
                    <a:pt x="16824" y="28254"/>
                  </a:lnTo>
                  <a:cubicBezTo>
                    <a:pt x="18574" y="27825"/>
                    <a:pt x="20277" y="27218"/>
                    <a:pt x="21896" y="26432"/>
                  </a:cubicBezTo>
                  <a:lnTo>
                    <a:pt x="1095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192085" y="5012767"/>
              <a:ext cx="30040" cy="25761"/>
            </a:xfrm>
            <a:custGeom>
              <a:rect b="b" l="l" r="r" t="t"/>
              <a:pathLst>
                <a:path extrusionOk="0" h="1410" w="1644">
                  <a:moveTo>
                    <a:pt x="941" y="0"/>
                  </a:moveTo>
                  <a:cubicBezTo>
                    <a:pt x="310" y="0"/>
                    <a:pt x="1" y="762"/>
                    <a:pt x="441" y="1203"/>
                  </a:cubicBezTo>
                  <a:cubicBezTo>
                    <a:pt x="584" y="1345"/>
                    <a:pt x="760" y="1409"/>
                    <a:pt x="933" y="1409"/>
                  </a:cubicBezTo>
                  <a:cubicBezTo>
                    <a:pt x="1295" y="1409"/>
                    <a:pt x="1644" y="1129"/>
                    <a:pt x="1644" y="703"/>
                  </a:cubicBezTo>
                  <a:cubicBezTo>
                    <a:pt x="1644" y="310"/>
                    <a:pt x="1322" y="0"/>
                    <a:pt x="941"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1247779" y="5048869"/>
              <a:ext cx="30259" cy="25761"/>
            </a:xfrm>
            <a:custGeom>
              <a:rect b="b" l="l" r="r" t="t"/>
              <a:pathLst>
                <a:path extrusionOk="0" h="1410" w="1656">
                  <a:moveTo>
                    <a:pt x="715" y="1"/>
                  </a:moveTo>
                  <a:cubicBezTo>
                    <a:pt x="322" y="1"/>
                    <a:pt x="1" y="310"/>
                    <a:pt x="1" y="703"/>
                  </a:cubicBezTo>
                  <a:cubicBezTo>
                    <a:pt x="1" y="1130"/>
                    <a:pt x="350" y="1410"/>
                    <a:pt x="715" y="1410"/>
                  </a:cubicBezTo>
                  <a:cubicBezTo>
                    <a:pt x="890" y="1410"/>
                    <a:pt x="1069" y="1346"/>
                    <a:pt x="1215" y="1203"/>
                  </a:cubicBezTo>
                  <a:cubicBezTo>
                    <a:pt x="1656" y="763"/>
                    <a:pt x="1334" y="1"/>
                    <a:pt x="71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1172076" y="5251172"/>
              <a:ext cx="163192" cy="163169"/>
            </a:xfrm>
            <a:custGeom>
              <a:rect b="b" l="l" r="r" t="t"/>
              <a:pathLst>
                <a:path extrusionOk="0" h="8931" w="8931">
                  <a:moveTo>
                    <a:pt x="6811" y="1405"/>
                  </a:moveTo>
                  <a:cubicBezTo>
                    <a:pt x="7204" y="1405"/>
                    <a:pt x="7513" y="1715"/>
                    <a:pt x="7513" y="2108"/>
                  </a:cubicBezTo>
                  <a:lnTo>
                    <a:pt x="7513" y="6811"/>
                  </a:lnTo>
                  <a:cubicBezTo>
                    <a:pt x="7513" y="7204"/>
                    <a:pt x="7204" y="7513"/>
                    <a:pt x="6811" y="7513"/>
                  </a:cubicBezTo>
                  <a:lnTo>
                    <a:pt x="2108" y="7513"/>
                  </a:lnTo>
                  <a:cubicBezTo>
                    <a:pt x="1727" y="7513"/>
                    <a:pt x="1405" y="7204"/>
                    <a:pt x="1405" y="6811"/>
                  </a:cubicBezTo>
                  <a:lnTo>
                    <a:pt x="1405" y="2108"/>
                  </a:lnTo>
                  <a:cubicBezTo>
                    <a:pt x="1405" y="1715"/>
                    <a:pt x="1727" y="1405"/>
                    <a:pt x="2108" y="1405"/>
                  </a:cubicBezTo>
                  <a:close/>
                  <a:moveTo>
                    <a:pt x="0" y="0"/>
                  </a:moveTo>
                  <a:lnTo>
                    <a:pt x="0" y="8537"/>
                  </a:lnTo>
                  <a:cubicBezTo>
                    <a:pt x="1477" y="8799"/>
                    <a:pt x="2965" y="8930"/>
                    <a:pt x="4465" y="8930"/>
                  </a:cubicBezTo>
                  <a:cubicBezTo>
                    <a:pt x="5954" y="8930"/>
                    <a:pt x="7454" y="8799"/>
                    <a:pt x="8930" y="8549"/>
                  </a:cubicBez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1197749" y="5276842"/>
              <a:ext cx="111627" cy="111611"/>
            </a:xfrm>
            <a:custGeom>
              <a:rect b="b" l="l" r="r" t="t"/>
              <a:pathLst>
                <a:path extrusionOk="0" h="6109" w="6109">
                  <a:moveTo>
                    <a:pt x="4703" y="1405"/>
                  </a:moveTo>
                  <a:lnTo>
                    <a:pt x="4703" y="4703"/>
                  </a:lnTo>
                  <a:lnTo>
                    <a:pt x="1417" y="4703"/>
                  </a:lnTo>
                  <a:lnTo>
                    <a:pt x="1417" y="1405"/>
                  </a:lnTo>
                  <a:close/>
                  <a:moveTo>
                    <a:pt x="703" y="0"/>
                  </a:moveTo>
                  <a:cubicBezTo>
                    <a:pt x="322" y="0"/>
                    <a:pt x="0" y="310"/>
                    <a:pt x="0" y="703"/>
                  </a:cubicBezTo>
                  <a:lnTo>
                    <a:pt x="0" y="5406"/>
                  </a:lnTo>
                  <a:cubicBezTo>
                    <a:pt x="0" y="5799"/>
                    <a:pt x="322" y="6108"/>
                    <a:pt x="703" y="6108"/>
                  </a:cubicBezTo>
                  <a:lnTo>
                    <a:pt x="5406" y="6108"/>
                  </a:lnTo>
                  <a:cubicBezTo>
                    <a:pt x="5799" y="6108"/>
                    <a:pt x="6108" y="5799"/>
                    <a:pt x="6108" y="5406"/>
                  </a:cubicBezTo>
                  <a:lnTo>
                    <a:pt x="6108" y="703"/>
                  </a:lnTo>
                  <a:cubicBezTo>
                    <a:pt x="6108" y="310"/>
                    <a:pt x="5799" y="0"/>
                    <a:pt x="5406"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880478" y="4701483"/>
              <a:ext cx="816507" cy="807205"/>
            </a:xfrm>
            <a:custGeom>
              <a:rect b="b" l="l" r="r" t="t"/>
              <a:pathLst>
                <a:path extrusionOk="0" h="44182" w="44685">
                  <a:moveTo>
                    <a:pt x="22348" y="2548"/>
                  </a:moveTo>
                  <a:lnTo>
                    <a:pt x="33290" y="28980"/>
                  </a:lnTo>
                  <a:cubicBezTo>
                    <a:pt x="31671" y="29766"/>
                    <a:pt x="29968" y="30373"/>
                    <a:pt x="28218" y="30802"/>
                  </a:cubicBezTo>
                  <a:lnTo>
                    <a:pt x="28218" y="29373"/>
                  </a:lnTo>
                  <a:cubicBezTo>
                    <a:pt x="28218" y="28992"/>
                    <a:pt x="27909" y="28671"/>
                    <a:pt x="27516" y="28671"/>
                  </a:cubicBezTo>
                  <a:lnTo>
                    <a:pt x="17169" y="28671"/>
                  </a:lnTo>
                  <a:cubicBezTo>
                    <a:pt x="16788" y="28671"/>
                    <a:pt x="16467" y="28992"/>
                    <a:pt x="16467" y="29373"/>
                  </a:cubicBezTo>
                  <a:lnTo>
                    <a:pt x="16467" y="30802"/>
                  </a:lnTo>
                  <a:cubicBezTo>
                    <a:pt x="14716" y="30373"/>
                    <a:pt x="13014" y="29766"/>
                    <a:pt x="11395" y="28980"/>
                  </a:cubicBezTo>
                  <a:lnTo>
                    <a:pt x="22348" y="2548"/>
                  </a:lnTo>
                  <a:close/>
                  <a:moveTo>
                    <a:pt x="10013" y="29861"/>
                  </a:moveTo>
                  <a:lnTo>
                    <a:pt x="10156" y="29933"/>
                  </a:lnTo>
                  <a:lnTo>
                    <a:pt x="10168" y="29933"/>
                  </a:lnTo>
                  <a:cubicBezTo>
                    <a:pt x="12157" y="30968"/>
                    <a:pt x="14276" y="31742"/>
                    <a:pt x="16467" y="32242"/>
                  </a:cubicBezTo>
                  <a:lnTo>
                    <a:pt x="16467" y="38326"/>
                  </a:lnTo>
                  <a:cubicBezTo>
                    <a:pt x="13454" y="37600"/>
                    <a:pt x="10609" y="36314"/>
                    <a:pt x="8073" y="34552"/>
                  </a:cubicBezTo>
                  <a:lnTo>
                    <a:pt x="10013" y="29861"/>
                  </a:lnTo>
                  <a:close/>
                  <a:moveTo>
                    <a:pt x="26813" y="30087"/>
                  </a:moveTo>
                  <a:lnTo>
                    <a:pt x="26813" y="38636"/>
                  </a:lnTo>
                  <a:cubicBezTo>
                    <a:pt x="25337" y="38886"/>
                    <a:pt x="23837" y="39017"/>
                    <a:pt x="22348" y="39017"/>
                  </a:cubicBezTo>
                  <a:cubicBezTo>
                    <a:pt x="20848" y="39017"/>
                    <a:pt x="19360" y="38874"/>
                    <a:pt x="17883" y="38612"/>
                  </a:cubicBezTo>
                  <a:lnTo>
                    <a:pt x="17883" y="30087"/>
                  </a:lnTo>
                  <a:close/>
                  <a:moveTo>
                    <a:pt x="34671" y="29861"/>
                  </a:moveTo>
                  <a:lnTo>
                    <a:pt x="36624" y="34564"/>
                  </a:lnTo>
                  <a:cubicBezTo>
                    <a:pt x="35874" y="35088"/>
                    <a:pt x="35112" y="35576"/>
                    <a:pt x="34314" y="36005"/>
                  </a:cubicBezTo>
                  <a:cubicBezTo>
                    <a:pt x="33993" y="36183"/>
                    <a:pt x="33862" y="36588"/>
                    <a:pt x="34016" y="36933"/>
                  </a:cubicBezTo>
                  <a:cubicBezTo>
                    <a:pt x="34028" y="36945"/>
                    <a:pt x="34028" y="36957"/>
                    <a:pt x="34040" y="36969"/>
                  </a:cubicBezTo>
                  <a:cubicBezTo>
                    <a:pt x="34171" y="37198"/>
                    <a:pt x="34413" y="37331"/>
                    <a:pt x="34660" y="37331"/>
                  </a:cubicBezTo>
                  <a:cubicBezTo>
                    <a:pt x="34774" y="37331"/>
                    <a:pt x="34888" y="37303"/>
                    <a:pt x="34993" y="37243"/>
                  </a:cubicBezTo>
                  <a:cubicBezTo>
                    <a:pt x="37207" y="36017"/>
                    <a:pt x="39231" y="34481"/>
                    <a:pt x="41017" y="32695"/>
                  </a:cubicBezTo>
                  <a:cubicBezTo>
                    <a:pt x="41248" y="32452"/>
                    <a:pt x="41559" y="32330"/>
                    <a:pt x="41870" y="32330"/>
                  </a:cubicBezTo>
                  <a:cubicBezTo>
                    <a:pt x="42169" y="32330"/>
                    <a:pt x="42468" y="32443"/>
                    <a:pt x="42696" y="32671"/>
                  </a:cubicBezTo>
                  <a:cubicBezTo>
                    <a:pt x="43160" y="33135"/>
                    <a:pt x="43149" y="33897"/>
                    <a:pt x="42672" y="34350"/>
                  </a:cubicBezTo>
                  <a:lnTo>
                    <a:pt x="42684" y="34350"/>
                  </a:lnTo>
                  <a:cubicBezTo>
                    <a:pt x="37064" y="39964"/>
                    <a:pt x="29703" y="42770"/>
                    <a:pt x="22344" y="42770"/>
                  </a:cubicBezTo>
                  <a:cubicBezTo>
                    <a:pt x="14984" y="42770"/>
                    <a:pt x="7626" y="39964"/>
                    <a:pt x="2012" y="34350"/>
                  </a:cubicBezTo>
                  <a:cubicBezTo>
                    <a:pt x="1560" y="33885"/>
                    <a:pt x="1572" y="33159"/>
                    <a:pt x="2024" y="32707"/>
                  </a:cubicBezTo>
                  <a:cubicBezTo>
                    <a:pt x="2255" y="32476"/>
                    <a:pt x="2557" y="32360"/>
                    <a:pt x="2859" y="32360"/>
                  </a:cubicBezTo>
                  <a:cubicBezTo>
                    <a:pt x="3149" y="32360"/>
                    <a:pt x="3440" y="32467"/>
                    <a:pt x="3667" y="32683"/>
                  </a:cubicBezTo>
                  <a:cubicBezTo>
                    <a:pt x="8757" y="37732"/>
                    <a:pt x="15541" y="40420"/>
                    <a:pt x="22452" y="40420"/>
                  </a:cubicBezTo>
                  <a:cubicBezTo>
                    <a:pt x="25693" y="40420"/>
                    <a:pt x="28963" y="39829"/>
                    <a:pt x="32100" y="38612"/>
                  </a:cubicBezTo>
                  <a:cubicBezTo>
                    <a:pt x="32457" y="38457"/>
                    <a:pt x="32635" y="38053"/>
                    <a:pt x="32492" y="37695"/>
                  </a:cubicBezTo>
                  <a:cubicBezTo>
                    <a:pt x="32481" y="37672"/>
                    <a:pt x="32481" y="37660"/>
                    <a:pt x="32469" y="37648"/>
                  </a:cubicBezTo>
                  <a:cubicBezTo>
                    <a:pt x="32351" y="37394"/>
                    <a:pt x="32096" y="37244"/>
                    <a:pt x="31829" y="37244"/>
                  </a:cubicBezTo>
                  <a:cubicBezTo>
                    <a:pt x="31744" y="37244"/>
                    <a:pt x="31659" y="37259"/>
                    <a:pt x="31576" y="37291"/>
                  </a:cubicBezTo>
                  <a:cubicBezTo>
                    <a:pt x="30480" y="37731"/>
                    <a:pt x="29361" y="38076"/>
                    <a:pt x="28218" y="38350"/>
                  </a:cubicBezTo>
                  <a:lnTo>
                    <a:pt x="28218" y="32242"/>
                  </a:lnTo>
                  <a:cubicBezTo>
                    <a:pt x="30409" y="31754"/>
                    <a:pt x="32528" y="30968"/>
                    <a:pt x="34517" y="29933"/>
                  </a:cubicBezTo>
                  <a:lnTo>
                    <a:pt x="34528" y="29933"/>
                  </a:lnTo>
                  <a:lnTo>
                    <a:pt x="34671" y="29861"/>
                  </a:lnTo>
                  <a:close/>
                  <a:moveTo>
                    <a:pt x="22354" y="0"/>
                  </a:moveTo>
                  <a:cubicBezTo>
                    <a:pt x="22089" y="0"/>
                    <a:pt x="21824" y="143"/>
                    <a:pt x="21705" y="429"/>
                  </a:cubicBezTo>
                  <a:lnTo>
                    <a:pt x="10144" y="28325"/>
                  </a:lnTo>
                  <a:lnTo>
                    <a:pt x="10013" y="28254"/>
                  </a:lnTo>
                  <a:cubicBezTo>
                    <a:pt x="9900" y="28188"/>
                    <a:pt x="9777" y="28157"/>
                    <a:pt x="9656" y="28157"/>
                  </a:cubicBezTo>
                  <a:cubicBezTo>
                    <a:pt x="9382" y="28157"/>
                    <a:pt x="9121" y="28315"/>
                    <a:pt x="9013" y="28587"/>
                  </a:cubicBezTo>
                  <a:lnTo>
                    <a:pt x="6906" y="33683"/>
                  </a:lnTo>
                  <a:cubicBezTo>
                    <a:pt x="6120" y="33064"/>
                    <a:pt x="5382" y="32397"/>
                    <a:pt x="4668" y="31683"/>
                  </a:cubicBezTo>
                  <a:cubicBezTo>
                    <a:pt x="4166" y="31181"/>
                    <a:pt x="3503" y="30928"/>
                    <a:pt x="2839" y="30928"/>
                  </a:cubicBezTo>
                  <a:cubicBezTo>
                    <a:pt x="2178" y="30928"/>
                    <a:pt x="1517" y="31178"/>
                    <a:pt x="1012" y="31683"/>
                  </a:cubicBezTo>
                  <a:cubicBezTo>
                    <a:pt x="0" y="32695"/>
                    <a:pt x="0" y="34338"/>
                    <a:pt x="1012" y="35350"/>
                  </a:cubicBezTo>
                  <a:cubicBezTo>
                    <a:pt x="6900" y="41238"/>
                    <a:pt x="14621" y="44181"/>
                    <a:pt x="22344" y="44181"/>
                  </a:cubicBezTo>
                  <a:cubicBezTo>
                    <a:pt x="30067" y="44181"/>
                    <a:pt x="37791" y="41238"/>
                    <a:pt x="43684" y="35350"/>
                  </a:cubicBezTo>
                  <a:cubicBezTo>
                    <a:pt x="44684" y="34338"/>
                    <a:pt x="44684" y="32695"/>
                    <a:pt x="43684" y="31695"/>
                  </a:cubicBezTo>
                  <a:cubicBezTo>
                    <a:pt x="43178" y="31189"/>
                    <a:pt x="42515" y="30936"/>
                    <a:pt x="41852" y="30936"/>
                  </a:cubicBezTo>
                  <a:cubicBezTo>
                    <a:pt x="41190" y="30936"/>
                    <a:pt x="40529" y="31189"/>
                    <a:pt x="40029" y="31695"/>
                  </a:cubicBezTo>
                  <a:cubicBezTo>
                    <a:pt x="39315" y="32397"/>
                    <a:pt x="38577" y="33064"/>
                    <a:pt x="37791" y="33683"/>
                  </a:cubicBezTo>
                  <a:lnTo>
                    <a:pt x="35683" y="28587"/>
                  </a:lnTo>
                  <a:cubicBezTo>
                    <a:pt x="35568" y="28315"/>
                    <a:pt x="35309" y="28157"/>
                    <a:pt x="35039" y="28157"/>
                  </a:cubicBezTo>
                  <a:cubicBezTo>
                    <a:pt x="34919" y="28157"/>
                    <a:pt x="34797" y="28188"/>
                    <a:pt x="34683" y="28254"/>
                  </a:cubicBezTo>
                  <a:lnTo>
                    <a:pt x="34552" y="28325"/>
                  </a:lnTo>
                  <a:lnTo>
                    <a:pt x="23003" y="429"/>
                  </a:lnTo>
                  <a:cubicBezTo>
                    <a:pt x="22884" y="143"/>
                    <a:pt x="22619" y="0"/>
                    <a:pt x="22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8"/>
          <p:cNvGrpSpPr/>
          <p:nvPr/>
        </p:nvGrpSpPr>
        <p:grpSpPr>
          <a:xfrm>
            <a:off x="1335472" y="2527361"/>
            <a:ext cx="998968" cy="483156"/>
            <a:chOff x="3150330" y="2683086"/>
            <a:chExt cx="1147184" cy="554842"/>
          </a:xfrm>
        </p:grpSpPr>
        <p:sp>
          <p:nvSpPr>
            <p:cNvPr id="283" name="Google Shape;283;p28"/>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2500"/>
                                        <p:tgtEl>
                                          <p:spTgt spid="1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25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2500"/>
                                        <p:tgtEl>
                                          <p:spTgt spid="253"/>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2500"/>
                                        <p:tgtEl>
                                          <p:spTgt spid="1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2500"/>
                                        <p:tgtEl>
                                          <p:spTgt spid="2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2500"/>
                                        <p:tgtEl>
                                          <p:spTgt spid="2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2500"/>
                                        <p:tgtEl>
                                          <p:spTgt spid="1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2500"/>
                                        <p:tgtEl>
                                          <p:spTgt spid="2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2500"/>
                                        <p:tgtEl>
                                          <p:spTgt spid="233"/>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250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2500"/>
                                        <p:tgtEl>
                                          <p:spTgt spid="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2500"/>
                                        <p:tgtEl>
                                          <p:spTgt spid="2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25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2500"/>
                                        <p:tgtEl>
                                          <p:spTgt spid="2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2500"/>
                                        <p:tgtEl>
                                          <p:spTgt spid="207"/>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25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25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2500"/>
                                        <p:tgtEl>
                                          <p:spTgt spid="2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2500"/>
                                        <p:tgtEl>
                                          <p:spTgt spid="1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2500"/>
                                        <p:tgtEl>
                                          <p:spTgt spid="2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2500"/>
                                        <p:tgtEl>
                                          <p:spTgt spid="2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7"/>
          <p:cNvSpPr txBox="1"/>
          <p:nvPr>
            <p:ph type="title"/>
          </p:nvPr>
        </p:nvSpPr>
        <p:spPr>
          <a:xfrm>
            <a:off x="1524000" y="0"/>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3.2. </a:t>
            </a:r>
            <a:r>
              <a:rPr lang="en" sz="3300"/>
              <a:t>Técnica</a:t>
            </a:r>
            <a:r>
              <a:rPr lang="en" sz="3300"/>
              <a:t> de Reconhecimento por Cristas</a:t>
            </a:r>
            <a:endParaRPr sz="3300"/>
          </a:p>
        </p:txBody>
      </p:sp>
      <p:sp>
        <p:nvSpPr>
          <p:cNvPr id="1086" name="Google Shape;1086;p37"/>
          <p:cNvSpPr txBox="1"/>
          <p:nvPr>
            <p:ph idx="1" type="subTitle"/>
          </p:nvPr>
        </p:nvSpPr>
        <p:spPr>
          <a:xfrm>
            <a:off x="0" y="676350"/>
            <a:ext cx="8847900" cy="3014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200">
                <a:solidFill>
                  <a:schemeClr val="accent2"/>
                </a:solidFill>
              </a:rPr>
              <a:t>As características mais comumente utilizadas das cristas para o reconhecimento de impressões digitais por essa técnica são: tamanho e formato da silhueta da impressão digital, número, tipo, posição e singularidades das cristas, relações espaciais e atributos geométricos das linhas da crista, forma da crista, informação de textura global e local, poros de </a:t>
            </a:r>
            <a:r>
              <a:rPr lang="en" sz="1200">
                <a:solidFill>
                  <a:schemeClr val="accent2"/>
                </a:solidFill>
              </a:rPr>
              <a:t>transpiração</a:t>
            </a:r>
            <a:r>
              <a:rPr lang="en" sz="1200">
                <a:solidFill>
                  <a:schemeClr val="accent2"/>
                </a:solidFill>
              </a:rPr>
              <a:t> e características fractais.</a:t>
            </a:r>
            <a:endParaRPr sz="1200">
              <a:solidFill>
                <a:schemeClr val="accent2"/>
              </a:solidFill>
            </a:endParaRPr>
          </a:p>
          <a:p>
            <a:pPr indent="457200" lvl="0" marL="0" rtl="0" algn="just">
              <a:spcBef>
                <a:spcPts val="0"/>
              </a:spcBef>
              <a:spcAft>
                <a:spcPts val="0"/>
              </a:spcAft>
              <a:buNone/>
            </a:pPr>
            <a:r>
              <a:rPr lang="en" sz="1200">
                <a:solidFill>
                  <a:schemeClr val="accent2"/>
                </a:solidFill>
              </a:rPr>
              <a:t>Cada impressão digital é representado por um vetor de características de tamanho fixo (80 linhas por 8 colunas), chamado Finger Code [Maltoni 2005], contendo as informações já citadas.</a:t>
            </a:r>
            <a:endParaRPr sz="1200">
              <a:solidFill>
                <a:schemeClr val="accent2"/>
              </a:solidFill>
            </a:endParaRPr>
          </a:p>
          <a:p>
            <a:pPr indent="457200" lvl="0" marL="0" rtl="0" algn="just">
              <a:spcBef>
                <a:spcPts val="0"/>
              </a:spcBef>
              <a:spcAft>
                <a:spcPts val="0"/>
              </a:spcAft>
              <a:buNone/>
            </a:pPr>
            <a:r>
              <a:rPr lang="en" sz="1200">
                <a:solidFill>
                  <a:schemeClr val="accent2"/>
                </a:solidFill>
              </a:rPr>
              <a:t>Essa técnica possui uma extração mais confiável de minúcias em imagens de menor qualidade, menor consumo de tempo na extração de minúcias e recursos adicionais podem ser usados em conjunto com as minúcias para aumentar a precisão e robustez do sistema.</a:t>
            </a:r>
            <a:endParaRPr sz="1200">
              <a:solidFill>
                <a:schemeClr val="accent2"/>
              </a:solidFill>
            </a:endParaRPr>
          </a:p>
          <a:p>
            <a:pPr indent="457200" lvl="0" marL="0" rtl="0" algn="just">
              <a:spcBef>
                <a:spcPts val="0"/>
              </a:spcBef>
              <a:spcAft>
                <a:spcPts val="0"/>
              </a:spcAft>
              <a:buNone/>
            </a:pPr>
            <a:r>
              <a:rPr lang="en" sz="1200">
                <a:solidFill>
                  <a:schemeClr val="accent2"/>
                </a:solidFill>
              </a:rPr>
              <a:t>Assim como a técnica de reconhecimento por minúcias, a técnica de reconhecimento por cristas em [Stosz 1995] e [Marana 2005] utiliza-se dos algoritmos de pré-processamento chamados de binarização, mapa direcional e afinamento abordados abaixo</a:t>
            </a:r>
            <a:r>
              <a:rPr lang="en" sz="1200"/>
              <a:t>.</a:t>
            </a:r>
            <a:endParaRPr sz="1200"/>
          </a:p>
        </p:txBody>
      </p:sp>
      <p:sp>
        <p:nvSpPr>
          <p:cNvPr id="1087" name="Google Shape;1087;p37"/>
          <p:cNvSpPr txBox="1"/>
          <p:nvPr>
            <p:ph type="title"/>
          </p:nvPr>
        </p:nvSpPr>
        <p:spPr>
          <a:xfrm>
            <a:off x="1497500" y="3417125"/>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3.3. Operações de Pré-Processamento</a:t>
            </a:r>
            <a:endParaRPr sz="3300"/>
          </a:p>
        </p:txBody>
      </p:sp>
      <p:sp>
        <p:nvSpPr>
          <p:cNvPr id="1088" name="Google Shape;1088;p37"/>
          <p:cNvSpPr txBox="1"/>
          <p:nvPr>
            <p:ph idx="1" type="subTitle"/>
          </p:nvPr>
        </p:nvSpPr>
        <p:spPr>
          <a:xfrm>
            <a:off x="243050" y="3946575"/>
            <a:ext cx="8604900" cy="1097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Esta seção apresenta as operações de pré-processamento que a imagem da impressão digital é submetida antes dos algoritmos de extração de minúcias e cristas das técnicas estudadas acima</a:t>
            </a:r>
            <a:endParaRPr sz="1400">
              <a:solidFill>
                <a:schemeClr val="accent2"/>
              </a:solidFill>
            </a:endParaRPr>
          </a:p>
        </p:txBody>
      </p:sp>
      <p:grpSp>
        <p:nvGrpSpPr>
          <p:cNvPr id="1089" name="Google Shape;1089;p37"/>
          <p:cNvGrpSpPr/>
          <p:nvPr/>
        </p:nvGrpSpPr>
        <p:grpSpPr>
          <a:xfrm flipH="1" rot="-3481805">
            <a:off x="8349897" y="22016"/>
            <a:ext cx="564242" cy="806027"/>
            <a:chOff x="2446425" y="1033300"/>
            <a:chExt cx="1176650" cy="1710350"/>
          </a:xfrm>
        </p:grpSpPr>
        <p:sp>
          <p:nvSpPr>
            <p:cNvPr id="1090" name="Google Shape;1090;p37"/>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37"/>
          <p:cNvGrpSpPr/>
          <p:nvPr/>
        </p:nvGrpSpPr>
        <p:grpSpPr>
          <a:xfrm flipH="1" rot="4839687">
            <a:off x="7452233" y="4404300"/>
            <a:ext cx="564150" cy="777211"/>
            <a:chOff x="2446425" y="1033300"/>
            <a:chExt cx="1176650" cy="1710350"/>
          </a:xfrm>
        </p:grpSpPr>
        <p:sp>
          <p:nvSpPr>
            <p:cNvPr id="1095" name="Google Shape;1095;p37"/>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9" name="Google Shape;1099;p37"/>
          <p:cNvPicPr preferRelativeResize="0"/>
          <p:nvPr/>
        </p:nvPicPr>
        <p:blipFill>
          <a:blip r:embed="rId3">
            <a:alphaModFix/>
          </a:blip>
          <a:stretch>
            <a:fillRect/>
          </a:stretch>
        </p:blipFill>
        <p:spPr>
          <a:xfrm rot="-3721363">
            <a:off x="8297576" y="123749"/>
            <a:ext cx="445300" cy="445300"/>
          </a:xfrm>
          <a:prstGeom prst="rect">
            <a:avLst/>
          </a:prstGeom>
          <a:noFill/>
          <a:ln>
            <a:noFill/>
          </a:ln>
        </p:spPr>
      </p:pic>
      <p:pic>
        <p:nvPicPr>
          <p:cNvPr id="1100" name="Google Shape;1100;p37"/>
          <p:cNvPicPr preferRelativeResize="0"/>
          <p:nvPr/>
        </p:nvPicPr>
        <p:blipFill>
          <a:blip r:embed="rId3">
            <a:alphaModFix/>
          </a:blip>
          <a:stretch>
            <a:fillRect/>
          </a:stretch>
        </p:blipFill>
        <p:spPr>
          <a:xfrm rot="4947124">
            <a:off x="7648450" y="4551363"/>
            <a:ext cx="463850" cy="463850"/>
          </a:xfrm>
          <a:prstGeom prst="rect">
            <a:avLst/>
          </a:prstGeom>
          <a:noFill/>
          <a:ln>
            <a:noFill/>
          </a:ln>
        </p:spPr>
      </p:pic>
      <p:grpSp>
        <p:nvGrpSpPr>
          <p:cNvPr id="1101" name="Google Shape;1101;p37"/>
          <p:cNvGrpSpPr/>
          <p:nvPr/>
        </p:nvGrpSpPr>
        <p:grpSpPr>
          <a:xfrm rot="4559343">
            <a:off x="8152984" y="4469925"/>
            <a:ext cx="253015" cy="463796"/>
            <a:chOff x="3485795" y="4731117"/>
            <a:chExt cx="460577" cy="777571"/>
          </a:xfrm>
        </p:grpSpPr>
        <p:sp>
          <p:nvSpPr>
            <p:cNvPr id="1102" name="Google Shape;1102;p37"/>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37"/>
          <p:cNvGrpSpPr/>
          <p:nvPr/>
        </p:nvGrpSpPr>
        <p:grpSpPr>
          <a:xfrm rot="-3605016">
            <a:off x="7957011" y="-45915"/>
            <a:ext cx="419262" cy="445282"/>
            <a:chOff x="2121716" y="4764131"/>
            <a:chExt cx="738611" cy="744667"/>
          </a:xfrm>
        </p:grpSpPr>
        <p:sp>
          <p:nvSpPr>
            <p:cNvPr id="1118" name="Google Shape;1118;p37"/>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37"/>
          <p:cNvGrpSpPr/>
          <p:nvPr/>
        </p:nvGrpSpPr>
        <p:grpSpPr>
          <a:xfrm>
            <a:off x="144799" y="50636"/>
            <a:ext cx="858451" cy="748796"/>
            <a:chOff x="5882575" y="2372750"/>
            <a:chExt cx="1246300" cy="1045075"/>
          </a:xfrm>
        </p:grpSpPr>
        <p:sp>
          <p:nvSpPr>
            <p:cNvPr id="1128" name="Google Shape;1128;p37"/>
            <p:cNvSpPr/>
            <p:nvPr/>
          </p:nvSpPr>
          <p:spPr>
            <a:xfrm>
              <a:off x="6308525" y="2778025"/>
              <a:ext cx="777500" cy="557475"/>
            </a:xfrm>
            <a:custGeom>
              <a:rect b="b" l="l" r="r" t="t"/>
              <a:pathLst>
                <a:path extrusionOk="0" h="22299" w="3110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6279950" y="2741075"/>
              <a:ext cx="848925" cy="631525"/>
            </a:xfrm>
            <a:custGeom>
              <a:rect b="b" l="l" r="r" t="t"/>
              <a:pathLst>
                <a:path extrusionOk="0" h="25261" w="33957">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6074850" y="2409825"/>
              <a:ext cx="859950" cy="599800"/>
            </a:xfrm>
            <a:custGeom>
              <a:rect b="b" l="l" r="r" t="t"/>
              <a:pathLst>
                <a:path extrusionOk="0" h="23992" w="34398">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6058175" y="2372750"/>
              <a:ext cx="919500" cy="674200"/>
            </a:xfrm>
            <a:custGeom>
              <a:rect b="b" l="l" r="r" t="t"/>
              <a:pathLst>
                <a:path extrusionOk="0" h="26968" w="3678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5915300" y="2633575"/>
              <a:ext cx="883175" cy="747250"/>
            </a:xfrm>
            <a:custGeom>
              <a:rect b="b" l="l" r="r" t="t"/>
              <a:pathLst>
                <a:path extrusionOk="0" h="29890" w="35327">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5882575" y="2596325"/>
              <a:ext cx="948950" cy="821500"/>
            </a:xfrm>
            <a:custGeom>
              <a:rect b="b" l="l" r="r" t="t"/>
              <a:pathLst>
                <a:path extrusionOk="0" h="32860" w="37958">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6102825" y="2792425"/>
              <a:ext cx="507825" cy="429550"/>
            </a:xfrm>
            <a:custGeom>
              <a:rect b="b" l="l" r="r" t="t"/>
              <a:pathLst>
                <a:path extrusionOk="0" h="17182" w="20313">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6068300" y="2754925"/>
              <a:ext cx="577475" cy="504250"/>
            </a:xfrm>
            <a:custGeom>
              <a:rect b="b" l="l" r="r" t="t"/>
              <a:pathLst>
                <a:path extrusionOk="0" h="20170" w="23099">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5964725" y="2982275"/>
              <a:ext cx="420325" cy="357275"/>
            </a:xfrm>
            <a:custGeom>
              <a:rect b="b" l="l" r="r" t="t"/>
              <a:pathLst>
                <a:path extrusionOk="0" h="14291" w="16813">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5937325" y="2945125"/>
              <a:ext cx="477475" cy="431350"/>
            </a:xfrm>
            <a:custGeom>
              <a:rect b="b" l="l" r="r" t="t"/>
              <a:pathLst>
                <a:path extrusionOk="0" h="17254" w="19099">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38"/>
          <p:cNvSpPr txBox="1"/>
          <p:nvPr>
            <p:ph type="title"/>
          </p:nvPr>
        </p:nvSpPr>
        <p:spPr>
          <a:xfrm>
            <a:off x="900200" y="123375"/>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3.3.1. Mapa Direcional </a:t>
            </a:r>
            <a:endParaRPr sz="3300"/>
          </a:p>
        </p:txBody>
      </p:sp>
      <p:sp>
        <p:nvSpPr>
          <p:cNvPr id="1143" name="Google Shape;1143;p38"/>
          <p:cNvSpPr txBox="1"/>
          <p:nvPr>
            <p:ph idx="1" type="subTitle"/>
          </p:nvPr>
        </p:nvSpPr>
        <p:spPr>
          <a:xfrm>
            <a:off x="173700" y="848675"/>
            <a:ext cx="7170600" cy="3941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O mapa ou imagem direcional (visto na Figura 4) fornece informações contidas nos padrões de impressões digitais e pode ser seguramente calculada em imagens ruidosas, já que basta tomar a média das direções para atenuar a influência dos ruídos. Por esta razão,a maioria dos métodos de classificação utilizam a imagem direcional [Cappelli 1999].</a:t>
            </a:r>
            <a:endParaRPr sz="1400">
              <a:solidFill>
                <a:schemeClr val="accent2"/>
              </a:solidFill>
            </a:endParaRPr>
          </a:p>
          <a:p>
            <a:pPr indent="457200" lvl="0" marL="0" rtl="0" algn="just">
              <a:spcBef>
                <a:spcPts val="0"/>
              </a:spcBef>
              <a:spcAft>
                <a:spcPts val="0"/>
              </a:spcAft>
              <a:buNone/>
            </a:pPr>
            <a:r>
              <a:rPr lang="en" sz="1400">
                <a:solidFill>
                  <a:schemeClr val="accent2"/>
                </a:solidFill>
              </a:rPr>
              <a:t>O propósito deste mapa é representar as cristas da impressão digital sem a presença de ruídos. Cristas bem formadas e livres de ruídos são essenciais para a detecção confiável das minúcias. Em adição, o mapa direcional registra a orientação geral do fluxo das cristas pela imagem [Garris 2001]. Essa operação é de suma importância pois a orientação das cristas é um dos principais descritores da minúcia. ´  </a:t>
            </a:r>
            <a:endParaRPr sz="1400">
              <a:solidFill>
                <a:schemeClr val="accent2"/>
              </a:solidFill>
            </a:endParaRPr>
          </a:p>
          <a:p>
            <a:pPr indent="457200" lvl="0" marL="0" rtl="0" algn="just">
              <a:spcBef>
                <a:spcPts val="0"/>
              </a:spcBef>
              <a:spcAft>
                <a:spcPts val="0"/>
              </a:spcAft>
              <a:buNone/>
            </a:pPr>
            <a:r>
              <a:rPr lang="en" sz="1400">
                <a:solidFill>
                  <a:schemeClr val="accent2"/>
                </a:solidFill>
              </a:rPr>
              <a:t>  Para a análise da impressão digital, a imagem é dividida em blocos, onde todos os pixels do bloco são assinalados com os mesmos resultados. Cada direção no mapa é representado como um segmento de linha centrado dentro de um bloco composto por 8x8 pixels.</a:t>
            </a:r>
            <a:endParaRPr sz="1400">
              <a:solidFill>
                <a:schemeClr val="accent2"/>
              </a:solidFill>
            </a:endParaRPr>
          </a:p>
        </p:txBody>
      </p:sp>
      <p:pic>
        <p:nvPicPr>
          <p:cNvPr id="1144" name="Google Shape;1144;p38"/>
          <p:cNvPicPr preferRelativeResize="0"/>
          <p:nvPr/>
        </p:nvPicPr>
        <p:blipFill>
          <a:blip r:embed="rId3">
            <a:alphaModFix/>
          </a:blip>
          <a:stretch>
            <a:fillRect/>
          </a:stretch>
        </p:blipFill>
        <p:spPr>
          <a:xfrm>
            <a:off x="7600938" y="0"/>
            <a:ext cx="1543050" cy="1571625"/>
          </a:xfrm>
          <a:prstGeom prst="rect">
            <a:avLst/>
          </a:prstGeom>
          <a:noFill/>
          <a:ln>
            <a:noFill/>
          </a:ln>
        </p:spPr>
      </p:pic>
      <p:pic>
        <p:nvPicPr>
          <p:cNvPr id="1145" name="Google Shape;1145;p38"/>
          <p:cNvPicPr preferRelativeResize="0"/>
          <p:nvPr/>
        </p:nvPicPr>
        <p:blipFill>
          <a:blip r:embed="rId4">
            <a:alphaModFix/>
          </a:blip>
          <a:stretch>
            <a:fillRect/>
          </a:stretch>
        </p:blipFill>
        <p:spPr>
          <a:xfrm>
            <a:off x="7586663" y="3603825"/>
            <a:ext cx="1571625" cy="1533525"/>
          </a:xfrm>
          <a:prstGeom prst="rect">
            <a:avLst/>
          </a:prstGeom>
          <a:noFill/>
          <a:ln>
            <a:noFill/>
          </a:ln>
        </p:spPr>
      </p:pic>
      <p:cxnSp>
        <p:nvCxnSpPr>
          <p:cNvPr id="1146" name="Google Shape;1146;p38"/>
          <p:cNvCxnSpPr/>
          <p:nvPr/>
        </p:nvCxnSpPr>
        <p:spPr>
          <a:xfrm>
            <a:off x="8372475" y="1637175"/>
            <a:ext cx="0" cy="1901100"/>
          </a:xfrm>
          <a:prstGeom prst="straightConnector1">
            <a:avLst/>
          </a:prstGeom>
          <a:noFill/>
          <a:ln cap="flat" cmpd="sng" w="76200">
            <a:solidFill>
              <a:schemeClr val="lt2"/>
            </a:solidFill>
            <a:prstDash val="dash"/>
            <a:round/>
            <a:headEnd len="med" w="med" type="none"/>
            <a:tailEnd len="med" w="med" type="none"/>
          </a:ln>
        </p:spPr>
      </p:cxnSp>
      <p:grpSp>
        <p:nvGrpSpPr>
          <p:cNvPr id="1147" name="Google Shape;1147;p38"/>
          <p:cNvGrpSpPr/>
          <p:nvPr/>
        </p:nvGrpSpPr>
        <p:grpSpPr>
          <a:xfrm flipH="1" rot="-2244455">
            <a:off x="1569971" y="168033"/>
            <a:ext cx="564229" cy="805747"/>
            <a:chOff x="2446425" y="1033300"/>
            <a:chExt cx="1176650" cy="1710350"/>
          </a:xfrm>
        </p:grpSpPr>
        <p:sp>
          <p:nvSpPr>
            <p:cNvPr id="1148" name="Google Shape;1148;p3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2" name="Google Shape;1152;p38"/>
          <p:cNvPicPr preferRelativeResize="0"/>
          <p:nvPr/>
        </p:nvPicPr>
        <p:blipFill>
          <a:blip r:embed="rId5">
            <a:alphaModFix/>
          </a:blip>
          <a:stretch>
            <a:fillRect/>
          </a:stretch>
        </p:blipFill>
        <p:spPr>
          <a:xfrm rot="-2552311">
            <a:off x="1548526" y="252399"/>
            <a:ext cx="445300" cy="445300"/>
          </a:xfrm>
          <a:prstGeom prst="rect">
            <a:avLst/>
          </a:prstGeom>
          <a:noFill/>
          <a:ln>
            <a:noFill/>
          </a:ln>
        </p:spPr>
      </p:pic>
      <p:grpSp>
        <p:nvGrpSpPr>
          <p:cNvPr id="1153" name="Google Shape;1153;p38"/>
          <p:cNvGrpSpPr/>
          <p:nvPr/>
        </p:nvGrpSpPr>
        <p:grpSpPr>
          <a:xfrm flipH="1" rot="-4976678">
            <a:off x="6456619" y="4467050"/>
            <a:ext cx="564240" cy="777270"/>
            <a:chOff x="2446425" y="1033300"/>
            <a:chExt cx="1176650" cy="1710350"/>
          </a:xfrm>
        </p:grpSpPr>
        <p:sp>
          <p:nvSpPr>
            <p:cNvPr id="1154" name="Google Shape;1154;p38"/>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8" name="Google Shape;1158;p38"/>
          <p:cNvPicPr preferRelativeResize="0"/>
          <p:nvPr/>
        </p:nvPicPr>
        <p:blipFill>
          <a:blip r:embed="rId5">
            <a:alphaModFix/>
          </a:blip>
          <a:stretch>
            <a:fillRect/>
          </a:stretch>
        </p:blipFill>
        <p:spPr>
          <a:xfrm rot="-5400000">
            <a:off x="6396491" y="4604705"/>
            <a:ext cx="463850" cy="463850"/>
          </a:xfrm>
          <a:prstGeom prst="rect">
            <a:avLst/>
          </a:prstGeom>
          <a:noFill/>
          <a:ln>
            <a:noFill/>
          </a:ln>
        </p:spPr>
      </p:pic>
      <p:grpSp>
        <p:nvGrpSpPr>
          <p:cNvPr id="1159" name="Google Shape;1159;p38"/>
          <p:cNvGrpSpPr/>
          <p:nvPr/>
        </p:nvGrpSpPr>
        <p:grpSpPr>
          <a:xfrm rot="-2410980">
            <a:off x="1304326" y="-29725"/>
            <a:ext cx="419198" cy="445356"/>
            <a:chOff x="2121716" y="4764131"/>
            <a:chExt cx="738611" cy="744667"/>
          </a:xfrm>
        </p:grpSpPr>
        <p:sp>
          <p:nvSpPr>
            <p:cNvPr id="1160" name="Google Shape;1160;p38"/>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38"/>
          <p:cNvGrpSpPr/>
          <p:nvPr/>
        </p:nvGrpSpPr>
        <p:grpSpPr>
          <a:xfrm rot="-4945024">
            <a:off x="6104362" y="4557271"/>
            <a:ext cx="253043" cy="463812"/>
            <a:chOff x="3485795" y="4731117"/>
            <a:chExt cx="460577" cy="777571"/>
          </a:xfrm>
        </p:grpSpPr>
        <p:sp>
          <p:nvSpPr>
            <p:cNvPr id="1170" name="Google Shape;1170;p38"/>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38"/>
          <p:cNvSpPr txBox="1"/>
          <p:nvPr>
            <p:ph type="title"/>
          </p:nvPr>
        </p:nvSpPr>
        <p:spPr>
          <a:xfrm rot="5400000">
            <a:off x="6915075" y="2491050"/>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accent2"/>
                </a:solidFill>
              </a:rPr>
              <a:t>FIgura 4</a:t>
            </a:r>
            <a:endParaRPr b="0" sz="20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39"/>
          <p:cNvSpPr txBox="1"/>
          <p:nvPr>
            <p:ph type="title"/>
          </p:nvPr>
        </p:nvSpPr>
        <p:spPr>
          <a:xfrm>
            <a:off x="792175" y="184800"/>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3.3.2. BinarizaçÃo</a:t>
            </a:r>
            <a:endParaRPr sz="3300"/>
          </a:p>
        </p:txBody>
      </p:sp>
      <p:sp>
        <p:nvSpPr>
          <p:cNvPr id="1191" name="Google Shape;1191;p39"/>
          <p:cNvSpPr txBox="1"/>
          <p:nvPr>
            <p:ph idx="1" type="subTitle"/>
          </p:nvPr>
        </p:nvSpPr>
        <p:spPr>
          <a:xfrm>
            <a:off x="173700" y="1120425"/>
            <a:ext cx="7170600" cy="3357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Também</a:t>
            </a:r>
            <a:r>
              <a:rPr lang="en" sz="1400">
                <a:solidFill>
                  <a:schemeClr val="accent2"/>
                </a:solidFill>
              </a:rPr>
              <a:t> conhecido como </a:t>
            </a:r>
            <a:r>
              <a:rPr lang="en" sz="1400">
                <a:solidFill>
                  <a:schemeClr val="accent2"/>
                </a:solidFill>
              </a:rPr>
              <a:t>t</a:t>
            </a:r>
            <a:r>
              <a:rPr lang="en" sz="1400">
                <a:solidFill>
                  <a:schemeClr val="accent2"/>
                </a:solidFill>
              </a:rPr>
              <a:t>hreshold, esse processo converte imagens em tons de cinza para imagens binárias (preto e branco). A operação verifica os valores de intensidade dos pixels para assim decidir se ele recebera o valor 0 (preto) ou 255 (branco). A decisão é feita por meio da comparação numérica dos pixels com um determinado valor chamado de nível de threshold. Se o pixel de interesse tem valor menor que esse nível, então irá receber o valor 0, caso contrário receberá o valor 255. </a:t>
            </a:r>
            <a:endParaRPr sz="1400">
              <a:solidFill>
                <a:schemeClr val="accent2"/>
              </a:solidFill>
            </a:endParaRPr>
          </a:p>
          <a:p>
            <a:pPr indent="457200" lvl="0" marL="0" rtl="0" algn="just">
              <a:spcBef>
                <a:spcPts val="0"/>
              </a:spcBef>
              <a:spcAft>
                <a:spcPts val="0"/>
              </a:spcAft>
              <a:buNone/>
            </a:pPr>
            <a:r>
              <a:rPr lang="en" sz="1400">
                <a:solidFill>
                  <a:schemeClr val="accent2"/>
                </a:solidFill>
              </a:rPr>
              <a:t>Essa operação deve ser aplicada em pequenos blocos, por exemplo, blocos de tamanho 8x8, 10x10, pois o valor do cinza não é o mesmo em diferentes partes da imagem. Assim o threshold é calculado para cada bloco da imagem usando o valor médio de cinza do bloco como valor do nível de threshold, esta operação é denominada de threshold adaptativo [Farina 1999]. Um exemplo da aplicação da binarização é visto na Figura 5 desenvolvida pela autora.</a:t>
            </a:r>
            <a:endParaRPr sz="1400">
              <a:solidFill>
                <a:schemeClr val="accent2"/>
              </a:solidFill>
            </a:endParaRPr>
          </a:p>
        </p:txBody>
      </p:sp>
      <p:cxnSp>
        <p:nvCxnSpPr>
          <p:cNvPr id="1192" name="Google Shape;1192;p39"/>
          <p:cNvCxnSpPr/>
          <p:nvPr/>
        </p:nvCxnSpPr>
        <p:spPr>
          <a:xfrm>
            <a:off x="8310563" y="1621200"/>
            <a:ext cx="0" cy="1901100"/>
          </a:xfrm>
          <a:prstGeom prst="straightConnector1">
            <a:avLst/>
          </a:prstGeom>
          <a:noFill/>
          <a:ln cap="flat" cmpd="sng" w="76200">
            <a:solidFill>
              <a:schemeClr val="lt2"/>
            </a:solidFill>
            <a:prstDash val="dash"/>
            <a:round/>
            <a:headEnd len="med" w="med" type="none"/>
            <a:tailEnd len="med" w="med" type="none"/>
          </a:ln>
        </p:spPr>
      </p:cxnSp>
      <p:pic>
        <p:nvPicPr>
          <p:cNvPr id="1193" name="Google Shape;1193;p39"/>
          <p:cNvPicPr preferRelativeResize="0"/>
          <p:nvPr/>
        </p:nvPicPr>
        <p:blipFill>
          <a:blip r:embed="rId3">
            <a:alphaModFix/>
          </a:blip>
          <a:stretch>
            <a:fillRect/>
          </a:stretch>
        </p:blipFill>
        <p:spPr>
          <a:xfrm>
            <a:off x="7477125" y="0"/>
            <a:ext cx="1666875" cy="2028825"/>
          </a:xfrm>
          <a:prstGeom prst="rect">
            <a:avLst/>
          </a:prstGeom>
          <a:noFill/>
          <a:ln>
            <a:noFill/>
          </a:ln>
        </p:spPr>
      </p:pic>
      <p:pic>
        <p:nvPicPr>
          <p:cNvPr id="1194" name="Google Shape;1194;p39"/>
          <p:cNvPicPr preferRelativeResize="0"/>
          <p:nvPr/>
        </p:nvPicPr>
        <p:blipFill>
          <a:blip r:embed="rId4">
            <a:alphaModFix/>
          </a:blip>
          <a:stretch>
            <a:fillRect/>
          </a:stretch>
        </p:blipFill>
        <p:spPr>
          <a:xfrm>
            <a:off x="7471275" y="3133713"/>
            <a:ext cx="1666875" cy="2009775"/>
          </a:xfrm>
          <a:prstGeom prst="rect">
            <a:avLst/>
          </a:prstGeom>
          <a:noFill/>
          <a:ln>
            <a:noFill/>
          </a:ln>
        </p:spPr>
      </p:pic>
      <p:grpSp>
        <p:nvGrpSpPr>
          <p:cNvPr id="1195" name="Google Shape;1195;p39"/>
          <p:cNvGrpSpPr/>
          <p:nvPr/>
        </p:nvGrpSpPr>
        <p:grpSpPr>
          <a:xfrm flipH="1" rot="-2244455">
            <a:off x="1660446" y="301558"/>
            <a:ext cx="564229" cy="805747"/>
            <a:chOff x="2446425" y="1033300"/>
            <a:chExt cx="1176650" cy="1710350"/>
          </a:xfrm>
        </p:grpSpPr>
        <p:sp>
          <p:nvSpPr>
            <p:cNvPr id="1196" name="Google Shape;1196;p3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0" name="Google Shape;1200;p39"/>
          <p:cNvPicPr preferRelativeResize="0"/>
          <p:nvPr/>
        </p:nvPicPr>
        <p:blipFill>
          <a:blip r:embed="rId5">
            <a:alphaModFix/>
          </a:blip>
          <a:stretch>
            <a:fillRect/>
          </a:stretch>
        </p:blipFill>
        <p:spPr>
          <a:xfrm rot="-2552311">
            <a:off x="1639001" y="354099"/>
            <a:ext cx="445300" cy="445300"/>
          </a:xfrm>
          <a:prstGeom prst="rect">
            <a:avLst/>
          </a:prstGeom>
          <a:noFill/>
          <a:ln>
            <a:noFill/>
          </a:ln>
        </p:spPr>
      </p:pic>
      <p:grpSp>
        <p:nvGrpSpPr>
          <p:cNvPr id="1201" name="Google Shape;1201;p39"/>
          <p:cNvGrpSpPr/>
          <p:nvPr/>
        </p:nvGrpSpPr>
        <p:grpSpPr>
          <a:xfrm>
            <a:off x="6327895" y="4376335"/>
            <a:ext cx="982832" cy="741585"/>
            <a:chOff x="5882575" y="2372750"/>
            <a:chExt cx="1246300" cy="1045075"/>
          </a:xfrm>
        </p:grpSpPr>
        <p:sp>
          <p:nvSpPr>
            <p:cNvPr id="1202" name="Google Shape;1202;p39"/>
            <p:cNvSpPr/>
            <p:nvPr/>
          </p:nvSpPr>
          <p:spPr>
            <a:xfrm>
              <a:off x="6308525" y="2778025"/>
              <a:ext cx="777500" cy="557475"/>
            </a:xfrm>
            <a:custGeom>
              <a:rect b="b" l="l" r="r" t="t"/>
              <a:pathLst>
                <a:path extrusionOk="0" h="22299" w="3110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6279950" y="2741075"/>
              <a:ext cx="848925" cy="631525"/>
            </a:xfrm>
            <a:custGeom>
              <a:rect b="b" l="l" r="r" t="t"/>
              <a:pathLst>
                <a:path extrusionOk="0" h="25261" w="33957">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6074850" y="2409825"/>
              <a:ext cx="859950" cy="599800"/>
            </a:xfrm>
            <a:custGeom>
              <a:rect b="b" l="l" r="r" t="t"/>
              <a:pathLst>
                <a:path extrusionOk="0" h="23992" w="34398">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6058175" y="2372750"/>
              <a:ext cx="919500" cy="674200"/>
            </a:xfrm>
            <a:custGeom>
              <a:rect b="b" l="l" r="r" t="t"/>
              <a:pathLst>
                <a:path extrusionOk="0" h="26968" w="3678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5915300" y="2633575"/>
              <a:ext cx="883175" cy="747250"/>
            </a:xfrm>
            <a:custGeom>
              <a:rect b="b" l="l" r="r" t="t"/>
              <a:pathLst>
                <a:path extrusionOk="0" h="29890" w="35327">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5882575" y="2596325"/>
              <a:ext cx="948950" cy="821500"/>
            </a:xfrm>
            <a:custGeom>
              <a:rect b="b" l="l" r="r" t="t"/>
              <a:pathLst>
                <a:path extrusionOk="0" h="32860" w="37958">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6102825" y="2792425"/>
              <a:ext cx="507825" cy="429550"/>
            </a:xfrm>
            <a:custGeom>
              <a:rect b="b" l="l" r="r" t="t"/>
              <a:pathLst>
                <a:path extrusionOk="0" h="17182" w="20313">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6068300" y="2754925"/>
              <a:ext cx="577475" cy="504250"/>
            </a:xfrm>
            <a:custGeom>
              <a:rect b="b" l="l" r="r" t="t"/>
              <a:pathLst>
                <a:path extrusionOk="0" h="20170" w="23099">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5964725" y="2982275"/>
              <a:ext cx="420325" cy="357275"/>
            </a:xfrm>
            <a:custGeom>
              <a:rect b="b" l="l" r="r" t="t"/>
              <a:pathLst>
                <a:path extrusionOk="0" h="14291" w="16813">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5937325" y="2945125"/>
              <a:ext cx="477475" cy="431350"/>
            </a:xfrm>
            <a:custGeom>
              <a:rect b="b" l="l" r="r" t="t"/>
              <a:pathLst>
                <a:path extrusionOk="0" h="17254" w="19099">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39"/>
          <p:cNvGrpSpPr/>
          <p:nvPr/>
        </p:nvGrpSpPr>
        <p:grpSpPr>
          <a:xfrm rot="-2700000">
            <a:off x="1432567" y="135412"/>
            <a:ext cx="419284" cy="445258"/>
            <a:chOff x="2121716" y="4764131"/>
            <a:chExt cx="738611" cy="744667"/>
          </a:xfrm>
        </p:grpSpPr>
        <p:sp>
          <p:nvSpPr>
            <p:cNvPr id="1213" name="Google Shape;1213;p39"/>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2" name="Google Shape;1222;p39"/>
          <p:cNvSpPr txBox="1"/>
          <p:nvPr>
            <p:ph type="title"/>
          </p:nvPr>
        </p:nvSpPr>
        <p:spPr>
          <a:xfrm rot="5400000">
            <a:off x="6915075" y="2491050"/>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accent2"/>
                </a:solidFill>
              </a:rPr>
              <a:t>FIgura 5</a:t>
            </a:r>
            <a:endParaRPr b="0" sz="20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grpSp>
        <p:nvGrpSpPr>
          <p:cNvPr id="1227" name="Google Shape;1227;p40"/>
          <p:cNvGrpSpPr/>
          <p:nvPr/>
        </p:nvGrpSpPr>
        <p:grpSpPr>
          <a:xfrm rot="-5119439">
            <a:off x="641593" y="-116929"/>
            <a:ext cx="1509148" cy="1357303"/>
            <a:chOff x="3124838" y="1627025"/>
            <a:chExt cx="2894775" cy="2902348"/>
          </a:xfrm>
        </p:grpSpPr>
        <p:grpSp>
          <p:nvGrpSpPr>
            <p:cNvPr id="1228" name="Google Shape;1228;p40"/>
            <p:cNvGrpSpPr/>
            <p:nvPr/>
          </p:nvGrpSpPr>
          <p:grpSpPr>
            <a:xfrm rot="-2540491">
              <a:off x="3575187" y="2023437"/>
              <a:ext cx="1994077" cy="2109524"/>
              <a:chOff x="3912725" y="1223973"/>
              <a:chExt cx="1993924" cy="2109362"/>
            </a:xfrm>
          </p:grpSpPr>
          <p:grpSp>
            <p:nvGrpSpPr>
              <p:cNvPr id="1229" name="Google Shape;1229;p40"/>
              <p:cNvGrpSpPr/>
              <p:nvPr/>
            </p:nvGrpSpPr>
            <p:grpSpPr>
              <a:xfrm>
                <a:off x="4000482" y="1223973"/>
                <a:ext cx="1906167" cy="2109362"/>
                <a:chOff x="4000482" y="1243023"/>
                <a:chExt cx="1906167" cy="2109362"/>
              </a:xfrm>
            </p:grpSpPr>
            <p:sp>
              <p:nvSpPr>
                <p:cNvPr id="1230" name="Google Shape;1230;p40"/>
                <p:cNvSpPr/>
                <p:nvPr/>
              </p:nvSpPr>
              <p:spPr>
                <a:xfrm flipH="1">
                  <a:off x="5634909" y="1499641"/>
                  <a:ext cx="164982" cy="637200"/>
                </a:xfrm>
                <a:custGeom>
                  <a:rect b="b" l="l" r="r" t="t"/>
                  <a:pathLst>
                    <a:path extrusionOk="0" h="7037" w="1822">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flipH="1">
                  <a:off x="5723285" y="1243023"/>
                  <a:ext cx="183364" cy="174761"/>
                </a:xfrm>
                <a:custGeom>
                  <a:rect b="b" l="l" r="r" t="t"/>
                  <a:pathLst>
                    <a:path extrusionOk="0" h="1930" w="2025">
                      <a:moveTo>
                        <a:pt x="0" y="0"/>
                      </a:moveTo>
                      <a:cubicBezTo>
                        <a:pt x="179" y="1024"/>
                        <a:pt x="1000" y="1798"/>
                        <a:pt x="2024" y="1929"/>
                      </a:cubicBezTo>
                      <a:cubicBezTo>
                        <a:pt x="1405" y="1203"/>
                        <a:pt x="822" y="501"/>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flipH="1">
                  <a:off x="4000482" y="1318270"/>
                  <a:ext cx="1683053" cy="2034115"/>
                </a:xfrm>
                <a:custGeom>
                  <a:rect b="b" l="l" r="r" t="t"/>
                  <a:pathLst>
                    <a:path extrusionOk="0" h="22464" w="18587">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flipH="1">
                  <a:off x="4450066" y="1728189"/>
                  <a:ext cx="262052" cy="285776"/>
                </a:xfrm>
                <a:custGeom>
                  <a:rect b="b" l="l" r="r" t="t"/>
                  <a:pathLst>
                    <a:path extrusionOk="0" h="3156" w="2894">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40"/>
              <p:cNvSpPr/>
              <p:nvPr/>
            </p:nvSpPr>
            <p:spPr>
              <a:xfrm>
                <a:off x="3912725" y="2095500"/>
                <a:ext cx="1228800" cy="1228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40"/>
            <p:cNvSpPr/>
            <p:nvPr/>
          </p:nvSpPr>
          <p:spPr>
            <a:xfrm flipH="1">
              <a:off x="4075634" y="3209032"/>
              <a:ext cx="992740" cy="963358"/>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6" name="Google Shape;1236;p40"/>
          <p:cNvSpPr txBox="1"/>
          <p:nvPr>
            <p:ph type="title"/>
          </p:nvPr>
        </p:nvSpPr>
        <p:spPr>
          <a:xfrm>
            <a:off x="2431475" y="169775"/>
            <a:ext cx="33462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3.3.3. Afinamento</a:t>
            </a:r>
            <a:endParaRPr sz="3300"/>
          </a:p>
        </p:txBody>
      </p:sp>
      <p:sp>
        <p:nvSpPr>
          <p:cNvPr id="1237" name="Google Shape;1237;p40"/>
          <p:cNvSpPr txBox="1"/>
          <p:nvPr>
            <p:ph idx="1" type="subTitle"/>
          </p:nvPr>
        </p:nvSpPr>
        <p:spPr>
          <a:xfrm>
            <a:off x="259875" y="856800"/>
            <a:ext cx="7170600" cy="4286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chemeClr val="accent2"/>
                </a:solidFill>
              </a:rPr>
              <a:t>Também conhecida como thinning e tem como objetivo remover pontos isolados no fundo da imagem e ângulos retos ao longo de bordas dos objetos. O afinamento pode ser definido em termos da transformada hit or miss, ou seja, casamento de máscaras. Esta  função elimina pixels indesejáveis na imagem sem alterar sua estrutura. </a:t>
            </a:r>
            <a:endParaRPr sz="1300">
              <a:solidFill>
                <a:schemeClr val="accent2"/>
              </a:solidFill>
            </a:endParaRPr>
          </a:p>
          <a:p>
            <a:pPr indent="457200" lvl="0" marL="0" rtl="0" algn="just">
              <a:spcBef>
                <a:spcPts val="0"/>
              </a:spcBef>
              <a:spcAft>
                <a:spcPts val="0"/>
              </a:spcAft>
              <a:buNone/>
            </a:pPr>
            <a:r>
              <a:rPr lang="en" sz="1300">
                <a:solidFill>
                  <a:schemeClr val="accent2"/>
                </a:solidFill>
              </a:rPr>
              <a:t>Os algoritmos de afinamento consomem tempo, uma vez que a varredura da imagem é feita linha a linha, examinando a vizinhança e verificando quando o pixel pode ou não ser apagado, além de normalmente ser necessário 20 a 30 passos para afinar as cristas em uma imagem de impressão digital[Rao 1976].</a:t>
            </a:r>
            <a:endParaRPr sz="1300">
              <a:solidFill>
                <a:schemeClr val="accent2"/>
              </a:solidFill>
            </a:endParaRPr>
          </a:p>
          <a:p>
            <a:pPr indent="457200" lvl="0" marL="0" rtl="0" algn="just">
              <a:spcBef>
                <a:spcPts val="0"/>
              </a:spcBef>
              <a:spcAft>
                <a:spcPts val="0"/>
              </a:spcAft>
              <a:buNone/>
            </a:pPr>
            <a:r>
              <a:rPr lang="en" sz="1300">
                <a:solidFill>
                  <a:schemeClr val="accent2"/>
                </a:solidFill>
              </a:rPr>
              <a:t> Quando um pixel é apagado, ou seja, seu valor muda de 1 para 0, a imagem é dita transformada. Um número total de pixels, apagados em um passo, constitui um número total de mudanças nesse passo. A taxa de afinamento pode ser definida como número total de mudanças por passo. O afinamento é dito completo quando o número de mudanças na imagem converge para zero, ou seja, não ocorrem mais mudanças [Isenor 1986]. Caso o resultado tenha sido alcançado, continuar aplicando o algoritmo de afinamento não influenciará no resultado obtido. O resultado do processo de afinamento feito pela autora pode ser conferido na Figura 6.</a:t>
            </a:r>
            <a:endParaRPr sz="1300">
              <a:solidFill>
                <a:schemeClr val="accent2"/>
              </a:solidFill>
            </a:endParaRPr>
          </a:p>
        </p:txBody>
      </p:sp>
      <p:cxnSp>
        <p:nvCxnSpPr>
          <p:cNvPr id="1238" name="Google Shape;1238;p40"/>
          <p:cNvCxnSpPr/>
          <p:nvPr/>
        </p:nvCxnSpPr>
        <p:spPr>
          <a:xfrm>
            <a:off x="8405825" y="1621200"/>
            <a:ext cx="0" cy="1901100"/>
          </a:xfrm>
          <a:prstGeom prst="straightConnector1">
            <a:avLst/>
          </a:prstGeom>
          <a:noFill/>
          <a:ln cap="flat" cmpd="sng" w="76200">
            <a:solidFill>
              <a:schemeClr val="lt2"/>
            </a:solidFill>
            <a:prstDash val="dash"/>
            <a:round/>
            <a:headEnd len="med" w="med" type="none"/>
            <a:tailEnd len="med" w="med" type="none"/>
          </a:ln>
        </p:spPr>
      </p:cxnSp>
      <p:pic>
        <p:nvPicPr>
          <p:cNvPr id="1239" name="Google Shape;1239;p40"/>
          <p:cNvPicPr preferRelativeResize="0"/>
          <p:nvPr/>
        </p:nvPicPr>
        <p:blipFill>
          <a:blip r:embed="rId3">
            <a:alphaModFix/>
          </a:blip>
          <a:stretch>
            <a:fillRect/>
          </a:stretch>
        </p:blipFill>
        <p:spPr>
          <a:xfrm>
            <a:off x="7667625" y="0"/>
            <a:ext cx="1476375" cy="1819275"/>
          </a:xfrm>
          <a:prstGeom prst="rect">
            <a:avLst/>
          </a:prstGeom>
          <a:noFill/>
          <a:ln>
            <a:noFill/>
          </a:ln>
        </p:spPr>
      </p:pic>
      <p:pic>
        <p:nvPicPr>
          <p:cNvPr id="1240" name="Google Shape;1240;p40"/>
          <p:cNvPicPr preferRelativeResize="0"/>
          <p:nvPr/>
        </p:nvPicPr>
        <p:blipFill>
          <a:blip r:embed="rId4">
            <a:alphaModFix/>
          </a:blip>
          <a:stretch>
            <a:fillRect/>
          </a:stretch>
        </p:blipFill>
        <p:spPr>
          <a:xfrm>
            <a:off x="7681913" y="3362325"/>
            <a:ext cx="1447800" cy="1781175"/>
          </a:xfrm>
          <a:prstGeom prst="rect">
            <a:avLst/>
          </a:prstGeom>
          <a:noFill/>
          <a:ln>
            <a:noFill/>
          </a:ln>
        </p:spPr>
      </p:pic>
      <p:grpSp>
        <p:nvGrpSpPr>
          <p:cNvPr id="1241" name="Google Shape;1241;p40"/>
          <p:cNvGrpSpPr/>
          <p:nvPr/>
        </p:nvGrpSpPr>
        <p:grpSpPr>
          <a:xfrm flipH="1" rot="-4482178">
            <a:off x="1561379" y="199366"/>
            <a:ext cx="564189" cy="805736"/>
            <a:chOff x="2446425" y="1033300"/>
            <a:chExt cx="1176650" cy="1710350"/>
          </a:xfrm>
        </p:grpSpPr>
        <p:sp>
          <p:nvSpPr>
            <p:cNvPr id="1242" name="Google Shape;1242;p4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6" name="Google Shape;1246;p40"/>
          <p:cNvPicPr preferRelativeResize="0"/>
          <p:nvPr/>
        </p:nvPicPr>
        <p:blipFill>
          <a:blip r:embed="rId5">
            <a:alphaModFix/>
          </a:blip>
          <a:stretch>
            <a:fillRect/>
          </a:stretch>
        </p:blipFill>
        <p:spPr>
          <a:xfrm rot="-4789818">
            <a:off x="1496201" y="341803"/>
            <a:ext cx="445300" cy="445300"/>
          </a:xfrm>
          <a:prstGeom prst="rect">
            <a:avLst/>
          </a:prstGeom>
          <a:noFill/>
          <a:ln>
            <a:noFill/>
          </a:ln>
        </p:spPr>
      </p:pic>
      <p:grpSp>
        <p:nvGrpSpPr>
          <p:cNvPr id="1247" name="Google Shape;1247;p40"/>
          <p:cNvGrpSpPr/>
          <p:nvPr/>
        </p:nvGrpSpPr>
        <p:grpSpPr>
          <a:xfrm rot="-4937118">
            <a:off x="1186535" y="287903"/>
            <a:ext cx="419264" cy="445239"/>
            <a:chOff x="2121716" y="4764131"/>
            <a:chExt cx="738611" cy="744667"/>
          </a:xfrm>
        </p:grpSpPr>
        <p:sp>
          <p:nvSpPr>
            <p:cNvPr id="1248" name="Google Shape;1248;p40"/>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40"/>
          <p:cNvSpPr txBox="1"/>
          <p:nvPr>
            <p:ph type="title"/>
          </p:nvPr>
        </p:nvSpPr>
        <p:spPr>
          <a:xfrm rot="5400000">
            <a:off x="6915075" y="2491050"/>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accent2"/>
                </a:solidFill>
              </a:rPr>
              <a:t>FIgura 6</a:t>
            </a:r>
            <a:endParaRPr b="0" sz="20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grpSp>
        <p:nvGrpSpPr>
          <p:cNvPr id="1262" name="Google Shape;1262;p41"/>
          <p:cNvGrpSpPr/>
          <p:nvPr/>
        </p:nvGrpSpPr>
        <p:grpSpPr>
          <a:xfrm rot="-2888462">
            <a:off x="835510" y="-24535"/>
            <a:ext cx="1509206" cy="1357368"/>
            <a:chOff x="3124838" y="1627025"/>
            <a:chExt cx="2894775" cy="2902348"/>
          </a:xfrm>
        </p:grpSpPr>
        <p:grpSp>
          <p:nvGrpSpPr>
            <p:cNvPr id="1263" name="Google Shape;1263;p41"/>
            <p:cNvGrpSpPr/>
            <p:nvPr/>
          </p:nvGrpSpPr>
          <p:grpSpPr>
            <a:xfrm rot="-2540491">
              <a:off x="3575187" y="2023437"/>
              <a:ext cx="1994077" cy="2109524"/>
              <a:chOff x="3912725" y="1223973"/>
              <a:chExt cx="1993924" cy="2109362"/>
            </a:xfrm>
          </p:grpSpPr>
          <p:grpSp>
            <p:nvGrpSpPr>
              <p:cNvPr id="1264" name="Google Shape;1264;p41"/>
              <p:cNvGrpSpPr/>
              <p:nvPr/>
            </p:nvGrpSpPr>
            <p:grpSpPr>
              <a:xfrm>
                <a:off x="4000482" y="1223973"/>
                <a:ext cx="1906167" cy="2109362"/>
                <a:chOff x="4000482" y="1243023"/>
                <a:chExt cx="1906167" cy="2109362"/>
              </a:xfrm>
            </p:grpSpPr>
            <p:sp>
              <p:nvSpPr>
                <p:cNvPr id="1265" name="Google Shape;1265;p41"/>
                <p:cNvSpPr/>
                <p:nvPr/>
              </p:nvSpPr>
              <p:spPr>
                <a:xfrm flipH="1">
                  <a:off x="5634909" y="1499641"/>
                  <a:ext cx="164982" cy="637200"/>
                </a:xfrm>
                <a:custGeom>
                  <a:rect b="b" l="l" r="r" t="t"/>
                  <a:pathLst>
                    <a:path extrusionOk="0" h="7037" w="1822">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flipH="1">
                  <a:off x="5723285" y="1243023"/>
                  <a:ext cx="183364" cy="174761"/>
                </a:xfrm>
                <a:custGeom>
                  <a:rect b="b" l="l" r="r" t="t"/>
                  <a:pathLst>
                    <a:path extrusionOk="0" h="1930" w="2025">
                      <a:moveTo>
                        <a:pt x="0" y="0"/>
                      </a:moveTo>
                      <a:cubicBezTo>
                        <a:pt x="179" y="1024"/>
                        <a:pt x="1000" y="1798"/>
                        <a:pt x="2024" y="1929"/>
                      </a:cubicBezTo>
                      <a:cubicBezTo>
                        <a:pt x="1405" y="1203"/>
                        <a:pt x="822" y="501"/>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flipH="1">
                  <a:off x="4000482" y="1318270"/>
                  <a:ext cx="1683053" cy="2034115"/>
                </a:xfrm>
                <a:custGeom>
                  <a:rect b="b" l="l" r="r" t="t"/>
                  <a:pathLst>
                    <a:path extrusionOk="0" h="22464" w="18587">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1"/>
                <p:cNvSpPr/>
                <p:nvPr/>
              </p:nvSpPr>
              <p:spPr>
                <a:xfrm flipH="1">
                  <a:off x="4450066" y="1728189"/>
                  <a:ext cx="262052" cy="285776"/>
                </a:xfrm>
                <a:custGeom>
                  <a:rect b="b" l="l" r="r" t="t"/>
                  <a:pathLst>
                    <a:path extrusionOk="0" h="3156" w="2894">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41"/>
              <p:cNvSpPr/>
              <p:nvPr/>
            </p:nvSpPr>
            <p:spPr>
              <a:xfrm>
                <a:off x="3912725" y="2095500"/>
                <a:ext cx="1228800" cy="1228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41"/>
            <p:cNvSpPr/>
            <p:nvPr/>
          </p:nvSpPr>
          <p:spPr>
            <a:xfrm flipH="1">
              <a:off x="4075634" y="3209032"/>
              <a:ext cx="992740" cy="963358"/>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1" name="Google Shape;1271;p41"/>
          <p:cNvSpPr txBox="1"/>
          <p:nvPr>
            <p:ph type="title"/>
          </p:nvPr>
        </p:nvSpPr>
        <p:spPr>
          <a:xfrm>
            <a:off x="2471600" y="130000"/>
            <a:ext cx="45255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4. Conclusão</a:t>
            </a:r>
            <a:endParaRPr sz="3300"/>
          </a:p>
        </p:txBody>
      </p:sp>
      <p:sp>
        <p:nvSpPr>
          <p:cNvPr id="1272" name="Google Shape;1272;p41"/>
          <p:cNvSpPr txBox="1"/>
          <p:nvPr>
            <p:ph idx="1" type="subTitle"/>
          </p:nvPr>
        </p:nvSpPr>
        <p:spPr>
          <a:xfrm>
            <a:off x="273600" y="1755675"/>
            <a:ext cx="8596800" cy="21330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A biometria por impressão digital é o método mais utilizado no mundo nos sistemas de identificação biométricos para o controle e segurança de locais e dados por possuir uma alta maturidade, pois as digitais são usadas a mais de um século na área forense. As técnicas forenses ajudaram a criar as técnicas computacionais, que para garantir uma melhor extração das características únicas, utilizam algoritmos de pré-processamento de imagens, melhorando a qualidade da imagem de entrada. Assim, tanto a extração de minúcias quanto a comparação para identificação se tornam mais eficientes e confiáveis, características muito importantes em sistemas biométricos.</a:t>
            </a:r>
            <a:endParaRPr sz="1400">
              <a:solidFill>
                <a:schemeClr val="accent2"/>
              </a:solidFill>
            </a:endParaRPr>
          </a:p>
        </p:txBody>
      </p:sp>
      <p:grpSp>
        <p:nvGrpSpPr>
          <p:cNvPr id="1273" name="Google Shape;1273;p41"/>
          <p:cNvGrpSpPr/>
          <p:nvPr/>
        </p:nvGrpSpPr>
        <p:grpSpPr>
          <a:xfrm flipH="1" rot="-2244455">
            <a:off x="1636646" y="558733"/>
            <a:ext cx="564229" cy="805747"/>
            <a:chOff x="2446425" y="1033300"/>
            <a:chExt cx="1176650" cy="1710350"/>
          </a:xfrm>
        </p:grpSpPr>
        <p:sp>
          <p:nvSpPr>
            <p:cNvPr id="1274" name="Google Shape;1274;p4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8" name="Google Shape;1278;p41"/>
          <p:cNvPicPr preferRelativeResize="0"/>
          <p:nvPr/>
        </p:nvPicPr>
        <p:blipFill>
          <a:blip r:embed="rId3">
            <a:alphaModFix/>
          </a:blip>
          <a:stretch>
            <a:fillRect/>
          </a:stretch>
        </p:blipFill>
        <p:spPr>
          <a:xfrm rot="-2552311">
            <a:off x="1619976" y="628649"/>
            <a:ext cx="445300" cy="445300"/>
          </a:xfrm>
          <a:prstGeom prst="rect">
            <a:avLst/>
          </a:prstGeom>
          <a:noFill/>
          <a:ln>
            <a:noFill/>
          </a:ln>
        </p:spPr>
      </p:pic>
      <p:grpSp>
        <p:nvGrpSpPr>
          <p:cNvPr id="1279" name="Google Shape;1279;p41"/>
          <p:cNvGrpSpPr/>
          <p:nvPr/>
        </p:nvGrpSpPr>
        <p:grpSpPr>
          <a:xfrm rot="-2804971">
            <a:off x="1375133" y="472090"/>
            <a:ext cx="526277" cy="364082"/>
            <a:chOff x="4595338" y="2724413"/>
            <a:chExt cx="740146" cy="535768"/>
          </a:xfrm>
        </p:grpSpPr>
        <p:sp>
          <p:nvSpPr>
            <p:cNvPr id="1280" name="Google Shape;1280;p41"/>
            <p:cNvSpPr/>
            <p:nvPr/>
          </p:nvSpPr>
          <p:spPr>
            <a:xfrm>
              <a:off x="4663860" y="2768443"/>
              <a:ext cx="603084" cy="362203"/>
            </a:xfrm>
            <a:custGeom>
              <a:rect b="b" l="l" r="r" t="t"/>
              <a:pathLst>
                <a:path extrusionOk="0" h="19825" w="33005">
                  <a:moveTo>
                    <a:pt x="4835" y="10359"/>
                  </a:moveTo>
                  <a:cubicBezTo>
                    <a:pt x="5394" y="10359"/>
                    <a:pt x="5680" y="11038"/>
                    <a:pt x="5275" y="11442"/>
                  </a:cubicBezTo>
                  <a:cubicBezTo>
                    <a:pt x="5148" y="11573"/>
                    <a:pt x="4990" y="11632"/>
                    <a:pt x="4833" y="11632"/>
                  </a:cubicBezTo>
                  <a:cubicBezTo>
                    <a:pt x="4508" y="11632"/>
                    <a:pt x="4192" y="11376"/>
                    <a:pt x="4192" y="10990"/>
                  </a:cubicBezTo>
                  <a:cubicBezTo>
                    <a:pt x="4192" y="10645"/>
                    <a:pt x="4478" y="10359"/>
                    <a:pt x="4835" y="10359"/>
                  </a:cubicBezTo>
                  <a:close/>
                  <a:moveTo>
                    <a:pt x="28171" y="10359"/>
                  </a:moveTo>
                  <a:cubicBezTo>
                    <a:pt x="28742" y="10359"/>
                    <a:pt x="29028" y="11038"/>
                    <a:pt x="28623" y="11442"/>
                  </a:cubicBezTo>
                  <a:cubicBezTo>
                    <a:pt x="28492" y="11573"/>
                    <a:pt x="28333" y="11632"/>
                    <a:pt x="28176" y="11632"/>
                  </a:cubicBezTo>
                  <a:cubicBezTo>
                    <a:pt x="27850" y="11632"/>
                    <a:pt x="27540" y="11376"/>
                    <a:pt x="27540" y="10990"/>
                  </a:cubicBezTo>
                  <a:cubicBezTo>
                    <a:pt x="27540" y="10645"/>
                    <a:pt x="27826" y="10359"/>
                    <a:pt x="28171" y="10359"/>
                  </a:cubicBezTo>
                  <a:close/>
                  <a:moveTo>
                    <a:pt x="7371" y="12133"/>
                  </a:moveTo>
                  <a:lnTo>
                    <a:pt x="7371" y="12145"/>
                  </a:lnTo>
                  <a:cubicBezTo>
                    <a:pt x="7942" y="12145"/>
                    <a:pt x="8228" y="12823"/>
                    <a:pt x="7823" y="13228"/>
                  </a:cubicBezTo>
                  <a:cubicBezTo>
                    <a:pt x="7696" y="13359"/>
                    <a:pt x="7537" y="13418"/>
                    <a:pt x="7381" y="13418"/>
                  </a:cubicBezTo>
                  <a:cubicBezTo>
                    <a:pt x="7055" y="13418"/>
                    <a:pt x="6740" y="13162"/>
                    <a:pt x="6740" y="12776"/>
                  </a:cubicBezTo>
                  <a:cubicBezTo>
                    <a:pt x="6740" y="12419"/>
                    <a:pt x="7025" y="12133"/>
                    <a:pt x="7371" y="12133"/>
                  </a:cubicBezTo>
                  <a:close/>
                  <a:moveTo>
                    <a:pt x="10669" y="0"/>
                  </a:moveTo>
                  <a:lnTo>
                    <a:pt x="5323" y="6454"/>
                  </a:lnTo>
                  <a:cubicBezTo>
                    <a:pt x="5195" y="6610"/>
                    <a:pt x="5012" y="6688"/>
                    <a:pt x="4829" y="6688"/>
                  </a:cubicBezTo>
                  <a:cubicBezTo>
                    <a:pt x="4636" y="6688"/>
                    <a:pt x="4445" y="6601"/>
                    <a:pt x="4323" y="6430"/>
                  </a:cubicBezTo>
                  <a:lnTo>
                    <a:pt x="1" y="643"/>
                  </a:lnTo>
                  <a:lnTo>
                    <a:pt x="2144" y="14681"/>
                  </a:lnTo>
                  <a:cubicBezTo>
                    <a:pt x="4644" y="17134"/>
                    <a:pt x="7740" y="18908"/>
                    <a:pt x="11121" y="19824"/>
                  </a:cubicBezTo>
                  <a:cubicBezTo>
                    <a:pt x="10883" y="19027"/>
                    <a:pt x="10776" y="18193"/>
                    <a:pt x="10776" y="17360"/>
                  </a:cubicBezTo>
                  <a:cubicBezTo>
                    <a:pt x="10776" y="13443"/>
                    <a:pt x="13288" y="10371"/>
                    <a:pt x="16503" y="10371"/>
                  </a:cubicBezTo>
                  <a:cubicBezTo>
                    <a:pt x="19718" y="10371"/>
                    <a:pt x="22230" y="13443"/>
                    <a:pt x="22230" y="17360"/>
                  </a:cubicBezTo>
                  <a:cubicBezTo>
                    <a:pt x="22230" y="18193"/>
                    <a:pt x="22111" y="19027"/>
                    <a:pt x="21873" y="19824"/>
                  </a:cubicBezTo>
                  <a:cubicBezTo>
                    <a:pt x="25266" y="18908"/>
                    <a:pt x="28361" y="17145"/>
                    <a:pt x="30874" y="14681"/>
                  </a:cubicBezTo>
                  <a:lnTo>
                    <a:pt x="33005" y="643"/>
                  </a:lnTo>
                  <a:lnTo>
                    <a:pt x="28683" y="6430"/>
                  </a:lnTo>
                  <a:cubicBezTo>
                    <a:pt x="28555" y="6601"/>
                    <a:pt x="28363" y="6688"/>
                    <a:pt x="28172" y="6688"/>
                  </a:cubicBezTo>
                  <a:cubicBezTo>
                    <a:pt x="27991" y="6688"/>
                    <a:pt x="27810" y="6610"/>
                    <a:pt x="27683" y="6454"/>
                  </a:cubicBezTo>
                  <a:lnTo>
                    <a:pt x="22337" y="0"/>
                  </a:lnTo>
                  <a:lnTo>
                    <a:pt x="16991" y="6454"/>
                  </a:lnTo>
                  <a:cubicBezTo>
                    <a:pt x="16866" y="6608"/>
                    <a:pt x="16684" y="6686"/>
                    <a:pt x="16503" y="6686"/>
                  </a:cubicBezTo>
                  <a:cubicBezTo>
                    <a:pt x="16321" y="6686"/>
                    <a:pt x="16140" y="6608"/>
                    <a:pt x="16015" y="6454"/>
                  </a:cubicBezTo>
                  <a:lnTo>
                    <a:pt x="106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4620791" y="2980960"/>
              <a:ext cx="689239" cy="255835"/>
            </a:xfrm>
            <a:custGeom>
              <a:rect b="b" l="l" r="r" t="t"/>
              <a:pathLst>
                <a:path extrusionOk="0" h="14003" w="37720">
                  <a:moveTo>
                    <a:pt x="18860" y="1275"/>
                  </a:moveTo>
                  <a:cubicBezTo>
                    <a:pt x="20646" y="1275"/>
                    <a:pt x="22039" y="3227"/>
                    <a:pt x="22039" y="5728"/>
                  </a:cubicBezTo>
                  <a:cubicBezTo>
                    <a:pt x="22039" y="8228"/>
                    <a:pt x="20646" y="10193"/>
                    <a:pt x="18860" y="10193"/>
                  </a:cubicBezTo>
                  <a:cubicBezTo>
                    <a:pt x="17074" y="10193"/>
                    <a:pt x="15681" y="8228"/>
                    <a:pt x="15681" y="5728"/>
                  </a:cubicBezTo>
                  <a:cubicBezTo>
                    <a:pt x="15681" y="3227"/>
                    <a:pt x="17074" y="1275"/>
                    <a:pt x="18860" y="1275"/>
                  </a:cubicBezTo>
                  <a:close/>
                  <a:moveTo>
                    <a:pt x="18860" y="1"/>
                  </a:moveTo>
                  <a:cubicBezTo>
                    <a:pt x="16360" y="1"/>
                    <a:pt x="14407" y="2525"/>
                    <a:pt x="14407" y="5728"/>
                  </a:cubicBezTo>
                  <a:cubicBezTo>
                    <a:pt x="14395" y="6787"/>
                    <a:pt x="14621" y="7835"/>
                    <a:pt x="15074" y="8788"/>
                  </a:cubicBezTo>
                  <a:lnTo>
                    <a:pt x="15086" y="8811"/>
                  </a:lnTo>
                  <a:cubicBezTo>
                    <a:pt x="15859" y="10419"/>
                    <a:pt x="17253" y="11467"/>
                    <a:pt x="18860" y="11467"/>
                  </a:cubicBezTo>
                  <a:cubicBezTo>
                    <a:pt x="19717" y="11455"/>
                    <a:pt x="20551" y="11157"/>
                    <a:pt x="21229" y="10609"/>
                  </a:cubicBezTo>
                  <a:cubicBezTo>
                    <a:pt x="21359" y="10506"/>
                    <a:pt x="21493" y="10462"/>
                    <a:pt x="21621" y="10462"/>
                  </a:cubicBezTo>
                  <a:cubicBezTo>
                    <a:pt x="22142" y="10462"/>
                    <a:pt x="22550" y="11189"/>
                    <a:pt x="22015" y="11609"/>
                  </a:cubicBezTo>
                  <a:cubicBezTo>
                    <a:pt x="21122" y="12336"/>
                    <a:pt x="20003" y="12729"/>
                    <a:pt x="18860" y="12729"/>
                  </a:cubicBezTo>
                  <a:cubicBezTo>
                    <a:pt x="16836" y="12729"/>
                    <a:pt x="15097" y="11526"/>
                    <a:pt x="14085" y="9645"/>
                  </a:cubicBezTo>
                  <a:cubicBezTo>
                    <a:pt x="10049" y="8752"/>
                    <a:pt x="6358" y="6728"/>
                    <a:pt x="3441" y="3799"/>
                  </a:cubicBezTo>
                  <a:cubicBezTo>
                    <a:pt x="3072" y="3430"/>
                    <a:pt x="2584" y="3245"/>
                    <a:pt x="2096" y="3245"/>
                  </a:cubicBezTo>
                  <a:cubicBezTo>
                    <a:pt x="1608" y="3245"/>
                    <a:pt x="1120" y="3430"/>
                    <a:pt x="750" y="3799"/>
                  </a:cubicBezTo>
                  <a:cubicBezTo>
                    <a:pt x="0" y="4549"/>
                    <a:pt x="0" y="5763"/>
                    <a:pt x="750" y="6502"/>
                  </a:cubicBezTo>
                  <a:cubicBezTo>
                    <a:pt x="5751" y="11502"/>
                    <a:pt x="12305" y="14003"/>
                    <a:pt x="18860" y="14003"/>
                  </a:cubicBezTo>
                  <a:cubicBezTo>
                    <a:pt x="25414" y="14003"/>
                    <a:pt x="31969" y="11502"/>
                    <a:pt x="36969" y="6502"/>
                  </a:cubicBezTo>
                  <a:cubicBezTo>
                    <a:pt x="37719" y="5763"/>
                    <a:pt x="37719" y="4549"/>
                    <a:pt x="36969" y="3811"/>
                  </a:cubicBezTo>
                  <a:cubicBezTo>
                    <a:pt x="36594" y="3436"/>
                    <a:pt x="36106" y="3248"/>
                    <a:pt x="35618" y="3248"/>
                  </a:cubicBezTo>
                  <a:cubicBezTo>
                    <a:pt x="35130" y="3248"/>
                    <a:pt x="34642" y="3436"/>
                    <a:pt x="34267" y="3811"/>
                  </a:cubicBezTo>
                  <a:cubicBezTo>
                    <a:pt x="31278" y="6799"/>
                    <a:pt x="27480" y="8859"/>
                    <a:pt x="23337" y="9716"/>
                  </a:cubicBezTo>
                  <a:cubicBezTo>
                    <a:pt x="23291" y="9726"/>
                    <a:pt x="23246" y="9730"/>
                    <a:pt x="23202" y="9730"/>
                  </a:cubicBezTo>
                  <a:cubicBezTo>
                    <a:pt x="22745" y="9730"/>
                    <a:pt x="22417" y="9246"/>
                    <a:pt x="22634" y="8811"/>
                  </a:cubicBezTo>
                  <a:cubicBezTo>
                    <a:pt x="23087" y="7847"/>
                    <a:pt x="23325" y="6799"/>
                    <a:pt x="23313" y="5728"/>
                  </a:cubicBezTo>
                  <a:cubicBezTo>
                    <a:pt x="23313" y="2525"/>
                    <a:pt x="21360" y="1"/>
                    <a:pt x="188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4595338" y="2724413"/>
              <a:ext cx="740146" cy="535768"/>
            </a:xfrm>
            <a:custGeom>
              <a:rect b="b" l="l" r="r" t="t"/>
              <a:pathLst>
                <a:path extrusionOk="0" h="29325" w="40506">
                  <a:moveTo>
                    <a:pt x="26087" y="2410"/>
                  </a:moveTo>
                  <a:lnTo>
                    <a:pt x="31433" y="8864"/>
                  </a:lnTo>
                  <a:cubicBezTo>
                    <a:pt x="31560" y="9020"/>
                    <a:pt x="31741" y="9098"/>
                    <a:pt x="31922" y="9098"/>
                  </a:cubicBezTo>
                  <a:cubicBezTo>
                    <a:pt x="32113" y="9098"/>
                    <a:pt x="32305" y="9011"/>
                    <a:pt x="32433" y="8840"/>
                  </a:cubicBezTo>
                  <a:lnTo>
                    <a:pt x="36743" y="3053"/>
                  </a:lnTo>
                  <a:lnTo>
                    <a:pt x="34624" y="17091"/>
                  </a:lnTo>
                  <a:cubicBezTo>
                    <a:pt x="32111" y="19555"/>
                    <a:pt x="29016" y="21318"/>
                    <a:pt x="25634" y="22234"/>
                  </a:cubicBezTo>
                  <a:cubicBezTo>
                    <a:pt x="25873" y="21437"/>
                    <a:pt x="25980" y="20603"/>
                    <a:pt x="25980" y="19770"/>
                  </a:cubicBezTo>
                  <a:cubicBezTo>
                    <a:pt x="25980" y="15853"/>
                    <a:pt x="23468" y="12781"/>
                    <a:pt x="20253" y="12781"/>
                  </a:cubicBezTo>
                  <a:cubicBezTo>
                    <a:pt x="17038" y="12781"/>
                    <a:pt x="14526" y="15853"/>
                    <a:pt x="14526" y="19770"/>
                  </a:cubicBezTo>
                  <a:cubicBezTo>
                    <a:pt x="14526" y="20603"/>
                    <a:pt x="14645" y="21437"/>
                    <a:pt x="14871" y="22234"/>
                  </a:cubicBezTo>
                  <a:cubicBezTo>
                    <a:pt x="11490" y="21318"/>
                    <a:pt x="8394" y="19544"/>
                    <a:pt x="5894" y="17091"/>
                  </a:cubicBezTo>
                  <a:lnTo>
                    <a:pt x="3763" y="3053"/>
                  </a:lnTo>
                  <a:lnTo>
                    <a:pt x="8073" y="8852"/>
                  </a:lnTo>
                  <a:cubicBezTo>
                    <a:pt x="8195" y="9023"/>
                    <a:pt x="8386" y="9109"/>
                    <a:pt x="8579" y="9109"/>
                  </a:cubicBezTo>
                  <a:cubicBezTo>
                    <a:pt x="8762" y="9109"/>
                    <a:pt x="8945" y="9032"/>
                    <a:pt x="9073" y="8876"/>
                  </a:cubicBezTo>
                  <a:lnTo>
                    <a:pt x="14419" y="2410"/>
                  </a:lnTo>
                  <a:lnTo>
                    <a:pt x="19765" y="8864"/>
                  </a:lnTo>
                  <a:cubicBezTo>
                    <a:pt x="19890" y="9018"/>
                    <a:pt x="20071" y="9096"/>
                    <a:pt x="20253" y="9096"/>
                  </a:cubicBezTo>
                  <a:cubicBezTo>
                    <a:pt x="20434" y="9096"/>
                    <a:pt x="20616" y="9018"/>
                    <a:pt x="20741" y="8864"/>
                  </a:cubicBezTo>
                  <a:lnTo>
                    <a:pt x="26087" y="2410"/>
                  </a:lnTo>
                  <a:close/>
                  <a:moveTo>
                    <a:pt x="20253" y="14043"/>
                  </a:moveTo>
                  <a:cubicBezTo>
                    <a:pt x="22753" y="14043"/>
                    <a:pt x="24706" y="16567"/>
                    <a:pt x="24706" y="19782"/>
                  </a:cubicBezTo>
                  <a:cubicBezTo>
                    <a:pt x="24718" y="20841"/>
                    <a:pt x="24480" y="21889"/>
                    <a:pt x="24027" y="22853"/>
                  </a:cubicBezTo>
                  <a:cubicBezTo>
                    <a:pt x="23810" y="23288"/>
                    <a:pt x="24138" y="23772"/>
                    <a:pt x="24595" y="23772"/>
                  </a:cubicBezTo>
                  <a:cubicBezTo>
                    <a:pt x="24639" y="23772"/>
                    <a:pt x="24684" y="23768"/>
                    <a:pt x="24730" y="23758"/>
                  </a:cubicBezTo>
                  <a:cubicBezTo>
                    <a:pt x="28873" y="22901"/>
                    <a:pt x="32671" y="20841"/>
                    <a:pt x="35660" y="17853"/>
                  </a:cubicBezTo>
                  <a:cubicBezTo>
                    <a:pt x="36030" y="17494"/>
                    <a:pt x="36508" y="17316"/>
                    <a:pt x="36984" y="17316"/>
                  </a:cubicBezTo>
                  <a:cubicBezTo>
                    <a:pt x="37472" y="17316"/>
                    <a:pt x="37959" y="17503"/>
                    <a:pt x="38327" y="17877"/>
                  </a:cubicBezTo>
                  <a:cubicBezTo>
                    <a:pt x="39065" y="18615"/>
                    <a:pt x="39077" y="19794"/>
                    <a:pt x="38362" y="20544"/>
                  </a:cubicBezTo>
                  <a:cubicBezTo>
                    <a:pt x="33585" y="25345"/>
                    <a:pt x="27108" y="28045"/>
                    <a:pt x="20342" y="28045"/>
                  </a:cubicBezTo>
                  <a:cubicBezTo>
                    <a:pt x="20312" y="28045"/>
                    <a:pt x="20283" y="28045"/>
                    <a:pt x="20253" y="28045"/>
                  </a:cubicBezTo>
                  <a:cubicBezTo>
                    <a:pt x="20223" y="28045"/>
                    <a:pt x="20193" y="28045"/>
                    <a:pt x="20164" y="28045"/>
                  </a:cubicBezTo>
                  <a:cubicBezTo>
                    <a:pt x="13397" y="28045"/>
                    <a:pt x="6909" y="25345"/>
                    <a:pt x="2143" y="20544"/>
                  </a:cubicBezTo>
                  <a:cubicBezTo>
                    <a:pt x="1393" y="19805"/>
                    <a:pt x="1393" y="18591"/>
                    <a:pt x="2143" y="17853"/>
                  </a:cubicBezTo>
                  <a:cubicBezTo>
                    <a:pt x="2513" y="17478"/>
                    <a:pt x="3001" y="17290"/>
                    <a:pt x="3490" y="17290"/>
                  </a:cubicBezTo>
                  <a:cubicBezTo>
                    <a:pt x="3980" y="17290"/>
                    <a:pt x="4471" y="17478"/>
                    <a:pt x="4846" y="17853"/>
                  </a:cubicBezTo>
                  <a:cubicBezTo>
                    <a:pt x="7751" y="20770"/>
                    <a:pt x="11442" y="22794"/>
                    <a:pt x="15478" y="23699"/>
                  </a:cubicBezTo>
                  <a:cubicBezTo>
                    <a:pt x="16490" y="25568"/>
                    <a:pt x="18241" y="26783"/>
                    <a:pt x="20253" y="26783"/>
                  </a:cubicBezTo>
                  <a:cubicBezTo>
                    <a:pt x="21396" y="26771"/>
                    <a:pt x="22515" y="26378"/>
                    <a:pt x="23408" y="25651"/>
                  </a:cubicBezTo>
                  <a:cubicBezTo>
                    <a:pt x="23943" y="25231"/>
                    <a:pt x="23535" y="24504"/>
                    <a:pt x="23014" y="24504"/>
                  </a:cubicBezTo>
                  <a:cubicBezTo>
                    <a:pt x="22886" y="24504"/>
                    <a:pt x="22752" y="24548"/>
                    <a:pt x="22622" y="24651"/>
                  </a:cubicBezTo>
                  <a:cubicBezTo>
                    <a:pt x="21944" y="25199"/>
                    <a:pt x="21110" y="25497"/>
                    <a:pt x="20253" y="25509"/>
                  </a:cubicBezTo>
                  <a:cubicBezTo>
                    <a:pt x="18646" y="25509"/>
                    <a:pt x="17252" y="24461"/>
                    <a:pt x="16479" y="22853"/>
                  </a:cubicBezTo>
                  <a:lnTo>
                    <a:pt x="16467" y="22830"/>
                  </a:lnTo>
                  <a:cubicBezTo>
                    <a:pt x="16014" y="21877"/>
                    <a:pt x="15788" y="20829"/>
                    <a:pt x="15800" y="19782"/>
                  </a:cubicBezTo>
                  <a:cubicBezTo>
                    <a:pt x="15800" y="16567"/>
                    <a:pt x="17753" y="14043"/>
                    <a:pt x="20253" y="14043"/>
                  </a:cubicBezTo>
                  <a:close/>
                  <a:moveTo>
                    <a:pt x="37748" y="1"/>
                  </a:moveTo>
                  <a:cubicBezTo>
                    <a:pt x="37566" y="1"/>
                    <a:pt x="37380" y="78"/>
                    <a:pt x="37243" y="255"/>
                  </a:cubicBezTo>
                  <a:lnTo>
                    <a:pt x="31885" y="7435"/>
                  </a:lnTo>
                  <a:lnTo>
                    <a:pt x="26587" y="1006"/>
                  </a:lnTo>
                  <a:cubicBezTo>
                    <a:pt x="26456" y="851"/>
                    <a:pt x="26274" y="773"/>
                    <a:pt x="26093" y="773"/>
                  </a:cubicBezTo>
                  <a:cubicBezTo>
                    <a:pt x="25911" y="773"/>
                    <a:pt x="25730" y="851"/>
                    <a:pt x="25599" y="1006"/>
                  </a:cubicBezTo>
                  <a:lnTo>
                    <a:pt x="20253" y="7471"/>
                  </a:lnTo>
                  <a:lnTo>
                    <a:pt x="14907" y="1017"/>
                  </a:lnTo>
                  <a:cubicBezTo>
                    <a:pt x="14776" y="863"/>
                    <a:pt x="14594" y="785"/>
                    <a:pt x="14414" y="785"/>
                  </a:cubicBezTo>
                  <a:cubicBezTo>
                    <a:pt x="14234" y="785"/>
                    <a:pt x="14056" y="863"/>
                    <a:pt x="13931" y="1017"/>
                  </a:cubicBezTo>
                  <a:lnTo>
                    <a:pt x="8609" y="7435"/>
                  </a:lnTo>
                  <a:lnTo>
                    <a:pt x="3251" y="267"/>
                  </a:lnTo>
                  <a:cubicBezTo>
                    <a:pt x="3114" y="86"/>
                    <a:pt x="2928" y="7"/>
                    <a:pt x="2746" y="7"/>
                  </a:cubicBezTo>
                  <a:cubicBezTo>
                    <a:pt x="2388" y="7"/>
                    <a:pt x="2045" y="310"/>
                    <a:pt x="2108" y="744"/>
                  </a:cubicBezTo>
                  <a:lnTo>
                    <a:pt x="4453" y="16174"/>
                  </a:lnTo>
                  <a:cubicBezTo>
                    <a:pt x="4130" y="16070"/>
                    <a:pt x="3801" y="16020"/>
                    <a:pt x="3476" y="16020"/>
                  </a:cubicBezTo>
                  <a:cubicBezTo>
                    <a:pt x="2388" y="16020"/>
                    <a:pt x="1349" y="16580"/>
                    <a:pt x="762" y="17543"/>
                  </a:cubicBezTo>
                  <a:cubicBezTo>
                    <a:pt x="0" y="18805"/>
                    <a:pt x="191" y="20413"/>
                    <a:pt x="1227" y="21449"/>
                  </a:cubicBezTo>
                  <a:cubicBezTo>
                    <a:pt x="6477" y="26699"/>
                    <a:pt x="13359" y="29325"/>
                    <a:pt x="20241" y="29325"/>
                  </a:cubicBezTo>
                  <a:cubicBezTo>
                    <a:pt x="27123" y="29325"/>
                    <a:pt x="34005" y="26699"/>
                    <a:pt x="39255" y="21449"/>
                  </a:cubicBezTo>
                  <a:cubicBezTo>
                    <a:pt x="40505" y="20210"/>
                    <a:pt x="40505" y="18198"/>
                    <a:pt x="39267" y="16948"/>
                  </a:cubicBezTo>
                  <a:cubicBezTo>
                    <a:pt x="38682" y="16363"/>
                    <a:pt x="37878" y="16019"/>
                    <a:pt x="37059" y="16019"/>
                  </a:cubicBezTo>
                  <a:cubicBezTo>
                    <a:pt x="37045" y="16019"/>
                    <a:pt x="37031" y="16019"/>
                    <a:pt x="37017" y="16019"/>
                  </a:cubicBezTo>
                  <a:cubicBezTo>
                    <a:pt x="36988" y="16018"/>
                    <a:pt x="36960" y="16018"/>
                    <a:pt x="36932" y="16018"/>
                  </a:cubicBezTo>
                  <a:cubicBezTo>
                    <a:pt x="36627" y="16018"/>
                    <a:pt x="36324" y="16075"/>
                    <a:pt x="36041" y="16162"/>
                  </a:cubicBezTo>
                  <a:lnTo>
                    <a:pt x="38386" y="732"/>
                  </a:lnTo>
                  <a:cubicBezTo>
                    <a:pt x="38449" y="298"/>
                    <a:pt x="38105" y="1"/>
                    <a:pt x="37748"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4740440" y="2957483"/>
              <a:ext cx="27226" cy="23495"/>
            </a:xfrm>
            <a:custGeom>
              <a:rect b="b" l="l" r="r" t="t"/>
              <a:pathLst>
                <a:path extrusionOk="0" h="1286" w="1490">
                  <a:moveTo>
                    <a:pt x="642" y="1"/>
                  </a:moveTo>
                  <a:cubicBezTo>
                    <a:pt x="317" y="1"/>
                    <a:pt x="1" y="257"/>
                    <a:pt x="1" y="643"/>
                  </a:cubicBezTo>
                  <a:cubicBezTo>
                    <a:pt x="1" y="1000"/>
                    <a:pt x="287" y="1286"/>
                    <a:pt x="644" y="1286"/>
                  </a:cubicBezTo>
                  <a:cubicBezTo>
                    <a:pt x="1203" y="1274"/>
                    <a:pt x="1489" y="595"/>
                    <a:pt x="1084" y="191"/>
                  </a:cubicBezTo>
                  <a:cubicBezTo>
                    <a:pt x="957" y="59"/>
                    <a:pt x="799" y="1"/>
                    <a:pt x="642"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4786998" y="2990113"/>
              <a:ext cx="27208" cy="23276"/>
            </a:xfrm>
            <a:custGeom>
              <a:rect b="b" l="l" r="r" t="t"/>
              <a:pathLst>
                <a:path extrusionOk="0" h="1274" w="1489">
                  <a:moveTo>
                    <a:pt x="642" y="1"/>
                  </a:moveTo>
                  <a:cubicBezTo>
                    <a:pt x="316" y="1"/>
                    <a:pt x="1" y="256"/>
                    <a:pt x="1" y="643"/>
                  </a:cubicBezTo>
                  <a:cubicBezTo>
                    <a:pt x="1" y="988"/>
                    <a:pt x="286" y="1274"/>
                    <a:pt x="632" y="1274"/>
                  </a:cubicBezTo>
                  <a:cubicBezTo>
                    <a:pt x="1203" y="1274"/>
                    <a:pt x="1489" y="595"/>
                    <a:pt x="1084" y="190"/>
                  </a:cubicBezTo>
                  <a:cubicBezTo>
                    <a:pt x="957" y="59"/>
                    <a:pt x="798" y="1"/>
                    <a:pt x="642"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5167066" y="2957483"/>
              <a:ext cx="27226" cy="23495"/>
            </a:xfrm>
            <a:custGeom>
              <a:rect b="b" l="l" r="r" t="t"/>
              <a:pathLst>
                <a:path extrusionOk="0" h="1286" w="1490">
                  <a:moveTo>
                    <a:pt x="637" y="1"/>
                  </a:moveTo>
                  <a:cubicBezTo>
                    <a:pt x="311" y="1"/>
                    <a:pt x="1" y="257"/>
                    <a:pt x="1" y="643"/>
                  </a:cubicBezTo>
                  <a:cubicBezTo>
                    <a:pt x="1" y="1000"/>
                    <a:pt x="287" y="1286"/>
                    <a:pt x="632" y="1286"/>
                  </a:cubicBezTo>
                  <a:cubicBezTo>
                    <a:pt x="1203" y="1274"/>
                    <a:pt x="1489" y="595"/>
                    <a:pt x="1084" y="191"/>
                  </a:cubicBezTo>
                  <a:cubicBezTo>
                    <a:pt x="953" y="59"/>
                    <a:pt x="794" y="1"/>
                    <a:pt x="637"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4930583" y="3027512"/>
              <a:ext cx="69636" cy="116398"/>
            </a:xfrm>
            <a:custGeom>
              <a:rect b="b" l="l" r="r" t="t"/>
              <a:pathLst>
                <a:path extrusionOk="0" h="6371" w="3811">
                  <a:moveTo>
                    <a:pt x="1906" y="1"/>
                  </a:moveTo>
                  <a:cubicBezTo>
                    <a:pt x="858" y="1"/>
                    <a:pt x="1" y="1465"/>
                    <a:pt x="1" y="3180"/>
                  </a:cubicBezTo>
                  <a:cubicBezTo>
                    <a:pt x="1" y="4906"/>
                    <a:pt x="870" y="6371"/>
                    <a:pt x="1906" y="6371"/>
                  </a:cubicBezTo>
                  <a:cubicBezTo>
                    <a:pt x="2942" y="6371"/>
                    <a:pt x="3811" y="4906"/>
                    <a:pt x="3811" y="3180"/>
                  </a:cubicBezTo>
                  <a:cubicBezTo>
                    <a:pt x="3811" y="1465"/>
                    <a:pt x="2942" y="1"/>
                    <a:pt x="19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1"/>
            <p:cNvSpPr/>
            <p:nvPr/>
          </p:nvSpPr>
          <p:spPr>
            <a:xfrm>
              <a:off x="4907304" y="3004236"/>
              <a:ext cx="116195" cy="162950"/>
            </a:xfrm>
            <a:custGeom>
              <a:rect b="b" l="l" r="r" t="t"/>
              <a:pathLst>
                <a:path extrusionOk="0" h="8919" w="6359">
                  <a:moveTo>
                    <a:pt x="3180" y="1275"/>
                  </a:moveTo>
                  <a:cubicBezTo>
                    <a:pt x="4216" y="1275"/>
                    <a:pt x="5085" y="2739"/>
                    <a:pt x="5085" y="4454"/>
                  </a:cubicBezTo>
                  <a:cubicBezTo>
                    <a:pt x="5085" y="6180"/>
                    <a:pt x="4216" y="7645"/>
                    <a:pt x="3180" y="7645"/>
                  </a:cubicBezTo>
                  <a:cubicBezTo>
                    <a:pt x="2144" y="7645"/>
                    <a:pt x="1275" y="6180"/>
                    <a:pt x="1275" y="4454"/>
                  </a:cubicBezTo>
                  <a:cubicBezTo>
                    <a:pt x="1275" y="2739"/>
                    <a:pt x="2144" y="1275"/>
                    <a:pt x="3180" y="1275"/>
                  </a:cubicBezTo>
                  <a:close/>
                  <a:moveTo>
                    <a:pt x="3180" y="1"/>
                  </a:moveTo>
                  <a:cubicBezTo>
                    <a:pt x="1394" y="1"/>
                    <a:pt x="1" y="1965"/>
                    <a:pt x="1" y="4454"/>
                  </a:cubicBezTo>
                  <a:cubicBezTo>
                    <a:pt x="1" y="6954"/>
                    <a:pt x="1394" y="8919"/>
                    <a:pt x="3180" y="8919"/>
                  </a:cubicBezTo>
                  <a:cubicBezTo>
                    <a:pt x="4966" y="8919"/>
                    <a:pt x="6359" y="6954"/>
                    <a:pt x="6359" y="4454"/>
                  </a:cubicBezTo>
                  <a:cubicBezTo>
                    <a:pt x="6359" y="1965"/>
                    <a:pt x="4966" y="1"/>
                    <a:pt x="3180"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42"/>
          <p:cNvSpPr txBox="1"/>
          <p:nvPr>
            <p:ph idx="4294967295" type="title"/>
          </p:nvPr>
        </p:nvSpPr>
        <p:spPr>
          <a:xfrm>
            <a:off x="3914375" y="659625"/>
            <a:ext cx="1521900" cy="191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Obrigado </a:t>
            </a:r>
            <a:endParaRPr/>
          </a:p>
          <a:p>
            <a:pPr indent="0" lvl="0" marL="0" rtl="0" algn="l">
              <a:spcBef>
                <a:spcPts val="0"/>
              </a:spcBef>
              <a:spcAft>
                <a:spcPts val="0"/>
              </a:spcAft>
              <a:buNone/>
            </a:pPr>
            <a:r>
              <a:rPr lang="en"/>
              <a:t>    pela </a:t>
            </a:r>
            <a:endParaRPr/>
          </a:p>
          <a:p>
            <a:pPr indent="0" lvl="0" marL="0" rtl="0" algn="r">
              <a:spcBef>
                <a:spcPts val="0"/>
              </a:spcBef>
              <a:spcAft>
                <a:spcPts val="0"/>
              </a:spcAft>
              <a:buNone/>
            </a:pPr>
            <a:r>
              <a:rPr lang="en"/>
              <a:t>atenção!</a:t>
            </a:r>
            <a:endParaRPr/>
          </a:p>
          <a:p>
            <a:pPr indent="0" lvl="0" marL="0" rtl="0" algn="l">
              <a:spcBef>
                <a:spcPts val="0"/>
              </a:spcBef>
              <a:spcAft>
                <a:spcPts val="0"/>
              </a:spcAft>
              <a:buNone/>
            </a:pPr>
            <a:r>
              <a:t/>
            </a:r>
            <a:endParaRPr/>
          </a:p>
        </p:txBody>
      </p:sp>
      <p:grpSp>
        <p:nvGrpSpPr>
          <p:cNvPr id="1293" name="Google Shape;1293;p42"/>
          <p:cNvGrpSpPr/>
          <p:nvPr/>
        </p:nvGrpSpPr>
        <p:grpSpPr>
          <a:xfrm flipH="1">
            <a:off x="7898172" y="3779318"/>
            <a:ext cx="719514" cy="785033"/>
            <a:chOff x="5316699" y="4268950"/>
            <a:chExt cx="926731" cy="1011249"/>
          </a:xfrm>
        </p:grpSpPr>
        <p:sp>
          <p:nvSpPr>
            <p:cNvPr id="1294" name="Google Shape;1294;p4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42"/>
          <p:cNvGrpSpPr/>
          <p:nvPr/>
        </p:nvGrpSpPr>
        <p:grpSpPr>
          <a:xfrm>
            <a:off x="5444885" y="3827802"/>
            <a:ext cx="876317" cy="956035"/>
            <a:chOff x="5316699" y="4268950"/>
            <a:chExt cx="926731" cy="1011249"/>
          </a:xfrm>
        </p:grpSpPr>
        <p:sp>
          <p:nvSpPr>
            <p:cNvPr id="1299" name="Google Shape;1299;p4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42"/>
          <p:cNvGrpSpPr/>
          <p:nvPr/>
        </p:nvGrpSpPr>
        <p:grpSpPr>
          <a:xfrm>
            <a:off x="7607829" y="372635"/>
            <a:ext cx="876317" cy="956035"/>
            <a:chOff x="5316699" y="4268950"/>
            <a:chExt cx="926731" cy="1011249"/>
          </a:xfrm>
        </p:grpSpPr>
        <p:sp>
          <p:nvSpPr>
            <p:cNvPr id="1304" name="Google Shape;1304;p4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2"/>
          <p:cNvGrpSpPr/>
          <p:nvPr/>
        </p:nvGrpSpPr>
        <p:grpSpPr>
          <a:xfrm flipH="1">
            <a:off x="778797" y="458130"/>
            <a:ext cx="719514" cy="785033"/>
            <a:chOff x="5316699" y="4268950"/>
            <a:chExt cx="926731" cy="1011249"/>
          </a:xfrm>
        </p:grpSpPr>
        <p:sp>
          <p:nvSpPr>
            <p:cNvPr id="1309" name="Google Shape;1309;p4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42"/>
          <p:cNvGrpSpPr/>
          <p:nvPr/>
        </p:nvGrpSpPr>
        <p:grpSpPr>
          <a:xfrm>
            <a:off x="719850" y="3792485"/>
            <a:ext cx="521962" cy="758711"/>
            <a:chOff x="2446425" y="1033300"/>
            <a:chExt cx="1176650" cy="1710350"/>
          </a:xfrm>
        </p:grpSpPr>
        <p:sp>
          <p:nvSpPr>
            <p:cNvPr id="1314" name="Google Shape;1314;p42"/>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8" name="Google Shape;1318;p42"/>
          <p:cNvPicPr preferRelativeResize="0"/>
          <p:nvPr/>
        </p:nvPicPr>
        <p:blipFill>
          <a:blip r:embed="rId3">
            <a:alphaModFix/>
          </a:blip>
          <a:stretch>
            <a:fillRect/>
          </a:stretch>
        </p:blipFill>
        <p:spPr>
          <a:xfrm>
            <a:off x="778799" y="3846525"/>
            <a:ext cx="404050" cy="383913"/>
          </a:xfrm>
          <a:prstGeom prst="rect">
            <a:avLst/>
          </a:prstGeom>
          <a:noFill/>
          <a:ln>
            <a:noFill/>
          </a:ln>
        </p:spPr>
      </p:pic>
      <p:pic>
        <p:nvPicPr>
          <p:cNvPr id="1319" name="Google Shape;1319;p42"/>
          <p:cNvPicPr preferRelativeResize="0"/>
          <p:nvPr/>
        </p:nvPicPr>
        <p:blipFill>
          <a:blip r:embed="rId3">
            <a:alphaModFix/>
          </a:blip>
          <a:stretch>
            <a:fillRect/>
          </a:stretch>
        </p:blipFill>
        <p:spPr>
          <a:xfrm rot="1928395">
            <a:off x="1000908" y="513024"/>
            <a:ext cx="422909" cy="401827"/>
          </a:xfrm>
          <a:prstGeom prst="rect">
            <a:avLst/>
          </a:prstGeom>
          <a:noFill/>
          <a:ln>
            <a:noFill/>
          </a:ln>
        </p:spPr>
      </p:pic>
      <p:pic>
        <p:nvPicPr>
          <p:cNvPr id="1320" name="Google Shape;1320;p42"/>
          <p:cNvPicPr preferRelativeResize="0"/>
          <p:nvPr/>
        </p:nvPicPr>
        <p:blipFill>
          <a:blip r:embed="rId3">
            <a:alphaModFix/>
          </a:blip>
          <a:stretch>
            <a:fillRect/>
          </a:stretch>
        </p:blipFill>
        <p:spPr>
          <a:xfrm rot="-1463917">
            <a:off x="7735038" y="476923"/>
            <a:ext cx="466199" cy="474029"/>
          </a:xfrm>
          <a:prstGeom prst="rect">
            <a:avLst/>
          </a:prstGeom>
          <a:noFill/>
          <a:ln>
            <a:noFill/>
          </a:ln>
        </p:spPr>
      </p:pic>
      <p:pic>
        <p:nvPicPr>
          <p:cNvPr id="1321" name="Google Shape;1321;p42"/>
          <p:cNvPicPr preferRelativeResize="0"/>
          <p:nvPr/>
        </p:nvPicPr>
        <p:blipFill>
          <a:blip r:embed="rId3">
            <a:alphaModFix/>
          </a:blip>
          <a:stretch>
            <a:fillRect/>
          </a:stretch>
        </p:blipFill>
        <p:spPr>
          <a:xfrm rot="-1463930">
            <a:off x="5573216" y="3900345"/>
            <a:ext cx="450194" cy="457759"/>
          </a:xfrm>
          <a:prstGeom prst="rect">
            <a:avLst/>
          </a:prstGeom>
          <a:noFill/>
          <a:ln>
            <a:noFill/>
          </a:ln>
        </p:spPr>
      </p:pic>
      <p:pic>
        <p:nvPicPr>
          <p:cNvPr id="1322" name="Google Shape;1322;p42"/>
          <p:cNvPicPr preferRelativeResize="0"/>
          <p:nvPr/>
        </p:nvPicPr>
        <p:blipFill>
          <a:blip r:embed="rId3">
            <a:alphaModFix/>
          </a:blip>
          <a:stretch>
            <a:fillRect/>
          </a:stretch>
        </p:blipFill>
        <p:spPr>
          <a:xfrm rot="2154900">
            <a:off x="8091766" y="3836445"/>
            <a:ext cx="450194" cy="404087"/>
          </a:xfrm>
          <a:prstGeom prst="rect">
            <a:avLst/>
          </a:prstGeom>
          <a:noFill/>
          <a:ln>
            <a:noFill/>
          </a:ln>
        </p:spPr>
      </p:pic>
      <p:grpSp>
        <p:nvGrpSpPr>
          <p:cNvPr id="1323" name="Google Shape;1323;p42"/>
          <p:cNvGrpSpPr/>
          <p:nvPr/>
        </p:nvGrpSpPr>
        <p:grpSpPr>
          <a:xfrm rot="2313154">
            <a:off x="1237996" y="237185"/>
            <a:ext cx="408077" cy="448568"/>
            <a:chOff x="3393994" y="3647231"/>
            <a:chExt cx="643539" cy="667933"/>
          </a:xfrm>
        </p:grpSpPr>
        <p:sp>
          <p:nvSpPr>
            <p:cNvPr id="1324" name="Google Shape;1324;p42"/>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42"/>
          <p:cNvGrpSpPr/>
          <p:nvPr/>
        </p:nvGrpSpPr>
        <p:grpSpPr>
          <a:xfrm rot="-1678126">
            <a:off x="5367947" y="3297664"/>
            <a:ext cx="401074" cy="677115"/>
            <a:chOff x="3485795" y="4731117"/>
            <a:chExt cx="460577" cy="777571"/>
          </a:xfrm>
        </p:grpSpPr>
        <p:sp>
          <p:nvSpPr>
            <p:cNvPr id="1337" name="Google Shape;1337;p42"/>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42"/>
          <p:cNvGrpSpPr/>
          <p:nvPr/>
        </p:nvGrpSpPr>
        <p:grpSpPr>
          <a:xfrm>
            <a:off x="757396" y="3669410"/>
            <a:ext cx="404017" cy="282905"/>
            <a:chOff x="2143461" y="6160099"/>
            <a:chExt cx="694903" cy="565584"/>
          </a:xfrm>
        </p:grpSpPr>
        <p:sp>
          <p:nvSpPr>
            <p:cNvPr id="1353" name="Google Shape;1353;p42"/>
            <p:cNvSpPr/>
            <p:nvPr/>
          </p:nvSpPr>
          <p:spPr>
            <a:xfrm>
              <a:off x="2143461" y="6160099"/>
              <a:ext cx="694903" cy="408316"/>
            </a:xfrm>
            <a:custGeom>
              <a:rect b="b" l="l" r="r" t="t"/>
              <a:pathLst>
                <a:path extrusionOk="0" h="22349" w="38030">
                  <a:moveTo>
                    <a:pt x="19015" y="0"/>
                  </a:moveTo>
                  <a:cubicBezTo>
                    <a:pt x="5168" y="0"/>
                    <a:pt x="1" y="12990"/>
                    <a:pt x="1" y="16383"/>
                  </a:cubicBezTo>
                  <a:cubicBezTo>
                    <a:pt x="1" y="20443"/>
                    <a:pt x="4644" y="22348"/>
                    <a:pt x="4644" y="22348"/>
                  </a:cubicBezTo>
                  <a:lnTo>
                    <a:pt x="33386" y="22348"/>
                  </a:lnTo>
                  <a:cubicBezTo>
                    <a:pt x="33386" y="22348"/>
                    <a:pt x="38029" y="20443"/>
                    <a:pt x="38029" y="16383"/>
                  </a:cubicBezTo>
                  <a:cubicBezTo>
                    <a:pt x="38029" y="12990"/>
                    <a:pt x="32850" y="0"/>
                    <a:pt x="19015" y="0"/>
                  </a:cubicBezTo>
                  <a:close/>
                </a:path>
              </a:pathLst>
            </a:custGeom>
            <a:solidFill>
              <a:schemeClr val="accent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2228318" y="6453330"/>
              <a:ext cx="525188" cy="140113"/>
            </a:xfrm>
            <a:custGeom>
              <a:rect b="b" l="l" r="r" t="t"/>
              <a:pathLst>
                <a:path extrusionOk="0" h="7669" w="28742">
                  <a:moveTo>
                    <a:pt x="14371" y="1"/>
                  </a:moveTo>
                  <a:cubicBezTo>
                    <a:pt x="8144" y="1"/>
                    <a:pt x="3084" y="2549"/>
                    <a:pt x="1000" y="3775"/>
                  </a:cubicBezTo>
                  <a:cubicBezTo>
                    <a:pt x="381" y="4144"/>
                    <a:pt x="0" y="4823"/>
                    <a:pt x="0" y="5549"/>
                  </a:cubicBezTo>
                  <a:lnTo>
                    <a:pt x="0" y="7668"/>
                  </a:lnTo>
                  <a:lnTo>
                    <a:pt x="28742" y="7668"/>
                  </a:lnTo>
                  <a:lnTo>
                    <a:pt x="28742" y="5549"/>
                  </a:lnTo>
                  <a:cubicBezTo>
                    <a:pt x="28742" y="4811"/>
                    <a:pt x="28361" y="4144"/>
                    <a:pt x="27730" y="3775"/>
                  </a:cubicBezTo>
                  <a:cubicBezTo>
                    <a:pt x="25658" y="2549"/>
                    <a:pt x="20586" y="1"/>
                    <a:pt x="14371" y="1"/>
                  </a:cubicBezTo>
                  <a:close/>
                </a:path>
              </a:pathLst>
            </a:custGeom>
            <a:solidFill>
              <a:srgbClr val="43434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2228099" y="6533593"/>
              <a:ext cx="525407" cy="192091"/>
            </a:xfrm>
            <a:custGeom>
              <a:rect b="b" l="l" r="r" t="t"/>
              <a:pathLst>
                <a:path extrusionOk="0" h="10514" w="28754">
                  <a:moveTo>
                    <a:pt x="14383" y="0"/>
                  </a:moveTo>
                  <a:cubicBezTo>
                    <a:pt x="6787" y="0"/>
                    <a:pt x="12" y="4120"/>
                    <a:pt x="12" y="4120"/>
                  </a:cubicBezTo>
                  <a:cubicBezTo>
                    <a:pt x="12" y="4120"/>
                    <a:pt x="0" y="10513"/>
                    <a:pt x="14383" y="10513"/>
                  </a:cubicBezTo>
                  <a:cubicBezTo>
                    <a:pt x="28754" y="10513"/>
                    <a:pt x="28754" y="4120"/>
                    <a:pt x="28754" y="4120"/>
                  </a:cubicBezTo>
                  <a:cubicBezTo>
                    <a:pt x="28754" y="4120"/>
                    <a:pt x="21991" y="0"/>
                    <a:pt x="14383" y="0"/>
                  </a:cubicBezTo>
                  <a:close/>
                </a:path>
              </a:pathLst>
            </a:custGeom>
            <a:solidFill>
              <a:srgbClr val="999999"/>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2416726" y="6247101"/>
              <a:ext cx="147952" cy="136988"/>
            </a:xfrm>
            <a:custGeom>
              <a:rect b="b" l="l" r="r" t="t"/>
              <a:pathLst>
                <a:path extrusionOk="0" h="7498" w="8097">
                  <a:moveTo>
                    <a:pt x="4060" y="1"/>
                  </a:moveTo>
                  <a:cubicBezTo>
                    <a:pt x="3864" y="1"/>
                    <a:pt x="3667" y="96"/>
                    <a:pt x="3548" y="286"/>
                  </a:cubicBezTo>
                  <a:lnTo>
                    <a:pt x="2643" y="1739"/>
                  </a:lnTo>
                  <a:cubicBezTo>
                    <a:pt x="2548" y="1870"/>
                    <a:pt x="2417" y="1965"/>
                    <a:pt x="2274" y="2001"/>
                  </a:cubicBezTo>
                  <a:lnTo>
                    <a:pt x="607" y="2418"/>
                  </a:lnTo>
                  <a:cubicBezTo>
                    <a:pt x="179" y="2525"/>
                    <a:pt x="0" y="3049"/>
                    <a:pt x="298" y="3394"/>
                  </a:cubicBezTo>
                  <a:lnTo>
                    <a:pt x="1393" y="4704"/>
                  </a:lnTo>
                  <a:cubicBezTo>
                    <a:pt x="1500" y="4823"/>
                    <a:pt x="1548" y="4977"/>
                    <a:pt x="1536" y="5132"/>
                  </a:cubicBezTo>
                  <a:lnTo>
                    <a:pt x="1441" y="6394"/>
                  </a:lnTo>
                  <a:lnTo>
                    <a:pt x="1417" y="6847"/>
                  </a:lnTo>
                  <a:cubicBezTo>
                    <a:pt x="1388" y="7208"/>
                    <a:pt x="1687" y="7498"/>
                    <a:pt x="2019" y="7498"/>
                  </a:cubicBezTo>
                  <a:cubicBezTo>
                    <a:pt x="2092" y="7498"/>
                    <a:pt x="2166" y="7484"/>
                    <a:pt x="2239" y="7454"/>
                  </a:cubicBezTo>
                  <a:lnTo>
                    <a:pt x="3834" y="6811"/>
                  </a:lnTo>
                  <a:cubicBezTo>
                    <a:pt x="3905" y="6781"/>
                    <a:pt x="3980" y="6766"/>
                    <a:pt x="4054" y="6766"/>
                  </a:cubicBezTo>
                  <a:cubicBezTo>
                    <a:pt x="4129" y="6766"/>
                    <a:pt x="4203" y="6781"/>
                    <a:pt x="4274" y="6811"/>
                  </a:cubicBezTo>
                  <a:lnTo>
                    <a:pt x="5858" y="7454"/>
                  </a:lnTo>
                  <a:cubicBezTo>
                    <a:pt x="5933" y="7484"/>
                    <a:pt x="6009" y="7498"/>
                    <a:pt x="6083" y="7498"/>
                  </a:cubicBezTo>
                  <a:cubicBezTo>
                    <a:pt x="6421" y="7498"/>
                    <a:pt x="6721" y="7208"/>
                    <a:pt x="6691" y="6847"/>
                  </a:cubicBezTo>
                  <a:lnTo>
                    <a:pt x="6656" y="6394"/>
                  </a:lnTo>
                  <a:lnTo>
                    <a:pt x="6572" y="5132"/>
                  </a:lnTo>
                  <a:cubicBezTo>
                    <a:pt x="6560" y="4977"/>
                    <a:pt x="6608" y="4823"/>
                    <a:pt x="6715" y="4704"/>
                  </a:cubicBezTo>
                  <a:lnTo>
                    <a:pt x="7811" y="3394"/>
                  </a:lnTo>
                  <a:cubicBezTo>
                    <a:pt x="8096" y="3049"/>
                    <a:pt x="7930" y="2537"/>
                    <a:pt x="7501" y="2418"/>
                  </a:cubicBezTo>
                  <a:lnTo>
                    <a:pt x="5846" y="2001"/>
                  </a:lnTo>
                  <a:cubicBezTo>
                    <a:pt x="5691" y="1965"/>
                    <a:pt x="5560" y="1870"/>
                    <a:pt x="5477" y="1739"/>
                  </a:cubicBezTo>
                  <a:lnTo>
                    <a:pt x="4572" y="286"/>
                  </a:lnTo>
                  <a:cubicBezTo>
                    <a:pt x="4453" y="96"/>
                    <a:pt x="4257" y="1"/>
                    <a:pt x="4060" y="1"/>
                  </a:cubicBezTo>
                  <a:close/>
                </a:path>
              </a:pathLst>
            </a:custGeom>
            <a:solidFill>
              <a:schemeClr val="accent1"/>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7" name="Google Shape;1357;p42"/>
          <p:cNvGrpSpPr/>
          <p:nvPr/>
        </p:nvGrpSpPr>
        <p:grpSpPr>
          <a:xfrm rot="2253792">
            <a:off x="8045510" y="3654427"/>
            <a:ext cx="817245" cy="366789"/>
            <a:chOff x="3150330" y="2683086"/>
            <a:chExt cx="1147184" cy="554842"/>
          </a:xfrm>
        </p:grpSpPr>
        <p:sp>
          <p:nvSpPr>
            <p:cNvPr id="1358" name="Google Shape;1358;p42"/>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42"/>
          <p:cNvGrpSpPr/>
          <p:nvPr/>
        </p:nvGrpSpPr>
        <p:grpSpPr>
          <a:xfrm rot="-1472600">
            <a:off x="7555546" y="168669"/>
            <a:ext cx="507695" cy="325660"/>
            <a:chOff x="4585325" y="1718649"/>
            <a:chExt cx="759953" cy="493162"/>
          </a:xfrm>
        </p:grpSpPr>
        <p:sp>
          <p:nvSpPr>
            <p:cNvPr id="1367" name="Google Shape;1367;p42"/>
            <p:cNvSpPr/>
            <p:nvPr/>
          </p:nvSpPr>
          <p:spPr>
            <a:xfrm>
              <a:off x="5202095" y="1761072"/>
              <a:ext cx="119246" cy="172743"/>
            </a:xfrm>
            <a:custGeom>
              <a:rect b="b" l="l" r="r" t="t"/>
              <a:pathLst>
                <a:path extrusionOk="0" h="9455" w="6526">
                  <a:moveTo>
                    <a:pt x="6311" y="1"/>
                  </a:moveTo>
                  <a:lnTo>
                    <a:pt x="6311" y="1"/>
                  </a:lnTo>
                  <a:cubicBezTo>
                    <a:pt x="4609" y="1941"/>
                    <a:pt x="2430" y="3406"/>
                    <a:pt x="1" y="4275"/>
                  </a:cubicBezTo>
                  <a:cubicBezTo>
                    <a:pt x="263" y="4561"/>
                    <a:pt x="525" y="4859"/>
                    <a:pt x="763" y="5168"/>
                  </a:cubicBezTo>
                  <a:cubicBezTo>
                    <a:pt x="1811" y="6466"/>
                    <a:pt x="2656" y="7918"/>
                    <a:pt x="3299" y="9454"/>
                  </a:cubicBezTo>
                  <a:cubicBezTo>
                    <a:pt x="5454" y="6799"/>
                    <a:pt x="6525" y="3418"/>
                    <a:pt x="6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4609042" y="1761072"/>
              <a:ext cx="119667" cy="172743"/>
            </a:xfrm>
            <a:custGeom>
              <a:rect b="b" l="l" r="r" t="t"/>
              <a:pathLst>
                <a:path extrusionOk="0" h="9455" w="6549">
                  <a:moveTo>
                    <a:pt x="239" y="1"/>
                  </a:moveTo>
                  <a:cubicBezTo>
                    <a:pt x="0" y="3418"/>
                    <a:pt x="1084" y="6799"/>
                    <a:pt x="3251" y="9454"/>
                  </a:cubicBezTo>
                  <a:cubicBezTo>
                    <a:pt x="3882" y="7918"/>
                    <a:pt x="4739" y="6466"/>
                    <a:pt x="5787" y="5168"/>
                  </a:cubicBezTo>
                  <a:cubicBezTo>
                    <a:pt x="6025" y="4859"/>
                    <a:pt x="6287" y="4573"/>
                    <a:pt x="6549" y="4275"/>
                  </a:cubicBezTo>
                  <a:cubicBezTo>
                    <a:pt x="4108" y="3406"/>
                    <a:pt x="1941" y="194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4585325" y="1718649"/>
              <a:ext cx="759953" cy="493162"/>
            </a:xfrm>
            <a:custGeom>
              <a:rect b="b" l="l" r="r" t="t"/>
              <a:pathLst>
                <a:path extrusionOk="0" h="26993" w="41590">
                  <a:moveTo>
                    <a:pt x="40065" y="2323"/>
                  </a:moveTo>
                  <a:cubicBezTo>
                    <a:pt x="40291" y="5740"/>
                    <a:pt x="39220" y="9121"/>
                    <a:pt x="37053" y="11776"/>
                  </a:cubicBezTo>
                  <a:cubicBezTo>
                    <a:pt x="36422" y="10240"/>
                    <a:pt x="35565" y="8788"/>
                    <a:pt x="34529" y="7490"/>
                  </a:cubicBezTo>
                  <a:cubicBezTo>
                    <a:pt x="34279" y="7181"/>
                    <a:pt x="34029" y="6883"/>
                    <a:pt x="33767" y="6597"/>
                  </a:cubicBezTo>
                  <a:cubicBezTo>
                    <a:pt x="36196" y="5728"/>
                    <a:pt x="38363" y="4252"/>
                    <a:pt x="40065" y="2323"/>
                  </a:cubicBezTo>
                  <a:close/>
                  <a:moveTo>
                    <a:pt x="1537" y="2323"/>
                  </a:moveTo>
                  <a:lnTo>
                    <a:pt x="1537" y="2323"/>
                  </a:lnTo>
                  <a:cubicBezTo>
                    <a:pt x="3227" y="4263"/>
                    <a:pt x="5406" y="5728"/>
                    <a:pt x="7835" y="6597"/>
                  </a:cubicBezTo>
                  <a:cubicBezTo>
                    <a:pt x="7573" y="6883"/>
                    <a:pt x="7323" y="7181"/>
                    <a:pt x="7073" y="7490"/>
                  </a:cubicBezTo>
                  <a:cubicBezTo>
                    <a:pt x="6037" y="8800"/>
                    <a:pt x="5180" y="10240"/>
                    <a:pt x="4549" y="11788"/>
                  </a:cubicBezTo>
                  <a:cubicBezTo>
                    <a:pt x="2382" y="9121"/>
                    <a:pt x="1298" y="5740"/>
                    <a:pt x="1537" y="2323"/>
                  </a:cubicBezTo>
                  <a:close/>
                  <a:moveTo>
                    <a:pt x="20795" y="1323"/>
                  </a:moveTo>
                  <a:cubicBezTo>
                    <a:pt x="21896" y="1323"/>
                    <a:pt x="22998" y="1430"/>
                    <a:pt x="24087" y="1644"/>
                  </a:cubicBezTo>
                  <a:lnTo>
                    <a:pt x="24087" y="17777"/>
                  </a:lnTo>
                  <a:lnTo>
                    <a:pt x="17503" y="17777"/>
                  </a:lnTo>
                  <a:lnTo>
                    <a:pt x="17503" y="15801"/>
                  </a:lnTo>
                  <a:cubicBezTo>
                    <a:pt x="17503" y="15360"/>
                    <a:pt x="17175" y="15140"/>
                    <a:pt x="16848" y="15140"/>
                  </a:cubicBezTo>
                  <a:cubicBezTo>
                    <a:pt x="16521" y="15140"/>
                    <a:pt x="16193" y="15360"/>
                    <a:pt x="16193" y="15801"/>
                  </a:cubicBezTo>
                  <a:lnTo>
                    <a:pt x="16193" y="17777"/>
                  </a:lnTo>
                  <a:lnTo>
                    <a:pt x="4573" y="17777"/>
                  </a:lnTo>
                  <a:cubicBezTo>
                    <a:pt x="4835" y="10824"/>
                    <a:pt x="9514" y="4811"/>
                    <a:pt x="16193" y="2859"/>
                  </a:cubicBezTo>
                  <a:lnTo>
                    <a:pt x="16193" y="13169"/>
                  </a:lnTo>
                  <a:cubicBezTo>
                    <a:pt x="16193" y="13610"/>
                    <a:pt x="16521" y="13830"/>
                    <a:pt x="16848" y="13830"/>
                  </a:cubicBezTo>
                  <a:cubicBezTo>
                    <a:pt x="17175" y="13830"/>
                    <a:pt x="17503" y="13610"/>
                    <a:pt x="17503" y="13169"/>
                  </a:cubicBezTo>
                  <a:lnTo>
                    <a:pt x="17503" y="1644"/>
                  </a:lnTo>
                  <a:cubicBezTo>
                    <a:pt x="18592" y="1430"/>
                    <a:pt x="19694" y="1323"/>
                    <a:pt x="20795" y="1323"/>
                  </a:cubicBezTo>
                  <a:close/>
                  <a:moveTo>
                    <a:pt x="25409" y="2859"/>
                  </a:moveTo>
                  <a:cubicBezTo>
                    <a:pt x="32088" y="4811"/>
                    <a:pt x="36767" y="10824"/>
                    <a:pt x="37029" y="17777"/>
                  </a:cubicBezTo>
                  <a:lnTo>
                    <a:pt x="25409" y="17777"/>
                  </a:lnTo>
                  <a:lnTo>
                    <a:pt x="25409" y="2859"/>
                  </a:lnTo>
                  <a:close/>
                  <a:moveTo>
                    <a:pt x="37910" y="19087"/>
                  </a:moveTo>
                  <a:lnTo>
                    <a:pt x="37910" y="25671"/>
                  </a:lnTo>
                  <a:lnTo>
                    <a:pt x="3680" y="25671"/>
                  </a:lnTo>
                  <a:lnTo>
                    <a:pt x="3680" y="19087"/>
                  </a:lnTo>
                  <a:close/>
                  <a:moveTo>
                    <a:pt x="40521" y="0"/>
                  </a:moveTo>
                  <a:cubicBezTo>
                    <a:pt x="40319" y="0"/>
                    <a:pt x="40116" y="90"/>
                    <a:pt x="39982" y="287"/>
                  </a:cubicBezTo>
                  <a:cubicBezTo>
                    <a:pt x="38220" y="2811"/>
                    <a:pt x="35660" y="4668"/>
                    <a:pt x="32719" y="5561"/>
                  </a:cubicBezTo>
                  <a:cubicBezTo>
                    <a:pt x="30635" y="3644"/>
                    <a:pt x="28135" y="2251"/>
                    <a:pt x="25409" y="1501"/>
                  </a:cubicBezTo>
                  <a:lnTo>
                    <a:pt x="25409" y="1108"/>
                  </a:lnTo>
                  <a:cubicBezTo>
                    <a:pt x="25409" y="799"/>
                    <a:pt x="25194" y="537"/>
                    <a:pt x="24897" y="465"/>
                  </a:cubicBezTo>
                  <a:cubicBezTo>
                    <a:pt x="23551" y="156"/>
                    <a:pt x="22179" y="1"/>
                    <a:pt x="20807" y="1"/>
                  </a:cubicBezTo>
                  <a:cubicBezTo>
                    <a:pt x="19435" y="1"/>
                    <a:pt x="18062" y="156"/>
                    <a:pt x="16717" y="465"/>
                  </a:cubicBezTo>
                  <a:cubicBezTo>
                    <a:pt x="16407" y="525"/>
                    <a:pt x="16205" y="787"/>
                    <a:pt x="16205" y="1096"/>
                  </a:cubicBezTo>
                  <a:lnTo>
                    <a:pt x="16205" y="1501"/>
                  </a:lnTo>
                  <a:cubicBezTo>
                    <a:pt x="13467" y="2251"/>
                    <a:pt x="10966" y="3644"/>
                    <a:pt x="8883" y="5561"/>
                  </a:cubicBezTo>
                  <a:cubicBezTo>
                    <a:pt x="5942" y="4668"/>
                    <a:pt x="3382" y="2811"/>
                    <a:pt x="1620" y="287"/>
                  </a:cubicBezTo>
                  <a:cubicBezTo>
                    <a:pt x="1482" y="97"/>
                    <a:pt x="1281" y="9"/>
                    <a:pt x="1082" y="9"/>
                  </a:cubicBezTo>
                  <a:cubicBezTo>
                    <a:pt x="781" y="9"/>
                    <a:pt x="487" y="210"/>
                    <a:pt x="429" y="561"/>
                  </a:cubicBezTo>
                  <a:cubicBezTo>
                    <a:pt x="1" y="2906"/>
                    <a:pt x="155" y="5323"/>
                    <a:pt x="858" y="7609"/>
                  </a:cubicBezTo>
                  <a:cubicBezTo>
                    <a:pt x="1501" y="9681"/>
                    <a:pt x="2584" y="11586"/>
                    <a:pt x="4037" y="13217"/>
                  </a:cubicBezTo>
                  <a:cubicBezTo>
                    <a:pt x="3573" y="14693"/>
                    <a:pt x="3311" y="16229"/>
                    <a:pt x="3263" y="17777"/>
                  </a:cubicBezTo>
                  <a:lnTo>
                    <a:pt x="3025" y="17777"/>
                  </a:lnTo>
                  <a:cubicBezTo>
                    <a:pt x="2668" y="17777"/>
                    <a:pt x="2370" y="18075"/>
                    <a:pt x="2370" y="18432"/>
                  </a:cubicBezTo>
                  <a:lnTo>
                    <a:pt x="2370" y="20456"/>
                  </a:lnTo>
                  <a:cubicBezTo>
                    <a:pt x="620" y="21075"/>
                    <a:pt x="620" y="23563"/>
                    <a:pt x="2370" y="24183"/>
                  </a:cubicBezTo>
                  <a:lnTo>
                    <a:pt x="2370" y="26326"/>
                  </a:lnTo>
                  <a:cubicBezTo>
                    <a:pt x="2370" y="26695"/>
                    <a:pt x="2668" y="26992"/>
                    <a:pt x="3025" y="26992"/>
                  </a:cubicBezTo>
                  <a:lnTo>
                    <a:pt x="38565" y="26992"/>
                  </a:lnTo>
                  <a:cubicBezTo>
                    <a:pt x="38934" y="26981"/>
                    <a:pt x="39220" y="26695"/>
                    <a:pt x="39232" y="26326"/>
                  </a:cubicBezTo>
                  <a:lnTo>
                    <a:pt x="39232" y="24171"/>
                  </a:lnTo>
                  <a:cubicBezTo>
                    <a:pt x="40982" y="23552"/>
                    <a:pt x="40982" y="21075"/>
                    <a:pt x="39232" y="20456"/>
                  </a:cubicBezTo>
                  <a:lnTo>
                    <a:pt x="39232" y="18432"/>
                  </a:lnTo>
                  <a:cubicBezTo>
                    <a:pt x="39232" y="18063"/>
                    <a:pt x="38934" y="17777"/>
                    <a:pt x="38565" y="17777"/>
                  </a:cubicBezTo>
                  <a:lnTo>
                    <a:pt x="38339" y="17777"/>
                  </a:lnTo>
                  <a:cubicBezTo>
                    <a:pt x="38279" y="16229"/>
                    <a:pt x="38029" y="14681"/>
                    <a:pt x="37565" y="13205"/>
                  </a:cubicBezTo>
                  <a:cubicBezTo>
                    <a:pt x="39006" y="11586"/>
                    <a:pt x="40089" y="9681"/>
                    <a:pt x="40732" y="7609"/>
                  </a:cubicBezTo>
                  <a:cubicBezTo>
                    <a:pt x="41446" y="5323"/>
                    <a:pt x="41589" y="2906"/>
                    <a:pt x="41172" y="549"/>
                  </a:cubicBezTo>
                  <a:cubicBezTo>
                    <a:pt x="41116" y="200"/>
                    <a:pt x="40820" y="0"/>
                    <a:pt x="40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4668866" y="1770865"/>
              <a:ext cx="224532" cy="272588"/>
            </a:xfrm>
            <a:custGeom>
              <a:rect b="b" l="l" r="r" t="t"/>
              <a:pathLst>
                <a:path extrusionOk="0" h="14920" w="12288">
                  <a:moveTo>
                    <a:pt x="11621" y="1"/>
                  </a:moveTo>
                  <a:cubicBezTo>
                    <a:pt x="4942" y="1953"/>
                    <a:pt x="263" y="7966"/>
                    <a:pt x="1" y="14919"/>
                  </a:cubicBezTo>
                  <a:lnTo>
                    <a:pt x="11621" y="14919"/>
                  </a:lnTo>
                  <a:lnTo>
                    <a:pt x="11621" y="12943"/>
                  </a:lnTo>
                  <a:cubicBezTo>
                    <a:pt x="11621" y="12585"/>
                    <a:pt x="11919" y="12288"/>
                    <a:pt x="12288" y="12288"/>
                  </a:cubicBezTo>
                  <a:lnTo>
                    <a:pt x="12288" y="10966"/>
                  </a:lnTo>
                  <a:cubicBezTo>
                    <a:pt x="11919" y="10966"/>
                    <a:pt x="11621" y="10680"/>
                    <a:pt x="11621" y="10311"/>
                  </a:cubicBez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5049592" y="1770865"/>
              <a:ext cx="212144" cy="272588"/>
            </a:xfrm>
            <a:custGeom>
              <a:rect b="b" l="l" r="r" t="t"/>
              <a:pathLst>
                <a:path extrusionOk="0" h="14920" w="11610">
                  <a:moveTo>
                    <a:pt x="1" y="1"/>
                  </a:moveTo>
                  <a:lnTo>
                    <a:pt x="1" y="14919"/>
                  </a:lnTo>
                  <a:lnTo>
                    <a:pt x="11609" y="14919"/>
                  </a:lnTo>
                  <a:cubicBezTo>
                    <a:pt x="11359" y="7966"/>
                    <a:pt x="6668" y="1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4652768" y="2067350"/>
              <a:ext cx="625504" cy="120308"/>
            </a:xfrm>
            <a:custGeom>
              <a:rect b="b" l="l" r="r" t="t"/>
              <a:pathLst>
                <a:path extrusionOk="0" h="6585" w="34232">
                  <a:moveTo>
                    <a:pt x="5639" y="1253"/>
                  </a:moveTo>
                  <a:cubicBezTo>
                    <a:pt x="6652" y="1253"/>
                    <a:pt x="7621" y="2036"/>
                    <a:pt x="7621" y="3227"/>
                  </a:cubicBezTo>
                  <a:cubicBezTo>
                    <a:pt x="7621" y="4311"/>
                    <a:pt x="6740" y="5192"/>
                    <a:pt x="5656" y="5204"/>
                  </a:cubicBezTo>
                  <a:cubicBezTo>
                    <a:pt x="3894" y="5204"/>
                    <a:pt x="3013" y="3073"/>
                    <a:pt x="4251" y="1834"/>
                  </a:cubicBezTo>
                  <a:cubicBezTo>
                    <a:pt x="4656" y="1433"/>
                    <a:pt x="5153" y="1253"/>
                    <a:pt x="5639" y="1253"/>
                  </a:cubicBezTo>
                  <a:close/>
                  <a:moveTo>
                    <a:pt x="13277" y="1253"/>
                  </a:moveTo>
                  <a:cubicBezTo>
                    <a:pt x="14291" y="1253"/>
                    <a:pt x="15264" y="2036"/>
                    <a:pt x="15264" y="3227"/>
                  </a:cubicBezTo>
                  <a:cubicBezTo>
                    <a:pt x="15252" y="4311"/>
                    <a:pt x="14383" y="5192"/>
                    <a:pt x="13288" y="5204"/>
                  </a:cubicBezTo>
                  <a:cubicBezTo>
                    <a:pt x="11526" y="5204"/>
                    <a:pt x="10645" y="3073"/>
                    <a:pt x="11895" y="1834"/>
                  </a:cubicBezTo>
                  <a:cubicBezTo>
                    <a:pt x="12296" y="1433"/>
                    <a:pt x="12791" y="1253"/>
                    <a:pt x="13277" y="1253"/>
                  </a:cubicBezTo>
                  <a:close/>
                  <a:moveTo>
                    <a:pt x="20917" y="1263"/>
                  </a:moveTo>
                  <a:cubicBezTo>
                    <a:pt x="20922" y="1263"/>
                    <a:pt x="20927" y="1263"/>
                    <a:pt x="20932" y="1263"/>
                  </a:cubicBezTo>
                  <a:cubicBezTo>
                    <a:pt x="22015" y="1263"/>
                    <a:pt x="22896" y="2144"/>
                    <a:pt x="22896" y="3227"/>
                  </a:cubicBezTo>
                  <a:cubicBezTo>
                    <a:pt x="22896" y="4418"/>
                    <a:pt x="21928" y="5207"/>
                    <a:pt x="20915" y="5207"/>
                  </a:cubicBezTo>
                  <a:cubicBezTo>
                    <a:pt x="20428" y="5207"/>
                    <a:pt x="19932" y="5026"/>
                    <a:pt x="19527" y="4620"/>
                  </a:cubicBezTo>
                  <a:cubicBezTo>
                    <a:pt x="18292" y="3386"/>
                    <a:pt x="19165" y="1263"/>
                    <a:pt x="20917" y="1263"/>
                  </a:cubicBezTo>
                  <a:close/>
                  <a:moveTo>
                    <a:pt x="28542" y="1263"/>
                  </a:moveTo>
                  <a:cubicBezTo>
                    <a:pt x="28549" y="1263"/>
                    <a:pt x="28556" y="1263"/>
                    <a:pt x="28564" y="1263"/>
                  </a:cubicBezTo>
                  <a:lnTo>
                    <a:pt x="28552" y="1263"/>
                  </a:lnTo>
                  <a:cubicBezTo>
                    <a:pt x="30314" y="1263"/>
                    <a:pt x="31195" y="3382"/>
                    <a:pt x="29945" y="4620"/>
                  </a:cubicBezTo>
                  <a:cubicBezTo>
                    <a:pt x="29543" y="5026"/>
                    <a:pt x="29048" y="5207"/>
                    <a:pt x="28562" y="5207"/>
                  </a:cubicBezTo>
                  <a:cubicBezTo>
                    <a:pt x="27549" y="5207"/>
                    <a:pt x="26575" y="4418"/>
                    <a:pt x="26575" y="3227"/>
                  </a:cubicBezTo>
                  <a:cubicBezTo>
                    <a:pt x="26587" y="2139"/>
                    <a:pt x="27457" y="1263"/>
                    <a:pt x="28542" y="1263"/>
                  </a:cubicBezTo>
                  <a:close/>
                  <a:moveTo>
                    <a:pt x="1" y="1"/>
                  </a:moveTo>
                  <a:lnTo>
                    <a:pt x="1" y="6585"/>
                  </a:lnTo>
                  <a:lnTo>
                    <a:pt x="34231" y="6585"/>
                  </a:lnTo>
                  <a:lnTo>
                    <a:pt x="342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4893381" y="1742802"/>
              <a:ext cx="132074" cy="300651"/>
            </a:xfrm>
            <a:custGeom>
              <a:rect b="b" l="l" r="r" t="t"/>
              <a:pathLst>
                <a:path extrusionOk="0" h="16456" w="7228">
                  <a:moveTo>
                    <a:pt x="3942" y="2430"/>
                  </a:moveTo>
                  <a:cubicBezTo>
                    <a:pt x="5704" y="2430"/>
                    <a:pt x="6573" y="4561"/>
                    <a:pt x="5335" y="5799"/>
                  </a:cubicBezTo>
                  <a:cubicBezTo>
                    <a:pt x="4934" y="6204"/>
                    <a:pt x="4438" y="6385"/>
                    <a:pt x="3952" y="6385"/>
                  </a:cubicBezTo>
                  <a:cubicBezTo>
                    <a:pt x="2939" y="6385"/>
                    <a:pt x="1965" y="5597"/>
                    <a:pt x="1965" y="4406"/>
                  </a:cubicBezTo>
                  <a:cubicBezTo>
                    <a:pt x="1965" y="3322"/>
                    <a:pt x="2846" y="2441"/>
                    <a:pt x="3942" y="2430"/>
                  </a:cubicBezTo>
                  <a:close/>
                  <a:moveTo>
                    <a:pt x="3942" y="10073"/>
                  </a:moveTo>
                  <a:cubicBezTo>
                    <a:pt x="5704" y="10073"/>
                    <a:pt x="6573" y="12193"/>
                    <a:pt x="5335" y="13443"/>
                  </a:cubicBezTo>
                  <a:cubicBezTo>
                    <a:pt x="4936" y="13842"/>
                    <a:pt x="4443" y="14021"/>
                    <a:pt x="3960" y="14021"/>
                  </a:cubicBezTo>
                  <a:cubicBezTo>
                    <a:pt x="2944" y="14021"/>
                    <a:pt x="1965" y="13232"/>
                    <a:pt x="1965" y="12038"/>
                  </a:cubicBezTo>
                  <a:cubicBezTo>
                    <a:pt x="1965" y="10954"/>
                    <a:pt x="2846" y="10073"/>
                    <a:pt x="3942" y="10073"/>
                  </a:cubicBezTo>
                  <a:close/>
                  <a:moveTo>
                    <a:pt x="3942" y="1"/>
                  </a:moveTo>
                  <a:cubicBezTo>
                    <a:pt x="2841" y="1"/>
                    <a:pt x="1739" y="108"/>
                    <a:pt x="656" y="322"/>
                  </a:cubicBezTo>
                  <a:lnTo>
                    <a:pt x="656" y="11847"/>
                  </a:lnTo>
                  <a:cubicBezTo>
                    <a:pt x="656" y="12216"/>
                    <a:pt x="358" y="12502"/>
                    <a:pt x="1" y="12502"/>
                  </a:cubicBezTo>
                  <a:lnTo>
                    <a:pt x="1" y="13824"/>
                  </a:lnTo>
                  <a:cubicBezTo>
                    <a:pt x="358" y="13824"/>
                    <a:pt x="656" y="14121"/>
                    <a:pt x="656" y="14479"/>
                  </a:cubicBezTo>
                  <a:lnTo>
                    <a:pt x="656" y="16455"/>
                  </a:lnTo>
                  <a:lnTo>
                    <a:pt x="7228" y="16455"/>
                  </a:lnTo>
                  <a:lnTo>
                    <a:pt x="7228" y="322"/>
                  </a:lnTo>
                  <a:cubicBezTo>
                    <a:pt x="6145" y="108"/>
                    <a:pt x="5043" y="1"/>
                    <a:pt x="39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4740001" y="2114341"/>
              <a:ext cx="28085" cy="24025"/>
            </a:xfrm>
            <a:custGeom>
              <a:rect b="b" l="l" r="r" t="t"/>
              <a:pathLst>
                <a:path extrusionOk="0" h="1315" w="1537">
                  <a:moveTo>
                    <a:pt x="882" y="0"/>
                  </a:moveTo>
                  <a:cubicBezTo>
                    <a:pt x="299" y="0"/>
                    <a:pt x="1" y="703"/>
                    <a:pt x="418" y="1120"/>
                  </a:cubicBezTo>
                  <a:cubicBezTo>
                    <a:pt x="552" y="1254"/>
                    <a:pt x="717" y="1314"/>
                    <a:pt x="878" y="1314"/>
                  </a:cubicBezTo>
                  <a:cubicBezTo>
                    <a:pt x="1215" y="1314"/>
                    <a:pt x="1537" y="1050"/>
                    <a:pt x="1537"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4707878" y="2090407"/>
              <a:ext cx="84364" cy="72075"/>
            </a:xfrm>
            <a:custGeom>
              <a:rect b="b" l="l" r="r" t="t"/>
              <a:pathLst>
                <a:path extrusionOk="0" h="3945" w="4617">
                  <a:moveTo>
                    <a:pt x="2636" y="1306"/>
                  </a:moveTo>
                  <a:cubicBezTo>
                    <a:pt x="2973" y="1306"/>
                    <a:pt x="3295" y="1570"/>
                    <a:pt x="3295" y="1965"/>
                  </a:cubicBezTo>
                  <a:cubicBezTo>
                    <a:pt x="3295" y="2334"/>
                    <a:pt x="3009" y="2620"/>
                    <a:pt x="2640" y="2620"/>
                  </a:cubicBezTo>
                  <a:cubicBezTo>
                    <a:pt x="2057" y="2620"/>
                    <a:pt x="1759" y="1918"/>
                    <a:pt x="2176" y="1501"/>
                  </a:cubicBezTo>
                  <a:cubicBezTo>
                    <a:pt x="2310" y="1366"/>
                    <a:pt x="2475" y="1306"/>
                    <a:pt x="2636" y="1306"/>
                  </a:cubicBezTo>
                  <a:close/>
                  <a:moveTo>
                    <a:pt x="2625" y="1"/>
                  </a:moveTo>
                  <a:cubicBezTo>
                    <a:pt x="873" y="1"/>
                    <a:pt x="0" y="2124"/>
                    <a:pt x="1247" y="3358"/>
                  </a:cubicBezTo>
                  <a:cubicBezTo>
                    <a:pt x="1648" y="3764"/>
                    <a:pt x="2143" y="3945"/>
                    <a:pt x="2629" y="3945"/>
                  </a:cubicBezTo>
                  <a:cubicBezTo>
                    <a:pt x="3643" y="3945"/>
                    <a:pt x="4616" y="3156"/>
                    <a:pt x="4616" y="1965"/>
                  </a:cubicBezTo>
                  <a:cubicBezTo>
                    <a:pt x="4616" y="882"/>
                    <a:pt x="3735" y="1"/>
                    <a:pt x="2640" y="1"/>
                  </a:cubicBezTo>
                  <a:cubicBezTo>
                    <a:pt x="2635" y="1"/>
                    <a:pt x="2630" y="1"/>
                    <a:pt x="2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4879457" y="2114341"/>
              <a:ext cx="28304" cy="24025"/>
            </a:xfrm>
            <a:custGeom>
              <a:rect b="b" l="l" r="r" t="t"/>
              <a:pathLst>
                <a:path extrusionOk="0" h="1315" w="1549">
                  <a:moveTo>
                    <a:pt x="882" y="0"/>
                  </a:moveTo>
                  <a:cubicBezTo>
                    <a:pt x="299" y="0"/>
                    <a:pt x="1" y="715"/>
                    <a:pt x="418" y="1120"/>
                  </a:cubicBezTo>
                  <a:cubicBezTo>
                    <a:pt x="552" y="1254"/>
                    <a:pt x="718" y="1314"/>
                    <a:pt x="880" y="1314"/>
                  </a:cubicBezTo>
                  <a:cubicBezTo>
                    <a:pt x="1221" y="1314"/>
                    <a:pt x="1549" y="1050"/>
                    <a:pt x="1549"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4847480" y="2090407"/>
              <a:ext cx="84218" cy="72075"/>
            </a:xfrm>
            <a:custGeom>
              <a:rect b="b" l="l" r="r" t="t"/>
              <a:pathLst>
                <a:path extrusionOk="0" h="3945" w="4609">
                  <a:moveTo>
                    <a:pt x="2630" y="1306"/>
                  </a:moveTo>
                  <a:cubicBezTo>
                    <a:pt x="2971" y="1306"/>
                    <a:pt x="3299" y="1570"/>
                    <a:pt x="3299" y="1965"/>
                  </a:cubicBezTo>
                  <a:cubicBezTo>
                    <a:pt x="3299" y="2334"/>
                    <a:pt x="3001" y="2620"/>
                    <a:pt x="2632" y="2620"/>
                  </a:cubicBezTo>
                  <a:cubicBezTo>
                    <a:pt x="2049" y="2620"/>
                    <a:pt x="1751" y="1918"/>
                    <a:pt x="2168" y="1501"/>
                  </a:cubicBezTo>
                  <a:cubicBezTo>
                    <a:pt x="2302" y="1366"/>
                    <a:pt x="2468" y="1306"/>
                    <a:pt x="2630" y="1306"/>
                  </a:cubicBezTo>
                  <a:close/>
                  <a:moveTo>
                    <a:pt x="2632" y="1"/>
                  </a:moveTo>
                  <a:cubicBezTo>
                    <a:pt x="882" y="1"/>
                    <a:pt x="1" y="2120"/>
                    <a:pt x="1239" y="3358"/>
                  </a:cubicBezTo>
                  <a:cubicBezTo>
                    <a:pt x="1644" y="3764"/>
                    <a:pt x="2141" y="3945"/>
                    <a:pt x="2627" y="3945"/>
                  </a:cubicBezTo>
                  <a:cubicBezTo>
                    <a:pt x="3640" y="3945"/>
                    <a:pt x="4608" y="3156"/>
                    <a:pt x="4608" y="1965"/>
                  </a:cubicBezTo>
                  <a:cubicBezTo>
                    <a:pt x="4608" y="882"/>
                    <a:pt x="3727" y="1"/>
                    <a:pt x="2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5018913" y="2114341"/>
              <a:ext cx="28304" cy="24025"/>
            </a:xfrm>
            <a:custGeom>
              <a:rect b="b" l="l" r="r" t="t"/>
              <a:pathLst>
                <a:path extrusionOk="0" h="1315" w="1549">
                  <a:moveTo>
                    <a:pt x="894" y="0"/>
                  </a:moveTo>
                  <a:cubicBezTo>
                    <a:pt x="298" y="0"/>
                    <a:pt x="1" y="703"/>
                    <a:pt x="418" y="1120"/>
                  </a:cubicBezTo>
                  <a:cubicBezTo>
                    <a:pt x="552" y="1254"/>
                    <a:pt x="718" y="1314"/>
                    <a:pt x="880" y="1314"/>
                  </a:cubicBezTo>
                  <a:cubicBezTo>
                    <a:pt x="1221" y="1314"/>
                    <a:pt x="1549" y="1050"/>
                    <a:pt x="1549" y="655"/>
                  </a:cubicBezTo>
                  <a:cubicBezTo>
                    <a:pt x="1549" y="298"/>
                    <a:pt x="1251" y="0"/>
                    <a:pt x="894"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4999124" y="2090407"/>
              <a:ext cx="84218" cy="72075"/>
            </a:xfrm>
            <a:custGeom>
              <a:rect b="b" l="l" r="r" t="t"/>
              <a:pathLst>
                <a:path extrusionOk="0" h="3945" w="4609">
                  <a:moveTo>
                    <a:pt x="1963" y="1306"/>
                  </a:moveTo>
                  <a:cubicBezTo>
                    <a:pt x="2304" y="1306"/>
                    <a:pt x="2632" y="1570"/>
                    <a:pt x="2632" y="1965"/>
                  </a:cubicBezTo>
                  <a:cubicBezTo>
                    <a:pt x="2632" y="2334"/>
                    <a:pt x="2334" y="2620"/>
                    <a:pt x="1977" y="2620"/>
                  </a:cubicBezTo>
                  <a:cubicBezTo>
                    <a:pt x="1381" y="2620"/>
                    <a:pt x="1084" y="1918"/>
                    <a:pt x="1501" y="1501"/>
                  </a:cubicBezTo>
                  <a:cubicBezTo>
                    <a:pt x="1635" y="1366"/>
                    <a:pt x="1801" y="1306"/>
                    <a:pt x="1963" y="1306"/>
                  </a:cubicBezTo>
                  <a:close/>
                  <a:moveTo>
                    <a:pt x="1977" y="1"/>
                  </a:moveTo>
                  <a:cubicBezTo>
                    <a:pt x="881" y="1"/>
                    <a:pt x="0" y="882"/>
                    <a:pt x="0" y="1965"/>
                  </a:cubicBezTo>
                  <a:cubicBezTo>
                    <a:pt x="0" y="3156"/>
                    <a:pt x="968" y="3945"/>
                    <a:pt x="1982" y="3945"/>
                  </a:cubicBezTo>
                  <a:cubicBezTo>
                    <a:pt x="2468" y="3945"/>
                    <a:pt x="2965" y="3764"/>
                    <a:pt x="3370" y="3358"/>
                  </a:cubicBezTo>
                  <a:cubicBezTo>
                    <a:pt x="4608" y="2120"/>
                    <a:pt x="3727" y="1"/>
                    <a:pt x="1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5162498" y="2114268"/>
              <a:ext cx="28085" cy="24025"/>
            </a:xfrm>
            <a:custGeom>
              <a:rect b="b" l="l" r="r" t="t"/>
              <a:pathLst>
                <a:path extrusionOk="0" h="1315" w="1537">
                  <a:moveTo>
                    <a:pt x="669" y="0"/>
                  </a:moveTo>
                  <a:cubicBezTo>
                    <a:pt x="328" y="0"/>
                    <a:pt x="1" y="264"/>
                    <a:pt x="1" y="659"/>
                  </a:cubicBezTo>
                  <a:cubicBezTo>
                    <a:pt x="1" y="1028"/>
                    <a:pt x="299" y="1314"/>
                    <a:pt x="668" y="1314"/>
                  </a:cubicBezTo>
                  <a:cubicBezTo>
                    <a:pt x="1251" y="1314"/>
                    <a:pt x="1537" y="612"/>
                    <a:pt x="1132" y="195"/>
                  </a:cubicBezTo>
                  <a:cubicBezTo>
                    <a:pt x="997" y="60"/>
                    <a:pt x="832" y="0"/>
                    <a:pt x="669"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5138579" y="2090243"/>
              <a:ext cx="84200" cy="72185"/>
            </a:xfrm>
            <a:custGeom>
              <a:rect b="b" l="l" r="r" t="t"/>
              <a:pathLst>
                <a:path extrusionOk="0" h="3951" w="4608">
                  <a:moveTo>
                    <a:pt x="1977" y="1319"/>
                  </a:moveTo>
                  <a:cubicBezTo>
                    <a:pt x="2560" y="1319"/>
                    <a:pt x="2858" y="2034"/>
                    <a:pt x="2441" y="2439"/>
                  </a:cubicBezTo>
                  <a:cubicBezTo>
                    <a:pt x="2306" y="2573"/>
                    <a:pt x="2141" y="2633"/>
                    <a:pt x="1978" y="2633"/>
                  </a:cubicBezTo>
                  <a:cubicBezTo>
                    <a:pt x="1637" y="2633"/>
                    <a:pt x="1310" y="2369"/>
                    <a:pt x="1310" y="1974"/>
                  </a:cubicBezTo>
                  <a:cubicBezTo>
                    <a:pt x="1310" y="1617"/>
                    <a:pt x="1608" y="1319"/>
                    <a:pt x="1977" y="1319"/>
                  </a:cubicBezTo>
                  <a:close/>
                  <a:moveTo>
                    <a:pt x="1982" y="0"/>
                  </a:moveTo>
                  <a:cubicBezTo>
                    <a:pt x="969" y="0"/>
                    <a:pt x="0" y="783"/>
                    <a:pt x="0" y="1974"/>
                  </a:cubicBezTo>
                  <a:cubicBezTo>
                    <a:pt x="0" y="3070"/>
                    <a:pt x="881" y="3951"/>
                    <a:pt x="1977" y="3951"/>
                  </a:cubicBezTo>
                  <a:cubicBezTo>
                    <a:pt x="3727" y="3951"/>
                    <a:pt x="4608" y="1820"/>
                    <a:pt x="3370" y="581"/>
                  </a:cubicBezTo>
                  <a:cubicBezTo>
                    <a:pt x="2965" y="180"/>
                    <a:pt x="2468" y="0"/>
                    <a:pt x="1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4953442" y="1811241"/>
              <a:ext cx="28067" cy="24025"/>
            </a:xfrm>
            <a:custGeom>
              <a:rect b="b" l="l" r="r" t="t"/>
              <a:pathLst>
                <a:path extrusionOk="0" h="1315" w="1536">
                  <a:moveTo>
                    <a:pt x="659" y="1"/>
                  </a:moveTo>
                  <a:cubicBezTo>
                    <a:pt x="322" y="1"/>
                    <a:pt x="0" y="265"/>
                    <a:pt x="0" y="660"/>
                  </a:cubicBezTo>
                  <a:cubicBezTo>
                    <a:pt x="0" y="1029"/>
                    <a:pt x="286" y="1315"/>
                    <a:pt x="655" y="1315"/>
                  </a:cubicBezTo>
                  <a:cubicBezTo>
                    <a:pt x="1238" y="1315"/>
                    <a:pt x="1536" y="612"/>
                    <a:pt x="1119" y="196"/>
                  </a:cubicBezTo>
                  <a:cubicBezTo>
                    <a:pt x="985" y="61"/>
                    <a:pt x="820" y="1"/>
                    <a:pt x="659"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4929286" y="1787162"/>
              <a:ext cx="84218" cy="72258"/>
            </a:xfrm>
            <a:custGeom>
              <a:rect b="b" l="l" r="r" t="t"/>
              <a:pathLst>
                <a:path extrusionOk="0" h="3955" w="4609">
                  <a:moveTo>
                    <a:pt x="1977" y="1323"/>
                  </a:moveTo>
                  <a:cubicBezTo>
                    <a:pt x="2560" y="1323"/>
                    <a:pt x="2858" y="2037"/>
                    <a:pt x="2441" y="2442"/>
                  </a:cubicBezTo>
                  <a:cubicBezTo>
                    <a:pt x="2307" y="2577"/>
                    <a:pt x="2142" y="2637"/>
                    <a:pt x="1981" y="2637"/>
                  </a:cubicBezTo>
                  <a:cubicBezTo>
                    <a:pt x="1644" y="2637"/>
                    <a:pt x="1322" y="2373"/>
                    <a:pt x="1322" y="1978"/>
                  </a:cubicBezTo>
                  <a:cubicBezTo>
                    <a:pt x="1322" y="1621"/>
                    <a:pt x="1608" y="1323"/>
                    <a:pt x="1977" y="1323"/>
                  </a:cubicBezTo>
                  <a:close/>
                  <a:moveTo>
                    <a:pt x="1993" y="1"/>
                  </a:moveTo>
                  <a:cubicBezTo>
                    <a:pt x="977" y="1"/>
                    <a:pt x="0" y="793"/>
                    <a:pt x="0" y="1978"/>
                  </a:cubicBezTo>
                  <a:cubicBezTo>
                    <a:pt x="0" y="3073"/>
                    <a:pt x="881" y="3954"/>
                    <a:pt x="1977" y="3954"/>
                  </a:cubicBezTo>
                  <a:cubicBezTo>
                    <a:pt x="3739" y="3954"/>
                    <a:pt x="4608" y="1823"/>
                    <a:pt x="3370" y="585"/>
                  </a:cubicBezTo>
                  <a:cubicBezTo>
                    <a:pt x="2970" y="181"/>
                    <a:pt x="2477" y="1"/>
                    <a:pt x="1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4953442" y="1950751"/>
              <a:ext cx="28067" cy="24080"/>
            </a:xfrm>
            <a:custGeom>
              <a:rect b="b" l="l" r="r" t="t"/>
              <a:pathLst>
                <a:path extrusionOk="0" h="1318" w="1536">
                  <a:moveTo>
                    <a:pt x="655" y="1"/>
                  </a:moveTo>
                  <a:cubicBezTo>
                    <a:pt x="286" y="1"/>
                    <a:pt x="0" y="299"/>
                    <a:pt x="0" y="656"/>
                  </a:cubicBezTo>
                  <a:cubicBezTo>
                    <a:pt x="0" y="1057"/>
                    <a:pt x="319" y="1317"/>
                    <a:pt x="654" y="1317"/>
                  </a:cubicBezTo>
                  <a:cubicBezTo>
                    <a:pt x="817" y="1317"/>
                    <a:pt x="983" y="1256"/>
                    <a:pt x="1119" y="1120"/>
                  </a:cubicBezTo>
                  <a:cubicBezTo>
                    <a:pt x="1536" y="715"/>
                    <a:pt x="1238" y="1"/>
                    <a:pt x="655"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4929286" y="1926781"/>
              <a:ext cx="84218" cy="72294"/>
            </a:xfrm>
            <a:custGeom>
              <a:rect b="b" l="l" r="r" t="t"/>
              <a:pathLst>
                <a:path extrusionOk="0" h="3957" w="4609">
                  <a:moveTo>
                    <a:pt x="1977" y="1325"/>
                  </a:moveTo>
                  <a:cubicBezTo>
                    <a:pt x="2334" y="1325"/>
                    <a:pt x="2632" y="1611"/>
                    <a:pt x="2632" y="1968"/>
                  </a:cubicBezTo>
                  <a:lnTo>
                    <a:pt x="2632" y="1980"/>
                  </a:lnTo>
                  <a:cubicBezTo>
                    <a:pt x="2632" y="2375"/>
                    <a:pt x="2310" y="2639"/>
                    <a:pt x="1972" y="2639"/>
                  </a:cubicBezTo>
                  <a:cubicBezTo>
                    <a:pt x="1811" y="2639"/>
                    <a:pt x="1647" y="2579"/>
                    <a:pt x="1513" y="2444"/>
                  </a:cubicBezTo>
                  <a:cubicBezTo>
                    <a:pt x="1096" y="2027"/>
                    <a:pt x="1393" y="1325"/>
                    <a:pt x="1977" y="1325"/>
                  </a:cubicBezTo>
                  <a:close/>
                  <a:moveTo>
                    <a:pt x="1987" y="0"/>
                  </a:moveTo>
                  <a:cubicBezTo>
                    <a:pt x="974" y="0"/>
                    <a:pt x="0" y="789"/>
                    <a:pt x="0" y="1980"/>
                  </a:cubicBezTo>
                  <a:cubicBezTo>
                    <a:pt x="0" y="3063"/>
                    <a:pt x="881" y="3944"/>
                    <a:pt x="1977" y="3956"/>
                  </a:cubicBezTo>
                  <a:cubicBezTo>
                    <a:pt x="3739" y="3956"/>
                    <a:pt x="4608" y="1825"/>
                    <a:pt x="3370" y="587"/>
                  </a:cubicBezTo>
                  <a:cubicBezTo>
                    <a:pt x="2969" y="182"/>
                    <a:pt x="2473" y="0"/>
                    <a:pt x="19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6" name="Google Shape;1386;p42"/>
          <p:cNvSpPr txBox="1"/>
          <p:nvPr>
            <p:ph idx="1" type="subTitle"/>
          </p:nvPr>
        </p:nvSpPr>
        <p:spPr>
          <a:xfrm>
            <a:off x="186875" y="2084238"/>
            <a:ext cx="9030000" cy="115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accent2"/>
                </a:solidFill>
              </a:rPr>
              <a:t>Fonte: </a:t>
            </a:r>
            <a:endParaRPr sz="1400">
              <a:solidFill>
                <a:schemeClr val="accent2"/>
              </a:solidFill>
            </a:endParaRPr>
          </a:p>
          <a:p>
            <a:pPr indent="0" lvl="0" marL="0" rtl="0" algn="just">
              <a:spcBef>
                <a:spcPts val="0"/>
              </a:spcBef>
              <a:spcAft>
                <a:spcPts val="0"/>
              </a:spcAft>
              <a:buNone/>
            </a:pPr>
            <a:r>
              <a:t/>
            </a:r>
            <a:endParaRPr sz="1400">
              <a:solidFill>
                <a:schemeClr val="accent2"/>
              </a:solidFill>
            </a:endParaRPr>
          </a:p>
          <a:p>
            <a:pPr indent="0" lvl="0" marL="0" rtl="0" algn="just">
              <a:spcBef>
                <a:spcPts val="0"/>
              </a:spcBef>
              <a:spcAft>
                <a:spcPts val="0"/>
              </a:spcAft>
              <a:buNone/>
            </a:pPr>
            <a:r>
              <a:rPr lang="en" sz="1400">
                <a:solidFill>
                  <a:schemeClr val="accent2"/>
                </a:solidFill>
              </a:rPr>
              <a:t>Cassiana Bonato e Roberto Finzi Neto. 2011. Etapas de pré-processamento de imagens nas técnicas de reconhecimento biométricas por digitais. Em Anais do Encontro Anual de Computação de 2011 - ENACOMP 2011. Catalão, GO, Brasil.</a:t>
            </a:r>
            <a:endParaRPr sz="1400">
              <a:solidFill>
                <a:schemeClr val="accent2"/>
              </a:solidFill>
            </a:endParaRPr>
          </a:p>
        </p:txBody>
      </p:sp>
      <p:grpSp>
        <p:nvGrpSpPr>
          <p:cNvPr id="1387" name="Google Shape;1387;p42"/>
          <p:cNvGrpSpPr/>
          <p:nvPr/>
        </p:nvGrpSpPr>
        <p:grpSpPr>
          <a:xfrm rot="-2888462">
            <a:off x="2995222" y="3319677"/>
            <a:ext cx="1509206" cy="1357368"/>
            <a:chOff x="3124838" y="1627025"/>
            <a:chExt cx="2894775" cy="2902348"/>
          </a:xfrm>
        </p:grpSpPr>
        <p:grpSp>
          <p:nvGrpSpPr>
            <p:cNvPr id="1388" name="Google Shape;1388;p42"/>
            <p:cNvGrpSpPr/>
            <p:nvPr/>
          </p:nvGrpSpPr>
          <p:grpSpPr>
            <a:xfrm rot="-2540491">
              <a:off x="3575187" y="2023437"/>
              <a:ext cx="1994077" cy="2109524"/>
              <a:chOff x="3912725" y="1223973"/>
              <a:chExt cx="1993924" cy="2109362"/>
            </a:xfrm>
          </p:grpSpPr>
          <p:grpSp>
            <p:nvGrpSpPr>
              <p:cNvPr id="1389" name="Google Shape;1389;p42"/>
              <p:cNvGrpSpPr/>
              <p:nvPr/>
            </p:nvGrpSpPr>
            <p:grpSpPr>
              <a:xfrm>
                <a:off x="4000482" y="1223973"/>
                <a:ext cx="1906167" cy="2109362"/>
                <a:chOff x="4000482" y="1243023"/>
                <a:chExt cx="1906167" cy="2109362"/>
              </a:xfrm>
            </p:grpSpPr>
            <p:sp>
              <p:nvSpPr>
                <p:cNvPr id="1390" name="Google Shape;1390;p42"/>
                <p:cNvSpPr/>
                <p:nvPr/>
              </p:nvSpPr>
              <p:spPr>
                <a:xfrm flipH="1">
                  <a:off x="5634909" y="1499641"/>
                  <a:ext cx="164982" cy="637200"/>
                </a:xfrm>
                <a:custGeom>
                  <a:rect b="b" l="l" r="r" t="t"/>
                  <a:pathLst>
                    <a:path extrusionOk="0" h="7037" w="1822">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flipH="1">
                  <a:off x="5723285" y="1243023"/>
                  <a:ext cx="183364" cy="174761"/>
                </a:xfrm>
                <a:custGeom>
                  <a:rect b="b" l="l" r="r" t="t"/>
                  <a:pathLst>
                    <a:path extrusionOk="0" h="1930" w="2025">
                      <a:moveTo>
                        <a:pt x="0" y="0"/>
                      </a:moveTo>
                      <a:cubicBezTo>
                        <a:pt x="179" y="1024"/>
                        <a:pt x="1000" y="1798"/>
                        <a:pt x="2024" y="1929"/>
                      </a:cubicBezTo>
                      <a:cubicBezTo>
                        <a:pt x="1405" y="1203"/>
                        <a:pt x="822" y="501"/>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flipH="1">
                  <a:off x="4000482" y="1318270"/>
                  <a:ext cx="1683053" cy="2034115"/>
                </a:xfrm>
                <a:custGeom>
                  <a:rect b="b" l="l" r="r" t="t"/>
                  <a:pathLst>
                    <a:path extrusionOk="0" h="22464" w="18587">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flipH="1">
                  <a:off x="4450066" y="1728189"/>
                  <a:ext cx="262052" cy="285776"/>
                </a:xfrm>
                <a:custGeom>
                  <a:rect b="b" l="l" r="r" t="t"/>
                  <a:pathLst>
                    <a:path extrusionOk="0" h="3156" w="2894">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4" name="Google Shape;1394;p42"/>
              <p:cNvSpPr/>
              <p:nvPr/>
            </p:nvSpPr>
            <p:spPr>
              <a:xfrm>
                <a:off x="3912725" y="2095500"/>
                <a:ext cx="1228800" cy="1228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5" name="Google Shape;1395;p42"/>
            <p:cNvSpPr/>
            <p:nvPr/>
          </p:nvSpPr>
          <p:spPr>
            <a:xfrm flipH="1">
              <a:off x="4075634" y="3209032"/>
              <a:ext cx="992740" cy="963358"/>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2"/>
          <p:cNvGrpSpPr/>
          <p:nvPr/>
        </p:nvGrpSpPr>
        <p:grpSpPr>
          <a:xfrm flipH="1" rot="-2244455">
            <a:off x="3796358" y="3902946"/>
            <a:ext cx="564229" cy="805747"/>
            <a:chOff x="2446425" y="1033300"/>
            <a:chExt cx="1176650" cy="1710350"/>
          </a:xfrm>
        </p:grpSpPr>
        <p:sp>
          <p:nvSpPr>
            <p:cNvPr id="1397" name="Google Shape;1397;p42"/>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01" name="Google Shape;1401;p42"/>
          <p:cNvPicPr preferRelativeResize="0"/>
          <p:nvPr/>
        </p:nvPicPr>
        <p:blipFill>
          <a:blip r:embed="rId3">
            <a:alphaModFix/>
          </a:blip>
          <a:stretch>
            <a:fillRect/>
          </a:stretch>
        </p:blipFill>
        <p:spPr>
          <a:xfrm rot="-2552311">
            <a:off x="3779689" y="3972862"/>
            <a:ext cx="445300" cy="445300"/>
          </a:xfrm>
          <a:prstGeom prst="rect">
            <a:avLst/>
          </a:prstGeom>
          <a:noFill/>
          <a:ln>
            <a:noFill/>
          </a:ln>
        </p:spPr>
      </p:pic>
      <p:grpSp>
        <p:nvGrpSpPr>
          <p:cNvPr id="1402" name="Google Shape;1402;p42"/>
          <p:cNvGrpSpPr/>
          <p:nvPr/>
        </p:nvGrpSpPr>
        <p:grpSpPr>
          <a:xfrm rot="-2804971">
            <a:off x="3534845" y="3816303"/>
            <a:ext cx="526277" cy="364082"/>
            <a:chOff x="4595338" y="2724413"/>
            <a:chExt cx="740146" cy="535768"/>
          </a:xfrm>
        </p:grpSpPr>
        <p:sp>
          <p:nvSpPr>
            <p:cNvPr id="1403" name="Google Shape;1403;p42"/>
            <p:cNvSpPr/>
            <p:nvPr/>
          </p:nvSpPr>
          <p:spPr>
            <a:xfrm>
              <a:off x="4663860" y="2768443"/>
              <a:ext cx="603084" cy="362203"/>
            </a:xfrm>
            <a:custGeom>
              <a:rect b="b" l="l" r="r" t="t"/>
              <a:pathLst>
                <a:path extrusionOk="0" h="19825" w="33005">
                  <a:moveTo>
                    <a:pt x="4835" y="10359"/>
                  </a:moveTo>
                  <a:cubicBezTo>
                    <a:pt x="5394" y="10359"/>
                    <a:pt x="5680" y="11038"/>
                    <a:pt x="5275" y="11442"/>
                  </a:cubicBezTo>
                  <a:cubicBezTo>
                    <a:pt x="5148" y="11573"/>
                    <a:pt x="4990" y="11632"/>
                    <a:pt x="4833" y="11632"/>
                  </a:cubicBezTo>
                  <a:cubicBezTo>
                    <a:pt x="4508" y="11632"/>
                    <a:pt x="4192" y="11376"/>
                    <a:pt x="4192" y="10990"/>
                  </a:cubicBezTo>
                  <a:cubicBezTo>
                    <a:pt x="4192" y="10645"/>
                    <a:pt x="4478" y="10359"/>
                    <a:pt x="4835" y="10359"/>
                  </a:cubicBezTo>
                  <a:close/>
                  <a:moveTo>
                    <a:pt x="28171" y="10359"/>
                  </a:moveTo>
                  <a:cubicBezTo>
                    <a:pt x="28742" y="10359"/>
                    <a:pt x="29028" y="11038"/>
                    <a:pt x="28623" y="11442"/>
                  </a:cubicBezTo>
                  <a:cubicBezTo>
                    <a:pt x="28492" y="11573"/>
                    <a:pt x="28333" y="11632"/>
                    <a:pt x="28176" y="11632"/>
                  </a:cubicBezTo>
                  <a:cubicBezTo>
                    <a:pt x="27850" y="11632"/>
                    <a:pt x="27540" y="11376"/>
                    <a:pt x="27540" y="10990"/>
                  </a:cubicBezTo>
                  <a:cubicBezTo>
                    <a:pt x="27540" y="10645"/>
                    <a:pt x="27826" y="10359"/>
                    <a:pt x="28171" y="10359"/>
                  </a:cubicBezTo>
                  <a:close/>
                  <a:moveTo>
                    <a:pt x="7371" y="12133"/>
                  </a:moveTo>
                  <a:lnTo>
                    <a:pt x="7371" y="12145"/>
                  </a:lnTo>
                  <a:cubicBezTo>
                    <a:pt x="7942" y="12145"/>
                    <a:pt x="8228" y="12823"/>
                    <a:pt x="7823" y="13228"/>
                  </a:cubicBezTo>
                  <a:cubicBezTo>
                    <a:pt x="7696" y="13359"/>
                    <a:pt x="7537" y="13418"/>
                    <a:pt x="7381" y="13418"/>
                  </a:cubicBezTo>
                  <a:cubicBezTo>
                    <a:pt x="7055" y="13418"/>
                    <a:pt x="6740" y="13162"/>
                    <a:pt x="6740" y="12776"/>
                  </a:cubicBezTo>
                  <a:cubicBezTo>
                    <a:pt x="6740" y="12419"/>
                    <a:pt x="7025" y="12133"/>
                    <a:pt x="7371" y="12133"/>
                  </a:cubicBezTo>
                  <a:close/>
                  <a:moveTo>
                    <a:pt x="10669" y="0"/>
                  </a:moveTo>
                  <a:lnTo>
                    <a:pt x="5323" y="6454"/>
                  </a:lnTo>
                  <a:cubicBezTo>
                    <a:pt x="5195" y="6610"/>
                    <a:pt x="5012" y="6688"/>
                    <a:pt x="4829" y="6688"/>
                  </a:cubicBezTo>
                  <a:cubicBezTo>
                    <a:pt x="4636" y="6688"/>
                    <a:pt x="4445" y="6601"/>
                    <a:pt x="4323" y="6430"/>
                  </a:cubicBezTo>
                  <a:lnTo>
                    <a:pt x="1" y="643"/>
                  </a:lnTo>
                  <a:lnTo>
                    <a:pt x="2144" y="14681"/>
                  </a:lnTo>
                  <a:cubicBezTo>
                    <a:pt x="4644" y="17134"/>
                    <a:pt x="7740" y="18908"/>
                    <a:pt x="11121" y="19824"/>
                  </a:cubicBezTo>
                  <a:cubicBezTo>
                    <a:pt x="10883" y="19027"/>
                    <a:pt x="10776" y="18193"/>
                    <a:pt x="10776" y="17360"/>
                  </a:cubicBezTo>
                  <a:cubicBezTo>
                    <a:pt x="10776" y="13443"/>
                    <a:pt x="13288" y="10371"/>
                    <a:pt x="16503" y="10371"/>
                  </a:cubicBezTo>
                  <a:cubicBezTo>
                    <a:pt x="19718" y="10371"/>
                    <a:pt x="22230" y="13443"/>
                    <a:pt x="22230" y="17360"/>
                  </a:cubicBezTo>
                  <a:cubicBezTo>
                    <a:pt x="22230" y="18193"/>
                    <a:pt x="22111" y="19027"/>
                    <a:pt x="21873" y="19824"/>
                  </a:cubicBezTo>
                  <a:cubicBezTo>
                    <a:pt x="25266" y="18908"/>
                    <a:pt x="28361" y="17145"/>
                    <a:pt x="30874" y="14681"/>
                  </a:cubicBezTo>
                  <a:lnTo>
                    <a:pt x="33005" y="643"/>
                  </a:lnTo>
                  <a:lnTo>
                    <a:pt x="28683" y="6430"/>
                  </a:lnTo>
                  <a:cubicBezTo>
                    <a:pt x="28555" y="6601"/>
                    <a:pt x="28363" y="6688"/>
                    <a:pt x="28172" y="6688"/>
                  </a:cubicBezTo>
                  <a:cubicBezTo>
                    <a:pt x="27991" y="6688"/>
                    <a:pt x="27810" y="6610"/>
                    <a:pt x="27683" y="6454"/>
                  </a:cubicBezTo>
                  <a:lnTo>
                    <a:pt x="22337" y="0"/>
                  </a:lnTo>
                  <a:lnTo>
                    <a:pt x="16991" y="6454"/>
                  </a:lnTo>
                  <a:cubicBezTo>
                    <a:pt x="16866" y="6608"/>
                    <a:pt x="16684" y="6686"/>
                    <a:pt x="16503" y="6686"/>
                  </a:cubicBezTo>
                  <a:cubicBezTo>
                    <a:pt x="16321" y="6686"/>
                    <a:pt x="16140" y="6608"/>
                    <a:pt x="16015" y="6454"/>
                  </a:cubicBezTo>
                  <a:lnTo>
                    <a:pt x="106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4620791" y="2980960"/>
              <a:ext cx="689239" cy="255835"/>
            </a:xfrm>
            <a:custGeom>
              <a:rect b="b" l="l" r="r" t="t"/>
              <a:pathLst>
                <a:path extrusionOk="0" h="14003" w="37720">
                  <a:moveTo>
                    <a:pt x="18860" y="1275"/>
                  </a:moveTo>
                  <a:cubicBezTo>
                    <a:pt x="20646" y="1275"/>
                    <a:pt x="22039" y="3227"/>
                    <a:pt x="22039" y="5728"/>
                  </a:cubicBezTo>
                  <a:cubicBezTo>
                    <a:pt x="22039" y="8228"/>
                    <a:pt x="20646" y="10193"/>
                    <a:pt x="18860" y="10193"/>
                  </a:cubicBezTo>
                  <a:cubicBezTo>
                    <a:pt x="17074" y="10193"/>
                    <a:pt x="15681" y="8228"/>
                    <a:pt x="15681" y="5728"/>
                  </a:cubicBezTo>
                  <a:cubicBezTo>
                    <a:pt x="15681" y="3227"/>
                    <a:pt x="17074" y="1275"/>
                    <a:pt x="18860" y="1275"/>
                  </a:cubicBezTo>
                  <a:close/>
                  <a:moveTo>
                    <a:pt x="18860" y="1"/>
                  </a:moveTo>
                  <a:cubicBezTo>
                    <a:pt x="16360" y="1"/>
                    <a:pt x="14407" y="2525"/>
                    <a:pt x="14407" y="5728"/>
                  </a:cubicBezTo>
                  <a:cubicBezTo>
                    <a:pt x="14395" y="6787"/>
                    <a:pt x="14621" y="7835"/>
                    <a:pt x="15074" y="8788"/>
                  </a:cubicBezTo>
                  <a:lnTo>
                    <a:pt x="15086" y="8811"/>
                  </a:lnTo>
                  <a:cubicBezTo>
                    <a:pt x="15859" y="10419"/>
                    <a:pt x="17253" y="11467"/>
                    <a:pt x="18860" y="11467"/>
                  </a:cubicBezTo>
                  <a:cubicBezTo>
                    <a:pt x="19717" y="11455"/>
                    <a:pt x="20551" y="11157"/>
                    <a:pt x="21229" y="10609"/>
                  </a:cubicBezTo>
                  <a:cubicBezTo>
                    <a:pt x="21359" y="10506"/>
                    <a:pt x="21493" y="10462"/>
                    <a:pt x="21621" y="10462"/>
                  </a:cubicBezTo>
                  <a:cubicBezTo>
                    <a:pt x="22142" y="10462"/>
                    <a:pt x="22550" y="11189"/>
                    <a:pt x="22015" y="11609"/>
                  </a:cubicBezTo>
                  <a:cubicBezTo>
                    <a:pt x="21122" y="12336"/>
                    <a:pt x="20003" y="12729"/>
                    <a:pt x="18860" y="12729"/>
                  </a:cubicBezTo>
                  <a:cubicBezTo>
                    <a:pt x="16836" y="12729"/>
                    <a:pt x="15097" y="11526"/>
                    <a:pt x="14085" y="9645"/>
                  </a:cubicBezTo>
                  <a:cubicBezTo>
                    <a:pt x="10049" y="8752"/>
                    <a:pt x="6358" y="6728"/>
                    <a:pt x="3441" y="3799"/>
                  </a:cubicBezTo>
                  <a:cubicBezTo>
                    <a:pt x="3072" y="3430"/>
                    <a:pt x="2584" y="3245"/>
                    <a:pt x="2096" y="3245"/>
                  </a:cubicBezTo>
                  <a:cubicBezTo>
                    <a:pt x="1608" y="3245"/>
                    <a:pt x="1120" y="3430"/>
                    <a:pt x="750" y="3799"/>
                  </a:cubicBezTo>
                  <a:cubicBezTo>
                    <a:pt x="0" y="4549"/>
                    <a:pt x="0" y="5763"/>
                    <a:pt x="750" y="6502"/>
                  </a:cubicBezTo>
                  <a:cubicBezTo>
                    <a:pt x="5751" y="11502"/>
                    <a:pt x="12305" y="14003"/>
                    <a:pt x="18860" y="14003"/>
                  </a:cubicBezTo>
                  <a:cubicBezTo>
                    <a:pt x="25414" y="14003"/>
                    <a:pt x="31969" y="11502"/>
                    <a:pt x="36969" y="6502"/>
                  </a:cubicBezTo>
                  <a:cubicBezTo>
                    <a:pt x="37719" y="5763"/>
                    <a:pt x="37719" y="4549"/>
                    <a:pt x="36969" y="3811"/>
                  </a:cubicBezTo>
                  <a:cubicBezTo>
                    <a:pt x="36594" y="3436"/>
                    <a:pt x="36106" y="3248"/>
                    <a:pt x="35618" y="3248"/>
                  </a:cubicBezTo>
                  <a:cubicBezTo>
                    <a:pt x="35130" y="3248"/>
                    <a:pt x="34642" y="3436"/>
                    <a:pt x="34267" y="3811"/>
                  </a:cubicBezTo>
                  <a:cubicBezTo>
                    <a:pt x="31278" y="6799"/>
                    <a:pt x="27480" y="8859"/>
                    <a:pt x="23337" y="9716"/>
                  </a:cubicBezTo>
                  <a:cubicBezTo>
                    <a:pt x="23291" y="9726"/>
                    <a:pt x="23246" y="9730"/>
                    <a:pt x="23202" y="9730"/>
                  </a:cubicBezTo>
                  <a:cubicBezTo>
                    <a:pt x="22745" y="9730"/>
                    <a:pt x="22417" y="9246"/>
                    <a:pt x="22634" y="8811"/>
                  </a:cubicBezTo>
                  <a:cubicBezTo>
                    <a:pt x="23087" y="7847"/>
                    <a:pt x="23325" y="6799"/>
                    <a:pt x="23313" y="5728"/>
                  </a:cubicBezTo>
                  <a:cubicBezTo>
                    <a:pt x="23313" y="2525"/>
                    <a:pt x="21360" y="1"/>
                    <a:pt x="188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4595338" y="2724413"/>
              <a:ext cx="740146" cy="535768"/>
            </a:xfrm>
            <a:custGeom>
              <a:rect b="b" l="l" r="r" t="t"/>
              <a:pathLst>
                <a:path extrusionOk="0" h="29325" w="40506">
                  <a:moveTo>
                    <a:pt x="26087" y="2410"/>
                  </a:moveTo>
                  <a:lnTo>
                    <a:pt x="31433" y="8864"/>
                  </a:lnTo>
                  <a:cubicBezTo>
                    <a:pt x="31560" y="9020"/>
                    <a:pt x="31741" y="9098"/>
                    <a:pt x="31922" y="9098"/>
                  </a:cubicBezTo>
                  <a:cubicBezTo>
                    <a:pt x="32113" y="9098"/>
                    <a:pt x="32305" y="9011"/>
                    <a:pt x="32433" y="8840"/>
                  </a:cubicBezTo>
                  <a:lnTo>
                    <a:pt x="36743" y="3053"/>
                  </a:lnTo>
                  <a:lnTo>
                    <a:pt x="34624" y="17091"/>
                  </a:lnTo>
                  <a:cubicBezTo>
                    <a:pt x="32111" y="19555"/>
                    <a:pt x="29016" y="21318"/>
                    <a:pt x="25634" y="22234"/>
                  </a:cubicBezTo>
                  <a:cubicBezTo>
                    <a:pt x="25873" y="21437"/>
                    <a:pt x="25980" y="20603"/>
                    <a:pt x="25980" y="19770"/>
                  </a:cubicBezTo>
                  <a:cubicBezTo>
                    <a:pt x="25980" y="15853"/>
                    <a:pt x="23468" y="12781"/>
                    <a:pt x="20253" y="12781"/>
                  </a:cubicBezTo>
                  <a:cubicBezTo>
                    <a:pt x="17038" y="12781"/>
                    <a:pt x="14526" y="15853"/>
                    <a:pt x="14526" y="19770"/>
                  </a:cubicBezTo>
                  <a:cubicBezTo>
                    <a:pt x="14526" y="20603"/>
                    <a:pt x="14645" y="21437"/>
                    <a:pt x="14871" y="22234"/>
                  </a:cubicBezTo>
                  <a:cubicBezTo>
                    <a:pt x="11490" y="21318"/>
                    <a:pt x="8394" y="19544"/>
                    <a:pt x="5894" y="17091"/>
                  </a:cubicBezTo>
                  <a:lnTo>
                    <a:pt x="3763" y="3053"/>
                  </a:lnTo>
                  <a:lnTo>
                    <a:pt x="8073" y="8852"/>
                  </a:lnTo>
                  <a:cubicBezTo>
                    <a:pt x="8195" y="9023"/>
                    <a:pt x="8386" y="9109"/>
                    <a:pt x="8579" y="9109"/>
                  </a:cubicBezTo>
                  <a:cubicBezTo>
                    <a:pt x="8762" y="9109"/>
                    <a:pt x="8945" y="9032"/>
                    <a:pt x="9073" y="8876"/>
                  </a:cubicBezTo>
                  <a:lnTo>
                    <a:pt x="14419" y="2410"/>
                  </a:lnTo>
                  <a:lnTo>
                    <a:pt x="19765" y="8864"/>
                  </a:lnTo>
                  <a:cubicBezTo>
                    <a:pt x="19890" y="9018"/>
                    <a:pt x="20071" y="9096"/>
                    <a:pt x="20253" y="9096"/>
                  </a:cubicBezTo>
                  <a:cubicBezTo>
                    <a:pt x="20434" y="9096"/>
                    <a:pt x="20616" y="9018"/>
                    <a:pt x="20741" y="8864"/>
                  </a:cubicBezTo>
                  <a:lnTo>
                    <a:pt x="26087" y="2410"/>
                  </a:lnTo>
                  <a:close/>
                  <a:moveTo>
                    <a:pt x="20253" y="14043"/>
                  </a:moveTo>
                  <a:cubicBezTo>
                    <a:pt x="22753" y="14043"/>
                    <a:pt x="24706" y="16567"/>
                    <a:pt x="24706" y="19782"/>
                  </a:cubicBezTo>
                  <a:cubicBezTo>
                    <a:pt x="24718" y="20841"/>
                    <a:pt x="24480" y="21889"/>
                    <a:pt x="24027" y="22853"/>
                  </a:cubicBezTo>
                  <a:cubicBezTo>
                    <a:pt x="23810" y="23288"/>
                    <a:pt x="24138" y="23772"/>
                    <a:pt x="24595" y="23772"/>
                  </a:cubicBezTo>
                  <a:cubicBezTo>
                    <a:pt x="24639" y="23772"/>
                    <a:pt x="24684" y="23768"/>
                    <a:pt x="24730" y="23758"/>
                  </a:cubicBezTo>
                  <a:cubicBezTo>
                    <a:pt x="28873" y="22901"/>
                    <a:pt x="32671" y="20841"/>
                    <a:pt x="35660" y="17853"/>
                  </a:cubicBezTo>
                  <a:cubicBezTo>
                    <a:pt x="36030" y="17494"/>
                    <a:pt x="36508" y="17316"/>
                    <a:pt x="36984" y="17316"/>
                  </a:cubicBezTo>
                  <a:cubicBezTo>
                    <a:pt x="37472" y="17316"/>
                    <a:pt x="37959" y="17503"/>
                    <a:pt x="38327" y="17877"/>
                  </a:cubicBezTo>
                  <a:cubicBezTo>
                    <a:pt x="39065" y="18615"/>
                    <a:pt x="39077" y="19794"/>
                    <a:pt x="38362" y="20544"/>
                  </a:cubicBezTo>
                  <a:cubicBezTo>
                    <a:pt x="33585" y="25345"/>
                    <a:pt x="27108" y="28045"/>
                    <a:pt x="20342" y="28045"/>
                  </a:cubicBezTo>
                  <a:cubicBezTo>
                    <a:pt x="20312" y="28045"/>
                    <a:pt x="20283" y="28045"/>
                    <a:pt x="20253" y="28045"/>
                  </a:cubicBezTo>
                  <a:cubicBezTo>
                    <a:pt x="20223" y="28045"/>
                    <a:pt x="20193" y="28045"/>
                    <a:pt x="20164" y="28045"/>
                  </a:cubicBezTo>
                  <a:cubicBezTo>
                    <a:pt x="13397" y="28045"/>
                    <a:pt x="6909" y="25345"/>
                    <a:pt x="2143" y="20544"/>
                  </a:cubicBezTo>
                  <a:cubicBezTo>
                    <a:pt x="1393" y="19805"/>
                    <a:pt x="1393" y="18591"/>
                    <a:pt x="2143" y="17853"/>
                  </a:cubicBezTo>
                  <a:cubicBezTo>
                    <a:pt x="2513" y="17478"/>
                    <a:pt x="3001" y="17290"/>
                    <a:pt x="3490" y="17290"/>
                  </a:cubicBezTo>
                  <a:cubicBezTo>
                    <a:pt x="3980" y="17290"/>
                    <a:pt x="4471" y="17478"/>
                    <a:pt x="4846" y="17853"/>
                  </a:cubicBezTo>
                  <a:cubicBezTo>
                    <a:pt x="7751" y="20770"/>
                    <a:pt x="11442" y="22794"/>
                    <a:pt x="15478" y="23699"/>
                  </a:cubicBezTo>
                  <a:cubicBezTo>
                    <a:pt x="16490" y="25568"/>
                    <a:pt x="18241" y="26783"/>
                    <a:pt x="20253" y="26783"/>
                  </a:cubicBezTo>
                  <a:cubicBezTo>
                    <a:pt x="21396" y="26771"/>
                    <a:pt x="22515" y="26378"/>
                    <a:pt x="23408" y="25651"/>
                  </a:cubicBezTo>
                  <a:cubicBezTo>
                    <a:pt x="23943" y="25231"/>
                    <a:pt x="23535" y="24504"/>
                    <a:pt x="23014" y="24504"/>
                  </a:cubicBezTo>
                  <a:cubicBezTo>
                    <a:pt x="22886" y="24504"/>
                    <a:pt x="22752" y="24548"/>
                    <a:pt x="22622" y="24651"/>
                  </a:cubicBezTo>
                  <a:cubicBezTo>
                    <a:pt x="21944" y="25199"/>
                    <a:pt x="21110" y="25497"/>
                    <a:pt x="20253" y="25509"/>
                  </a:cubicBezTo>
                  <a:cubicBezTo>
                    <a:pt x="18646" y="25509"/>
                    <a:pt x="17252" y="24461"/>
                    <a:pt x="16479" y="22853"/>
                  </a:cubicBezTo>
                  <a:lnTo>
                    <a:pt x="16467" y="22830"/>
                  </a:lnTo>
                  <a:cubicBezTo>
                    <a:pt x="16014" y="21877"/>
                    <a:pt x="15788" y="20829"/>
                    <a:pt x="15800" y="19782"/>
                  </a:cubicBezTo>
                  <a:cubicBezTo>
                    <a:pt x="15800" y="16567"/>
                    <a:pt x="17753" y="14043"/>
                    <a:pt x="20253" y="14043"/>
                  </a:cubicBezTo>
                  <a:close/>
                  <a:moveTo>
                    <a:pt x="37748" y="1"/>
                  </a:moveTo>
                  <a:cubicBezTo>
                    <a:pt x="37566" y="1"/>
                    <a:pt x="37380" y="78"/>
                    <a:pt x="37243" y="255"/>
                  </a:cubicBezTo>
                  <a:lnTo>
                    <a:pt x="31885" y="7435"/>
                  </a:lnTo>
                  <a:lnTo>
                    <a:pt x="26587" y="1006"/>
                  </a:lnTo>
                  <a:cubicBezTo>
                    <a:pt x="26456" y="851"/>
                    <a:pt x="26274" y="773"/>
                    <a:pt x="26093" y="773"/>
                  </a:cubicBezTo>
                  <a:cubicBezTo>
                    <a:pt x="25911" y="773"/>
                    <a:pt x="25730" y="851"/>
                    <a:pt x="25599" y="1006"/>
                  </a:cubicBezTo>
                  <a:lnTo>
                    <a:pt x="20253" y="7471"/>
                  </a:lnTo>
                  <a:lnTo>
                    <a:pt x="14907" y="1017"/>
                  </a:lnTo>
                  <a:cubicBezTo>
                    <a:pt x="14776" y="863"/>
                    <a:pt x="14594" y="785"/>
                    <a:pt x="14414" y="785"/>
                  </a:cubicBezTo>
                  <a:cubicBezTo>
                    <a:pt x="14234" y="785"/>
                    <a:pt x="14056" y="863"/>
                    <a:pt x="13931" y="1017"/>
                  </a:cubicBezTo>
                  <a:lnTo>
                    <a:pt x="8609" y="7435"/>
                  </a:lnTo>
                  <a:lnTo>
                    <a:pt x="3251" y="267"/>
                  </a:lnTo>
                  <a:cubicBezTo>
                    <a:pt x="3114" y="86"/>
                    <a:pt x="2928" y="7"/>
                    <a:pt x="2746" y="7"/>
                  </a:cubicBezTo>
                  <a:cubicBezTo>
                    <a:pt x="2388" y="7"/>
                    <a:pt x="2045" y="310"/>
                    <a:pt x="2108" y="744"/>
                  </a:cubicBezTo>
                  <a:lnTo>
                    <a:pt x="4453" y="16174"/>
                  </a:lnTo>
                  <a:cubicBezTo>
                    <a:pt x="4130" y="16070"/>
                    <a:pt x="3801" y="16020"/>
                    <a:pt x="3476" y="16020"/>
                  </a:cubicBezTo>
                  <a:cubicBezTo>
                    <a:pt x="2388" y="16020"/>
                    <a:pt x="1349" y="16580"/>
                    <a:pt x="762" y="17543"/>
                  </a:cubicBezTo>
                  <a:cubicBezTo>
                    <a:pt x="0" y="18805"/>
                    <a:pt x="191" y="20413"/>
                    <a:pt x="1227" y="21449"/>
                  </a:cubicBezTo>
                  <a:cubicBezTo>
                    <a:pt x="6477" y="26699"/>
                    <a:pt x="13359" y="29325"/>
                    <a:pt x="20241" y="29325"/>
                  </a:cubicBezTo>
                  <a:cubicBezTo>
                    <a:pt x="27123" y="29325"/>
                    <a:pt x="34005" y="26699"/>
                    <a:pt x="39255" y="21449"/>
                  </a:cubicBezTo>
                  <a:cubicBezTo>
                    <a:pt x="40505" y="20210"/>
                    <a:pt x="40505" y="18198"/>
                    <a:pt x="39267" y="16948"/>
                  </a:cubicBezTo>
                  <a:cubicBezTo>
                    <a:pt x="38682" y="16363"/>
                    <a:pt x="37878" y="16019"/>
                    <a:pt x="37059" y="16019"/>
                  </a:cubicBezTo>
                  <a:cubicBezTo>
                    <a:pt x="37045" y="16019"/>
                    <a:pt x="37031" y="16019"/>
                    <a:pt x="37017" y="16019"/>
                  </a:cubicBezTo>
                  <a:cubicBezTo>
                    <a:pt x="36988" y="16018"/>
                    <a:pt x="36960" y="16018"/>
                    <a:pt x="36932" y="16018"/>
                  </a:cubicBezTo>
                  <a:cubicBezTo>
                    <a:pt x="36627" y="16018"/>
                    <a:pt x="36324" y="16075"/>
                    <a:pt x="36041" y="16162"/>
                  </a:cubicBezTo>
                  <a:lnTo>
                    <a:pt x="38386" y="732"/>
                  </a:lnTo>
                  <a:cubicBezTo>
                    <a:pt x="38449" y="298"/>
                    <a:pt x="38105" y="1"/>
                    <a:pt x="37748"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4740440" y="2957483"/>
              <a:ext cx="27226" cy="23495"/>
            </a:xfrm>
            <a:custGeom>
              <a:rect b="b" l="l" r="r" t="t"/>
              <a:pathLst>
                <a:path extrusionOk="0" h="1286" w="1490">
                  <a:moveTo>
                    <a:pt x="642" y="1"/>
                  </a:moveTo>
                  <a:cubicBezTo>
                    <a:pt x="317" y="1"/>
                    <a:pt x="1" y="257"/>
                    <a:pt x="1" y="643"/>
                  </a:cubicBezTo>
                  <a:cubicBezTo>
                    <a:pt x="1" y="1000"/>
                    <a:pt x="287" y="1286"/>
                    <a:pt x="644" y="1286"/>
                  </a:cubicBezTo>
                  <a:cubicBezTo>
                    <a:pt x="1203" y="1274"/>
                    <a:pt x="1489" y="595"/>
                    <a:pt x="1084" y="191"/>
                  </a:cubicBezTo>
                  <a:cubicBezTo>
                    <a:pt x="957" y="59"/>
                    <a:pt x="799" y="1"/>
                    <a:pt x="642"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4786998" y="2990113"/>
              <a:ext cx="27208" cy="23276"/>
            </a:xfrm>
            <a:custGeom>
              <a:rect b="b" l="l" r="r" t="t"/>
              <a:pathLst>
                <a:path extrusionOk="0" h="1274" w="1489">
                  <a:moveTo>
                    <a:pt x="642" y="1"/>
                  </a:moveTo>
                  <a:cubicBezTo>
                    <a:pt x="316" y="1"/>
                    <a:pt x="1" y="256"/>
                    <a:pt x="1" y="643"/>
                  </a:cubicBezTo>
                  <a:cubicBezTo>
                    <a:pt x="1" y="988"/>
                    <a:pt x="286" y="1274"/>
                    <a:pt x="632" y="1274"/>
                  </a:cubicBezTo>
                  <a:cubicBezTo>
                    <a:pt x="1203" y="1274"/>
                    <a:pt x="1489" y="595"/>
                    <a:pt x="1084" y="190"/>
                  </a:cubicBezTo>
                  <a:cubicBezTo>
                    <a:pt x="957" y="59"/>
                    <a:pt x="798" y="1"/>
                    <a:pt x="642"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5167066" y="2957483"/>
              <a:ext cx="27226" cy="23495"/>
            </a:xfrm>
            <a:custGeom>
              <a:rect b="b" l="l" r="r" t="t"/>
              <a:pathLst>
                <a:path extrusionOk="0" h="1286" w="1490">
                  <a:moveTo>
                    <a:pt x="637" y="1"/>
                  </a:moveTo>
                  <a:cubicBezTo>
                    <a:pt x="311" y="1"/>
                    <a:pt x="1" y="257"/>
                    <a:pt x="1" y="643"/>
                  </a:cubicBezTo>
                  <a:cubicBezTo>
                    <a:pt x="1" y="1000"/>
                    <a:pt x="287" y="1286"/>
                    <a:pt x="632" y="1286"/>
                  </a:cubicBezTo>
                  <a:cubicBezTo>
                    <a:pt x="1203" y="1274"/>
                    <a:pt x="1489" y="595"/>
                    <a:pt x="1084" y="191"/>
                  </a:cubicBezTo>
                  <a:cubicBezTo>
                    <a:pt x="953" y="59"/>
                    <a:pt x="794" y="1"/>
                    <a:pt x="637"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4930583" y="3027512"/>
              <a:ext cx="69636" cy="116398"/>
            </a:xfrm>
            <a:custGeom>
              <a:rect b="b" l="l" r="r" t="t"/>
              <a:pathLst>
                <a:path extrusionOk="0" h="6371" w="3811">
                  <a:moveTo>
                    <a:pt x="1906" y="1"/>
                  </a:moveTo>
                  <a:cubicBezTo>
                    <a:pt x="858" y="1"/>
                    <a:pt x="1" y="1465"/>
                    <a:pt x="1" y="3180"/>
                  </a:cubicBezTo>
                  <a:cubicBezTo>
                    <a:pt x="1" y="4906"/>
                    <a:pt x="870" y="6371"/>
                    <a:pt x="1906" y="6371"/>
                  </a:cubicBezTo>
                  <a:cubicBezTo>
                    <a:pt x="2942" y="6371"/>
                    <a:pt x="3811" y="4906"/>
                    <a:pt x="3811" y="3180"/>
                  </a:cubicBezTo>
                  <a:cubicBezTo>
                    <a:pt x="3811" y="1465"/>
                    <a:pt x="2942" y="1"/>
                    <a:pt x="19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4907304" y="3004236"/>
              <a:ext cx="116195" cy="162950"/>
            </a:xfrm>
            <a:custGeom>
              <a:rect b="b" l="l" r="r" t="t"/>
              <a:pathLst>
                <a:path extrusionOk="0" h="8919" w="6359">
                  <a:moveTo>
                    <a:pt x="3180" y="1275"/>
                  </a:moveTo>
                  <a:cubicBezTo>
                    <a:pt x="4216" y="1275"/>
                    <a:pt x="5085" y="2739"/>
                    <a:pt x="5085" y="4454"/>
                  </a:cubicBezTo>
                  <a:cubicBezTo>
                    <a:pt x="5085" y="6180"/>
                    <a:pt x="4216" y="7645"/>
                    <a:pt x="3180" y="7645"/>
                  </a:cubicBezTo>
                  <a:cubicBezTo>
                    <a:pt x="2144" y="7645"/>
                    <a:pt x="1275" y="6180"/>
                    <a:pt x="1275" y="4454"/>
                  </a:cubicBezTo>
                  <a:cubicBezTo>
                    <a:pt x="1275" y="2739"/>
                    <a:pt x="2144" y="1275"/>
                    <a:pt x="3180" y="1275"/>
                  </a:cubicBezTo>
                  <a:close/>
                  <a:moveTo>
                    <a:pt x="3180" y="1"/>
                  </a:moveTo>
                  <a:cubicBezTo>
                    <a:pt x="1394" y="1"/>
                    <a:pt x="1" y="1965"/>
                    <a:pt x="1" y="4454"/>
                  </a:cubicBezTo>
                  <a:cubicBezTo>
                    <a:pt x="1" y="6954"/>
                    <a:pt x="1394" y="8919"/>
                    <a:pt x="3180" y="8919"/>
                  </a:cubicBezTo>
                  <a:cubicBezTo>
                    <a:pt x="4966" y="8919"/>
                    <a:pt x="6359" y="6954"/>
                    <a:pt x="6359" y="4454"/>
                  </a:cubicBezTo>
                  <a:cubicBezTo>
                    <a:pt x="6359" y="1965"/>
                    <a:pt x="4966" y="1"/>
                    <a:pt x="3180" y="1"/>
                  </a:cubicBezTo>
                  <a:close/>
                </a:path>
              </a:pathLst>
            </a:custGeom>
            <a:solidFill>
              <a:srgbClr val="000000"/>
            </a:solid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42"/>
          <p:cNvGrpSpPr/>
          <p:nvPr/>
        </p:nvGrpSpPr>
        <p:grpSpPr>
          <a:xfrm rot="-4722519">
            <a:off x="4451298" y="166994"/>
            <a:ext cx="498188" cy="703056"/>
            <a:chOff x="2446425" y="1033300"/>
            <a:chExt cx="1176650" cy="1710350"/>
          </a:xfrm>
        </p:grpSpPr>
        <p:sp>
          <p:nvSpPr>
            <p:cNvPr id="1412" name="Google Shape;1412;p42"/>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16" name="Google Shape;1416;p42"/>
          <p:cNvPicPr preferRelativeResize="0"/>
          <p:nvPr/>
        </p:nvPicPr>
        <p:blipFill>
          <a:blip r:embed="rId3">
            <a:alphaModFix/>
          </a:blip>
          <a:stretch>
            <a:fillRect/>
          </a:stretch>
        </p:blipFill>
        <p:spPr>
          <a:xfrm rot="-4532159">
            <a:off x="4367440" y="311175"/>
            <a:ext cx="407796" cy="353320"/>
          </a:xfrm>
          <a:prstGeom prst="rect">
            <a:avLst/>
          </a:prstGeom>
          <a:noFill/>
          <a:ln>
            <a:noFill/>
          </a:ln>
        </p:spPr>
      </p:pic>
      <p:grpSp>
        <p:nvGrpSpPr>
          <p:cNvPr id="1417" name="Google Shape;1417;p42"/>
          <p:cNvGrpSpPr/>
          <p:nvPr/>
        </p:nvGrpSpPr>
        <p:grpSpPr>
          <a:xfrm rot="-4375341">
            <a:off x="3976494" y="139403"/>
            <a:ext cx="498223" cy="498128"/>
            <a:chOff x="873157" y="4701483"/>
            <a:chExt cx="823828" cy="807205"/>
          </a:xfrm>
        </p:grpSpPr>
        <p:sp>
          <p:nvSpPr>
            <p:cNvPr id="1418" name="Google Shape;1418;p42"/>
            <p:cNvSpPr/>
            <p:nvPr/>
          </p:nvSpPr>
          <p:spPr>
            <a:xfrm>
              <a:off x="993024" y="5247043"/>
              <a:ext cx="153178" cy="154674"/>
            </a:xfrm>
            <a:custGeom>
              <a:rect b="b" l="l" r="r" t="t"/>
              <a:pathLst>
                <a:path extrusionOk="0" h="8466" w="8383">
                  <a:moveTo>
                    <a:pt x="1929" y="0"/>
                  </a:moveTo>
                  <a:lnTo>
                    <a:pt x="1" y="4691"/>
                  </a:lnTo>
                  <a:cubicBezTo>
                    <a:pt x="2537" y="6465"/>
                    <a:pt x="5382" y="7739"/>
                    <a:pt x="8383" y="8465"/>
                  </a:cubicBezTo>
                  <a:lnTo>
                    <a:pt x="8383" y="2381"/>
                  </a:lnTo>
                  <a:cubicBezTo>
                    <a:pt x="6192" y="1893"/>
                    <a:pt x="4073" y="1107"/>
                    <a:pt x="2084" y="72"/>
                  </a:cubicBezTo>
                  <a:lnTo>
                    <a:pt x="2072" y="72"/>
                  </a:lnTo>
                  <a:lnTo>
                    <a:pt x="1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1223422" y="5302511"/>
              <a:ext cx="60281" cy="60273"/>
            </a:xfrm>
            <a:custGeom>
              <a:rect b="b" l="l" r="r" t="t"/>
              <a:pathLst>
                <a:path extrusionOk="0" h="3299" w="3299">
                  <a:moveTo>
                    <a:pt x="0" y="0"/>
                  </a:moveTo>
                  <a:lnTo>
                    <a:pt x="0" y="3298"/>
                  </a:lnTo>
                  <a:lnTo>
                    <a:pt x="3298" y="3298"/>
                  </a:lnTo>
                  <a:lnTo>
                    <a:pt x="3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1360923" y="5247043"/>
              <a:ext cx="153599" cy="154893"/>
            </a:xfrm>
            <a:custGeom>
              <a:rect b="b" l="l" r="r" t="t"/>
              <a:pathLst>
                <a:path extrusionOk="0" h="8478" w="8406">
                  <a:moveTo>
                    <a:pt x="6465" y="0"/>
                  </a:moveTo>
                  <a:lnTo>
                    <a:pt x="6322" y="72"/>
                  </a:lnTo>
                  <a:lnTo>
                    <a:pt x="6310" y="72"/>
                  </a:lnTo>
                  <a:cubicBezTo>
                    <a:pt x="4310" y="1107"/>
                    <a:pt x="2191" y="1881"/>
                    <a:pt x="0" y="2381"/>
                  </a:cubicBezTo>
                  <a:lnTo>
                    <a:pt x="0" y="8477"/>
                  </a:lnTo>
                  <a:cubicBezTo>
                    <a:pt x="1143" y="8215"/>
                    <a:pt x="2274" y="7858"/>
                    <a:pt x="3370" y="7430"/>
                  </a:cubicBezTo>
                  <a:cubicBezTo>
                    <a:pt x="3455" y="7397"/>
                    <a:pt x="3542" y="7382"/>
                    <a:pt x="3628" y="7382"/>
                  </a:cubicBezTo>
                  <a:cubicBezTo>
                    <a:pt x="3890" y="7382"/>
                    <a:pt x="4137" y="7527"/>
                    <a:pt x="4263" y="7787"/>
                  </a:cubicBezTo>
                  <a:cubicBezTo>
                    <a:pt x="4453" y="7692"/>
                    <a:pt x="4655" y="7608"/>
                    <a:pt x="4858" y="7525"/>
                  </a:cubicBezTo>
                  <a:lnTo>
                    <a:pt x="4953" y="7477"/>
                  </a:lnTo>
                  <a:cubicBezTo>
                    <a:pt x="5084" y="7418"/>
                    <a:pt x="5203" y="7358"/>
                    <a:pt x="5322" y="7299"/>
                  </a:cubicBezTo>
                  <a:lnTo>
                    <a:pt x="5441" y="7251"/>
                  </a:lnTo>
                  <a:cubicBezTo>
                    <a:pt x="5560" y="7180"/>
                    <a:pt x="5691" y="7120"/>
                    <a:pt x="5810" y="7061"/>
                  </a:cubicBezTo>
                  <a:cubicBezTo>
                    <a:pt x="5644" y="6727"/>
                    <a:pt x="5775" y="6322"/>
                    <a:pt x="6108" y="6144"/>
                  </a:cubicBezTo>
                  <a:cubicBezTo>
                    <a:pt x="6894" y="5703"/>
                    <a:pt x="7668" y="5227"/>
                    <a:pt x="8406" y="4703"/>
                  </a:cubicBezTo>
                  <a:lnTo>
                    <a:pt x="6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873157" y="5292042"/>
              <a:ext cx="761031" cy="190867"/>
            </a:xfrm>
            <a:custGeom>
              <a:rect b="b" l="l" r="r" t="t"/>
              <a:pathLst>
                <a:path extrusionOk="0" h="10447" w="41649">
                  <a:moveTo>
                    <a:pt x="1303" y="0"/>
                  </a:moveTo>
                  <a:cubicBezTo>
                    <a:pt x="1000" y="0"/>
                    <a:pt x="695" y="116"/>
                    <a:pt x="465" y="347"/>
                  </a:cubicBezTo>
                  <a:cubicBezTo>
                    <a:pt x="0" y="811"/>
                    <a:pt x="12" y="1573"/>
                    <a:pt x="488" y="2026"/>
                  </a:cubicBezTo>
                  <a:cubicBezTo>
                    <a:pt x="6102" y="7640"/>
                    <a:pt x="13463" y="10446"/>
                    <a:pt x="20824" y="10446"/>
                  </a:cubicBezTo>
                  <a:cubicBezTo>
                    <a:pt x="28185" y="10446"/>
                    <a:pt x="35546" y="7640"/>
                    <a:pt x="41160" y="2026"/>
                  </a:cubicBezTo>
                  <a:cubicBezTo>
                    <a:pt x="41636" y="1573"/>
                    <a:pt x="41648" y="811"/>
                    <a:pt x="41172" y="347"/>
                  </a:cubicBezTo>
                  <a:cubicBezTo>
                    <a:pt x="40941" y="116"/>
                    <a:pt x="40640" y="0"/>
                    <a:pt x="40338" y="0"/>
                  </a:cubicBezTo>
                  <a:cubicBezTo>
                    <a:pt x="40033" y="0"/>
                    <a:pt x="39727" y="119"/>
                    <a:pt x="39493" y="359"/>
                  </a:cubicBezTo>
                  <a:cubicBezTo>
                    <a:pt x="37719" y="2157"/>
                    <a:pt x="35683" y="3693"/>
                    <a:pt x="33481" y="4919"/>
                  </a:cubicBezTo>
                  <a:cubicBezTo>
                    <a:pt x="33373" y="4975"/>
                    <a:pt x="33257" y="5001"/>
                    <a:pt x="33143" y="5001"/>
                  </a:cubicBezTo>
                  <a:cubicBezTo>
                    <a:pt x="32891" y="5001"/>
                    <a:pt x="32647" y="4871"/>
                    <a:pt x="32516" y="4633"/>
                  </a:cubicBezTo>
                  <a:cubicBezTo>
                    <a:pt x="32516" y="4621"/>
                    <a:pt x="32504" y="4609"/>
                    <a:pt x="32504" y="4598"/>
                  </a:cubicBezTo>
                  <a:lnTo>
                    <a:pt x="32135" y="4788"/>
                  </a:lnTo>
                  <a:lnTo>
                    <a:pt x="32016" y="4836"/>
                  </a:lnTo>
                  <a:cubicBezTo>
                    <a:pt x="31897" y="4895"/>
                    <a:pt x="31778" y="4955"/>
                    <a:pt x="31647" y="5014"/>
                  </a:cubicBezTo>
                  <a:lnTo>
                    <a:pt x="31540" y="5062"/>
                  </a:lnTo>
                  <a:cubicBezTo>
                    <a:pt x="31349" y="5157"/>
                    <a:pt x="31147" y="5240"/>
                    <a:pt x="30945" y="5324"/>
                  </a:cubicBezTo>
                  <a:cubicBezTo>
                    <a:pt x="30957" y="5336"/>
                    <a:pt x="30968" y="5348"/>
                    <a:pt x="30968" y="5371"/>
                  </a:cubicBezTo>
                  <a:cubicBezTo>
                    <a:pt x="31111" y="5729"/>
                    <a:pt x="30933" y="6133"/>
                    <a:pt x="30576" y="6288"/>
                  </a:cubicBezTo>
                  <a:cubicBezTo>
                    <a:pt x="27443" y="7505"/>
                    <a:pt x="24175" y="8096"/>
                    <a:pt x="20933" y="8096"/>
                  </a:cubicBezTo>
                  <a:cubicBezTo>
                    <a:pt x="14022" y="8096"/>
                    <a:pt x="7233" y="5408"/>
                    <a:pt x="2143" y="359"/>
                  </a:cubicBezTo>
                  <a:cubicBezTo>
                    <a:pt x="1916" y="119"/>
                    <a:pt x="1610" y="0"/>
                    <a:pt x="130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1053506" y="4748035"/>
              <a:ext cx="400113" cy="516201"/>
            </a:xfrm>
            <a:custGeom>
              <a:rect b="b" l="l" r="r" t="t"/>
              <a:pathLst>
                <a:path extrusionOk="0" h="28254" w="21897">
                  <a:moveTo>
                    <a:pt x="8518" y="14481"/>
                  </a:moveTo>
                  <a:cubicBezTo>
                    <a:pt x="8879" y="14481"/>
                    <a:pt x="9228" y="14766"/>
                    <a:pt x="9228" y="15193"/>
                  </a:cubicBezTo>
                  <a:cubicBezTo>
                    <a:pt x="9228" y="15574"/>
                    <a:pt x="8906" y="15895"/>
                    <a:pt x="8525" y="15895"/>
                  </a:cubicBezTo>
                  <a:cubicBezTo>
                    <a:pt x="7894" y="15895"/>
                    <a:pt x="7573" y="15133"/>
                    <a:pt x="8025" y="14693"/>
                  </a:cubicBezTo>
                  <a:cubicBezTo>
                    <a:pt x="8168" y="14546"/>
                    <a:pt x="8344" y="14481"/>
                    <a:pt x="8518" y="14481"/>
                  </a:cubicBezTo>
                  <a:close/>
                  <a:moveTo>
                    <a:pt x="11347" y="16467"/>
                  </a:moveTo>
                  <a:cubicBezTo>
                    <a:pt x="11740" y="16467"/>
                    <a:pt x="12050" y="16776"/>
                    <a:pt x="12062" y="17169"/>
                  </a:cubicBezTo>
                  <a:cubicBezTo>
                    <a:pt x="12062" y="17596"/>
                    <a:pt x="11713" y="17876"/>
                    <a:pt x="11347" y="17876"/>
                  </a:cubicBezTo>
                  <a:cubicBezTo>
                    <a:pt x="11172" y="17876"/>
                    <a:pt x="10994" y="17812"/>
                    <a:pt x="10847" y="17669"/>
                  </a:cubicBezTo>
                  <a:cubicBezTo>
                    <a:pt x="10407" y="17229"/>
                    <a:pt x="10716" y="16467"/>
                    <a:pt x="11347" y="16467"/>
                  </a:cubicBezTo>
                  <a:close/>
                  <a:moveTo>
                    <a:pt x="10954" y="0"/>
                  </a:moveTo>
                  <a:lnTo>
                    <a:pt x="1" y="26432"/>
                  </a:lnTo>
                  <a:cubicBezTo>
                    <a:pt x="1620" y="27218"/>
                    <a:pt x="3322" y="27825"/>
                    <a:pt x="5073" y="28254"/>
                  </a:cubicBezTo>
                  <a:lnTo>
                    <a:pt x="5073" y="26825"/>
                  </a:lnTo>
                  <a:cubicBezTo>
                    <a:pt x="5073" y="26444"/>
                    <a:pt x="5394" y="26123"/>
                    <a:pt x="5775" y="26123"/>
                  </a:cubicBezTo>
                  <a:lnTo>
                    <a:pt x="16122" y="26123"/>
                  </a:lnTo>
                  <a:cubicBezTo>
                    <a:pt x="16515" y="26123"/>
                    <a:pt x="16824" y="26444"/>
                    <a:pt x="16824" y="26825"/>
                  </a:cubicBezTo>
                  <a:lnTo>
                    <a:pt x="16824" y="28254"/>
                  </a:lnTo>
                  <a:cubicBezTo>
                    <a:pt x="18574" y="27825"/>
                    <a:pt x="20277" y="27218"/>
                    <a:pt x="21896" y="26432"/>
                  </a:cubicBezTo>
                  <a:lnTo>
                    <a:pt x="1095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1192085" y="5012767"/>
              <a:ext cx="30040" cy="25761"/>
            </a:xfrm>
            <a:custGeom>
              <a:rect b="b" l="l" r="r" t="t"/>
              <a:pathLst>
                <a:path extrusionOk="0" h="1410" w="1644">
                  <a:moveTo>
                    <a:pt x="941" y="0"/>
                  </a:moveTo>
                  <a:cubicBezTo>
                    <a:pt x="310" y="0"/>
                    <a:pt x="1" y="762"/>
                    <a:pt x="441" y="1203"/>
                  </a:cubicBezTo>
                  <a:cubicBezTo>
                    <a:pt x="584" y="1345"/>
                    <a:pt x="760" y="1409"/>
                    <a:pt x="933" y="1409"/>
                  </a:cubicBezTo>
                  <a:cubicBezTo>
                    <a:pt x="1295" y="1409"/>
                    <a:pt x="1644" y="1129"/>
                    <a:pt x="1644" y="703"/>
                  </a:cubicBezTo>
                  <a:cubicBezTo>
                    <a:pt x="1644" y="310"/>
                    <a:pt x="1322" y="0"/>
                    <a:pt x="941"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1247779" y="5048869"/>
              <a:ext cx="30259" cy="25761"/>
            </a:xfrm>
            <a:custGeom>
              <a:rect b="b" l="l" r="r" t="t"/>
              <a:pathLst>
                <a:path extrusionOk="0" h="1410" w="1656">
                  <a:moveTo>
                    <a:pt x="715" y="1"/>
                  </a:moveTo>
                  <a:cubicBezTo>
                    <a:pt x="322" y="1"/>
                    <a:pt x="1" y="310"/>
                    <a:pt x="1" y="703"/>
                  </a:cubicBezTo>
                  <a:cubicBezTo>
                    <a:pt x="1" y="1130"/>
                    <a:pt x="350" y="1410"/>
                    <a:pt x="715" y="1410"/>
                  </a:cubicBezTo>
                  <a:cubicBezTo>
                    <a:pt x="890" y="1410"/>
                    <a:pt x="1069" y="1346"/>
                    <a:pt x="1215" y="1203"/>
                  </a:cubicBezTo>
                  <a:cubicBezTo>
                    <a:pt x="1656" y="763"/>
                    <a:pt x="1334" y="1"/>
                    <a:pt x="71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1172076" y="5251172"/>
              <a:ext cx="163192" cy="163169"/>
            </a:xfrm>
            <a:custGeom>
              <a:rect b="b" l="l" r="r" t="t"/>
              <a:pathLst>
                <a:path extrusionOk="0" h="8931" w="8931">
                  <a:moveTo>
                    <a:pt x="6811" y="1405"/>
                  </a:moveTo>
                  <a:cubicBezTo>
                    <a:pt x="7204" y="1405"/>
                    <a:pt x="7513" y="1715"/>
                    <a:pt x="7513" y="2108"/>
                  </a:cubicBezTo>
                  <a:lnTo>
                    <a:pt x="7513" y="6811"/>
                  </a:lnTo>
                  <a:cubicBezTo>
                    <a:pt x="7513" y="7204"/>
                    <a:pt x="7204" y="7513"/>
                    <a:pt x="6811" y="7513"/>
                  </a:cubicBezTo>
                  <a:lnTo>
                    <a:pt x="2108" y="7513"/>
                  </a:lnTo>
                  <a:cubicBezTo>
                    <a:pt x="1727" y="7513"/>
                    <a:pt x="1405" y="7204"/>
                    <a:pt x="1405" y="6811"/>
                  </a:cubicBezTo>
                  <a:lnTo>
                    <a:pt x="1405" y="2108"/>
                  </a:lnTo>
                  <a:cubicBezTo>
                    <a:pt x="1405" y="1715"/>
                    <a:pt x="1727" y="1405"/>
                    <a:pt x="2108" y="1405"/>
                  </a:cubicBezTo>
                  <a:close/>
                  <a:moveTo>
                    <a:pt x="0" y="0"/>
                  </a:moveTo>
                  <a:lnTo>
                    <a:pt x="0" y="8537"/>
                  </a:lnTo>
                  <a:cubicBezTo>
                    <a:pt x="1477" y="8799"/>
                    <a:pt x="2965" y="8930"/>
                    <a:pt x="4465" y="8930"/>
                  </a:cubicBezTo>
                  <a:cubicBezTo>
                    <a:pt x="5954" y="8930"/>
                    <a:pt x="7454" y="8799"/>
                    <a:pt x="8930" y="8549"/>
                  </a:cubicBez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1197749" y="5276842"/>
              <a:ext cx="111627" cy="111611"/>
            </a:xfrm>
            <a:custGeom>
              <a:rect b="b" l="l" r="r" t="t"/>
              <a:pathLst>
                <a:path extrusionOk="0" h="6109" w="6109">
                  <a:moveTo>
                    <a:pt x="4703" y="1405"/>
                  </a:moveTo>
                  <a:lnTo>
                    <a:pt x="4703" y="4703"/>
                  </a:lnTo>
                  <a:lnTo>
                    <a:pt x="1417" y="4703"/>
                  </a:lnTo>
                  <a:lnTo>
                    <a:pt x="1417" y="1405"/>
                  </a:lnTo>
                  <a:close/>
                  <a:moveTo>
                    <a:pt x="703" y="0"/>
                  </a:moveTo>
                  <a:cubicBezTo>
                    <a:pt x="322" y="0"/>
                    <a:pt x="0" y="310"/>
                    <a:pt x="0" y="703"/>
                  </a:cubicBezTo>
                  <a:lnTo>
                    <a:pt x="0" y="5406"/>
                  </a:lnTo>
                  <a:cubicBezTo>
                    <a:pt x="0" y="5799"/>
                    <a:pt x="322" y="6108"/>
                    <a:pt x="703" y="6108"/>
                  </a:cubicBezTo>
                  <a:lnTo>
                    <a:pt x="5406" y="6108"/>
                  </a:lnTo>
                  <a:cubicBezTo>
                    <a:pt x="5799" y="6108"/>
                    <a:pt x="6108" y="5799"/>
                    <a:pt x="6108" y="5406"/>
                  </a:cubicBezTo>
                  <a:lnTo>
                    <a:pt x="6108" y="703"/>
                  </a:lnTo>
                  <a:cubicBezTo>
                    <a:pt x="6108" y="310"/>
                    <a:pt x="5799" y="0"/>
                    <a:pt x="5406"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880478" y="4701483"/>
              <a:ext cx="816507" cy="807205"/>
            </a:xfrm>
            <a:custGeom>
              <a:rect b="b" l="l" r="r" t="t"/>
              <a:pathLst>
                <a:path extrusionOk="0" h="44182" w="44685">
                  <a:moveTo>
                    <a:pt x="22348" y="2548"/>
                  </a:moveTo>
                  <a:lnTo>
                    <a:pt x="33290" y="28980"/>
                  </a:lnTo>
                  <a:cubicBezTo>
                    <a:pt x="31671" y="29766"/>
                    <a:pt x="29968" y="30373"/>
                    <a:pt x="28218" y="30802"/>
                  </a:cubicBezTo>
                  <a:lnTo>
                    <a:pt x="28218" y="29373"/>
                  </a:lnTo>
                  <a:cubicBezTo>
                    <a:pt x="28218" y="28992"/>
                    <a:pt x="27909" y="28671"/>
                    <a:pt x="27516" y="28671"/>
                  </a:cubicBezTo>
                  <a:lnTo>
                    <a:pt x="17169" y="28671"/>
                  </a:lnTo>
                  <a:cubicBezTo>
                    <a:pt x="16788" y="28671"/>
                    <a:pt x="16467" y="28992"/>
                    <a:pt x="16467" y="29373"/>
                  </a:cubicBezTo>
                  <a:lnTo>
                    <a:pt x="16467" y="30802"/>
                  </a:lnTo>
                  <a:cubicBezTo>
                    <a:pt x="14716" y="30373"/>
                    <a:pt x="13014" y="29766"/>
                    <a:pt x="11395" y="28980"/>
                  </a:cubicBezTo>
                  <a:lnTo>
                    <a:pt x="22348" y="2548"/>
                  </a:lnTo>
                  <a:close/>
                  <a:moveTo>
                    <a:pt x="10013" y="29861"/>
                  </a:moveTo>
                  <a:lnTo>
                    <a:pt x="10156" y="29933"/>
                  </a:lnTo>
                  <a:lnTo>
                    <a:pt x="10168" y="29933"/>
                  </a:lnTo>
                  <a:cubicBezTo>
                    <a:pt x="12157" y="30968"/>
                    <a:pt x="14276" y="31742"/>
                    <a:pt x="16467" y="32242"/>
                  </a:cubicBezTo>
                  <a:lnTo>
                    <a:pt x="16467" y="38326"/>
                  </a:lnTo>
                  <a:cubicBezTo>
                    <a:pt x="13454" y="37600"/>
                    <a:pt x="10609" y="36314"/>
                    <a:pt x="8073" y="34552"/>
                  </a:cubicBezTo>
                  <a:lnTo>
                    <a:pt x="10013" y="29861"/>
                  </a:lnTo>
                  <a:close/>
                  <a:moveTo>
                    <a:pt x="26813" y="30087"/>
                  </a:moveTo>
                  <a:lnTo>
                    <a:pt x="26813" y="38636"/>
                  </a:lnTo>
                  <a:cubicBezTo>
                    <a:pt x="25337" y="38886"/>
                    <a:pt x="23837" y="39017"/>
                    <a:pt x="22348" y="39017"/>
                  </a:cubicBezTo>
                  <a:cubicBezTo>
                    <a:pt x="20848" y="39017"/>
                    <a:pt x="19360" y="38874"/>
                    <a:pt x="17883" y="38612"/>
                  </a:cubicBezTo>
                  <a:lnTo>
                    <a:pt x="17883" y="30087"/>
                  </a:lnTo>
                  <a:close/>
                  <a:moveTo>
                    <a:pt x="34671" y="29861"/>
                  </a:moveTo>
                  <a:lnTo>
                    <a:pt x="36624" y="34564"/>
                  </a:lnTo>
                  <a:cubicBezTo>
                    <a:pt x="35874" y="35088"/>
                    <a:pt x="35112" y="35576"/>
                    <a:pt x="34314" y="36005"/>
                  </a:cubicBezTo>
                  <a:cubicBezTo>
                    <a:pt x="33993" y="36183"/>
                    <a:pt x="33862" y="36588"/>
                    <a:pt x="34016" y="36933"/>
                  </a:cubicBezTo>
                  <a:cubicBezTo>
                    <a:pt x="34028" y="36945"/>
                    <a:pt x="34028" y="36957"/>
                    <a:pt x="34040" y="36969"/>
                  </a:cubicBezTo>
                  <a:cubicBezTo>
                    <a:pt x="34171" y="37198"/>
                    <a:pt x="34413" y="37331"/>
                    <a:pt x="34660" y="37331"/>
                  </a:cubicBezTo>
                  <a:cubicBezTo>
                    <a:pt x="34774" y="37331"/>
                    <a:pt x="34888" y="37303"/>
                    <a:pt x="34993" y="37243"/>
                  </a:cubicBezTo>
                  <a:cubicBezTo>
                    <a:pt x="37207" y="36017"/>
                    <a:pt x="39231" y="34481"/>
                    <a:pt x="41017" y="32695"/>
                  </a:cubicBezTo>
                  <a:cubicBezTo>
                    <a:pt x="41248" y="32452"/>
                    <a:pt x="41559" y="32330"/>
                    <a:pt x="41870" y="32330"/>
                  </a:cubicBezTo>
                  <a:cubicBezTo>
                    <a:pt x="42169" y="32330"/>
                    <a:pt x="42468" y="32443"/>
                    <a:pt x="42696" y="32671"/>
                  </a:cubicBezTo>
                  <a:cubicBezTo>
                    <a:pt x="43160" y="33135"/>
                    <a:pt x="43149" y="33897"/>
                    <a:pt x="42672" y="34350"/>
                  </a:cubicBezTo>
                  <a:lnTo>
                    <a:pt x="42684" y="34350"/>
                  </a:lnTo>
                  <a:cubicBezTo>
                    <a:pt x="37064" y="39964"/>
                    <a:pt x="29703" y="42770"/>
                    <a:pt x="22344" y="42770"/>
                  </a:cubicBezTo>
                  <a:cubicBezTo>
                    <a:pt x="14984" y="42770"/>
                    <a:pt x="7626" y="39964"/>
                    <a:pt x="2012" y="34350"/>
                  </a:cubicBezTo>
                  <a:cubicBezTo>
                    <a:pt x="1560" y="33885"/>
                    <a:pt x="1572" y="33159"/>
                    <a:pt x="2024" y="32707"/>
                  </a:cubicBezTo>
                  <a:cubicBezTo>
                    <a:pt x="2255" y="32476"/>
                    <a:pt x="2557" y="32360"/>
                    <a:pt x="2859" y="32360"/>
                  </a:cubicBezTo>
                  <a:cubicBezTo>
                    <a:pt x="3149" y="32360"/>
                    <a:pt x="3440" y="32467"/>
                    <a:pt x="3667" y="32683"/>
                  </a:cubicBezTo>
                  <a:cubicBezTo>
                    <a:pt x="8757" y="37732"/>
                    <a:pt x="15541" y="40420"/>
                    <a:pt x="22452" y="40420"/>
                  </a:cubicBezTo>
                  <a:cubicBezTo>
                    <a:pt x="25693" y="40420"/>
                    <a:pt x="28963" y="39829"/>
                    <a:pt x="32100" y="38612"/>
                  </a:cubicBezTo>
                  <a:cubicBezTo>
                    <a:pt x="32457" y="38457"/>
                    <a:pt x="32635" y="38053"/>
                    <a:pt x="32492" y="37695"/>
                  </a:cubicBezTo>
                  <a:cubicBezTo>
                    <a:pt x="32481" y="37672"/>
                    <a:pt x="32481" y="37660"/>
                    <a:pt x="32469" y="37648"/>
                  </a:cubicBezTo>
                  <a:cubicBezTo>
                    <a:pt x="32351" y="37394"/>
                    <a:pt x="32096" y="37244"/>
                    <a:pt x="31829" y="37244"/>
                  </a:cubicBezTo>
                  <a:cubicBezTo>
                    <a:pt x="31744" y="37244"/>
                    <a:pt x="31659" y="37259"/>
                    <a:pt x="31576" y="37291"/>
                  </a:cubicBezTo>
                  <a:cubicBezTo>
                    <a:pt x="30480" y="37731"/>
                    <a:pt x="29361" y="38076"/>
                    <a:pt x="28218" y="38350"/>
                  </a:cubicBezTo>
                  <a:lnTo>
                    <a:pt x="28218" y="32242"/>
                  </a:lnTo>
                  <a:cubicBezTo>
                    <a:pt x="30409" y="31754"/>
                    <a:pt x="32528" y="30968"/>
                    <a:pt x="34517" y="29933"/>
                  </a:cubicBezTo>
                  <a:lnTo>
                    <a:pt x="34528" y="29933"/>
                  </a:lnTo>
                  <a:lnTo>
                    <a:pt x="34671" y="29861"/>
                  </a:lnTo>
                  <a:close/>
                  <a:moveTo>
                    <a:pt x="22354" y="0"/>
                  </a:moveTo>
                  <a:cubicBezTo>
                    <a:pt x="22089" y="0"/>
                    <a:pt x="21824" y="143"/>
                    <a:pt x="21705" y="429"/>
                  </a:cubicBezTo>
                  <a:lnTo>
                    <a:pt x="10144" y="28325"/>
                  </a:lnTo>
                  <a:lnTo>
                    <a:pt x="10013" y="28254"/>
                  </a:lnTo>
                  <a:cubicBezTo>
                    <a:pt x="9900" y="28188"/>
                    <a:pt x="9777" y="28157"/>
                    <a:pt x="9656" y="28157"/>
                  </a:cubicBezTo>
                  <a:cubicBezTo>
                    <a:pt x="9382" y="28157"/>
                    <a:pt x="9121" y="28315"/>
                    <a:pt x="9013" y="28587"/>
                  </a:cubicBezTo>
                  <a:lnTo>
                    <a:pt x="6906" y="33683"/>
                  </a:lnTo>
                  <a:cubicBezTo>
                    <a:pt x="6120" y="33064"/>
                    <a:pt x="5382" y="32397"/>
                    <a:pt x="4668" y="31683"/>
                  </a:cubicBezTo>
                  <a:cubicBezTo>
                    <a:pt x="4166" y="31181"/>
                    <a:pt x="3503" y="30928"/>
                    <a:pt x="2839" y="30928"/>
                  </a:cubicBezTo>
                  <a:cubicBezTo>
                    <a:pt x="2178" y="30928"/>
                    <a:pt x="1517" y="31178"/>
                    <a:pt x="1012" y="31683"/>
                  </a:cubicBezTo>
                  <a:cubicBezTo>
                    <a:pt x="0" y="32695"/>
                    <a:pt x="0" y="34338"/>
                    <a:pt x="1012" y="35350"/>
                  </a:cubicBezTo>
                  <a:cubicBezTo>
                    <a:pt x="6900" y="41238"/>
                    <a:pt x="14621" y="44181"/>
                    <a:pt x="22344" y="44181"/>
                  </a:cubicBezTo>
                  <a:cubicBezTo>
                    <a:pt x="30067" y="44181"/>
                    <a:pt x="37791" y="41238"/>
                    <a:pt x="43684" y="35350"/>
                  </a:cubicBezTo>
                  <a:cubicBezTo>
                    <a:pt x="44684" y="34338"/>
                    <a:pt x="44684" y="32695"/>
                    <a:pt x="43684" y="31695"/>
                  </a:cubicBezTo>
                  <a:cubicBezTo>
                    <a:pt x="43178" y="31189"/>
                    <a:pt x="42515" y="30936"/>
                    <a:pt x="41852" y="30936"/>
                  </a:cubicBezTo>
                  <a:cubicBezTo>
                    <a:pt x="41190" y="30936"/>
                    <a:pt x="40529" y="31189"/>
                    <a:pt x="40029" y="31695"/>
                  </a:cubicBezTo>
                  <a:cubicBezTo>
                    <a:pt x="39315" y="32397"/>
                    <a:pt x="38577" y="33064"/>
                    <a:pt x="37791" y="33683"/>
                  </a:cubicBezTo>
                  <a:lnTo>
                    <a:pt x="35683" y="28587"/>
                  </a:lnTo>
                  <a:cubicBezTo>
                    <a:pt x="35568" y="28315"/>
                    <a:pt x="35309" y="28157"/>
                    <a:pt x="35039" y="28157"/>
                  </a:cubicBezTo>
                  <a:cubicBezTo>
                    <a:pt x="34919" y="28157"/>
                    <a:pt x="34797" y="28188"/>
                    <a:pt x="34683" y="28254"/>
                  </a:cubicBezTo>
                  <a:lnTo>
                    <a:pt x="34552" y="28325"/>
                  </a:lnTo>
                  <a:lnTo>
                    <a:pt x="23003" y="429"/>
                  </a:lnTo>
                  <a:cubicBezTo>
                    <a:pt x="22884" y="143"/>
                    <a:pt x="22619" y="0"/>
                    <a:pt x="22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29"/>
          <p:cNvGrpSpPr/>
          <p:nvPr/>
        </p:nvGrpSpPr>
        <p:grpSpPr>
          <a:xfrm>
            <a:off x="3822826" y="3353171"/>
            <a:ext cx="1901930" cy="1721403"/>
            <a:chOff x="5686721" y="1540347"/>
            <a:chExt cx="2062831" cy="2062796"/>
          </a:xfrm>
        </p:grpSpPr>
        <p:sp>
          <p:nvSpPr>
            <p:cNvPr id="296" name="Google Shape;296;p29"/>
            <p:cNvSpPr/>
            <p:nvPr/>
          </p:nvSpPr>
          <p:spPr>
            <a:xfrm>
              <a:off x="5686721" y="1540347"/>
              <a:ext cx="2062831" cy="2062796"/>
            </a:xfrm>
            <a:custGeom>
              <a:rect b="b" l="l" r="r" t="t"/>
              <a:pathLst>
                <a:path extrusionOk="0" h="59627" w="59628">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cap="flat" cmpd="sng" w="223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6517105" y="2597674"/>
              <a:ext cx="494743" cy="950152"/>
            </a:xfrm>
            <a:custGeom>
              <a:rect b="b" l="l" r="r" t="t"/>
              <a:pathLst>
                <a:path extrusionOk="0" h="27465" w="14301">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5724638" y="2320049"/>
              <a:ext cx="881065" cy="468797"/>
            </a:xfrm>
            <a:custGeom>
              <a:rect b="b" l="l" r="r" t="t"/>
              <a:pathLst>
                <a:path extrusionOk="0" h="13551" w="25468">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6848283" y="2197721"/>
              <a:ext cx="845640" cy="465891"/>
            </a:xfrm>
            <a:custGeom>
              <a:rect b="b" l="l" r="r" t="t"/>
              <a:pathLst>
                <a:path extrusionOk="0" h="13467" w="24444">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5876198" y="2583248"/>
              <a:ext cx="740644" cy="826302"/>
            </a:xfrm>
            <a:custGeom>
              <a:rect b="b" l="l" r="r" t="t"/>
              <a:pathLst>
                <a:path extrusionOk="0" h="23885" w="21409">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6776602" y="1672984"/>
              <a:ext cx="703143" cy="727014"/>
            </a:xfrm>
            <a:custGeom>
              <a:rect b="b" l="l" r="r" t="t"/>
              <a:pathLst>
                <a:path extrusionOk="0" h="21015" w="20325">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5887338" y="1738473"/>
              <a:ext cx="717950" cy="670174"/>
            </a:xfrm>
            <a:custGeom>
              <a:rect b="b" l="l" r="r" t="t"/>
              <a:pathLst>
                <a:path extrusionOk="0" h="19372" w="20753">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6788538" y="2568856"/>
              <a:ext cx="831664" cy="774374"/>
            </a:xfrm>
            <a:custGeom>
              <a:rect b="b" l="l" r="r" t="t"/>
              <a:pathLst>
                <a:path extrusionOk="0" h="22384" w="2404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6419478" y="1588953"/>
              <a:ext cx="441605" cy="765726"/>
            </a:xfrm>
            <a:custGeom>
              <a:rect b="b" l="l" r="r" t="t"/>
              <a:pathLst>
                <a:path extrusionOk="0" h="22134" w="12765">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9"/>
          <p:cNvSpPr txBox="1"/>
          <p:nvPr>
            <p:ph type="title"/>
          </p:nvPr>
        </p:nvSpPr>
        <p:spPr>
          <a:xfrm>
            <a:off x="3107586" y="335550"/>
            <a:ext cx="3105300" cy="572700"/>
          </a:xfrm>
          <a:prstGeom prst="rect">
            <a:avLst/>
          </a:prstGeom>
        </p:spPr>
        <p:txBody>
          <a:bodyPr anchorCtr="0" anchor="t" bIns="91425" lIns="91425" spcFirstLastPara="1" rIns="91425" wrap="square" tIns="91425">
            <a:noAutofit/>
          </a:bodyPr>
          <a:lstStyle/>
          <a:p>
            <a:pPr indent="-482600" lvl="0" marL="457200" rtl="0" algn="ctr">
              <a:spcBef>
                <a:spcPts val="0"/>
              </a:spcBef>
              <a:spcAft>
                <a:spcPts val="0"/>
              </a:spcAft>
              <a:buSzPts val="4000"/>
              <a:buAutoNum type="arabicPeriod"/>
            </a:pPr>
            <a:r>
              <a:rPr lang="en"/>
              <a:t>Introdução</a:t>
            </a:r>
            <a:endParaRPr/>
          </a:p>
        </p:txBody>
      </p:sp>
      <p:sp>
        <p:nvSpPr>
          <p:cNvPr id="306" name="Google Shape;306;p29"/>
          <p:cNvSpPr txBox="1"/>
          <p:nvPr>
            <p:ph idx="1" type="body"/>
          </p:nvPr>
        </p:nvSpPr>
        <p:spPr>
          <a:xfrm>
            <a:off x="857588" y="1390226"/>
            <a:ext cx="7704000" cy="19983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solidFill>
                  <a:schemeClr val="accent2"/>
                </a:solidFill>
              </a:rPr>
              <a:t>O que é Biometria?</a:t>
            </a:r>
            <a:endParaRPr>
              <a:solidFill>
                <a:schemeClr val="accent2"/>
              </a:solidFill>
            </a:endParaRPr>
          </a:p>
          <a:p>
            <a:pPr indent="457200" lvl="0" marL="0" rtl="0" algn="l">
              <a:spcBef>
                <a:spcPts val="1600"/>
              </a:spcBef>
              <a:spcAft>
                <a:spcPts val="0"/>
              </a:spcAft>
              <a:buNone/>
            </a:pPr>
            <a:r>
              <a:rPr lang="en">
                <a:solidFill>
                  <a:schemeClr val="accent2"/>
                </a:solidFill>
              </a:rPr>
              <a:t>Biometria é a ciência que procura identificar indivíduos baseando-se em características únicas [Boulgouris et al. 2010]. Essas características podem ser de caráter físico, químico ou comportamental. Seus principais fins são para segurança e controle, pois permite o controle de acesso de pessoas a dados ou a um determinado local que exige um alto nível de </a:t>
            </a:r>
            <a:r>
              <a:rPr lang="en">
                <a:solidFill>
                  <a:schemeClr val="accent2"/>
                </a:solidFill>
              </a:rPr>
              <a:t>segurança</a:t>
            </a:r>
            <a:r>
              <a:rPr lang="en">
                <a:solidFill>
                  <a:schemeClr val="accent2"/>
                </a:solidFill>
              </a:rPr>
              <a:t> por meio de sistemas </a:t>
            </a:r>
            <a:r>
              <a:rPr lang="en">
                <a:solidFill>
                  <a:schemeClr val="accent2"/>
                </a:solidFill>
              </a:rPr>
              <a:t>biométricos</a:t>
            </a:r>
            <a:r>
              <a:rPr lang="en">
                <a:solidFill>
                  <a:schemeClr val="accent2"/>
                </a:solidFill>
              </a:rPr>
              <a:t> que são processos automatizados de </a:t>
            </a:r>
            <a:r>
              <a:rPr lang="en">
                <a:solidFill>
                  <a:schemeClr val="accent2"/>
                </a:solidFill>
              </a:rPr>
              <a:t>identificação</a:t>
            </a:r>
            <a:r>
              <a:rPr lang="en">
                <a:solidFill>
                  <a:schemeClr val="accent2"/>
                </a:solidFill>
              </a:rPr>
              <a:t> baseados em tais características.</a:t>
            </a:r>
            <a:endParaRPr>
              <a:solidFill>
                <a:schemeClr val="accent2"/>
              </a:solidFill>
            </a:endParaRPr>
          </a:p>
          <a:p>
            <a:pPr indent="0" lvl="0" marL="0" rtl="0" algn="l">
              <a:spcBef>
                <a:spcPts val="1600"/>
              </a:spcBef>
              <a:spcAft>
                <a:spcPts val="0"/>
              </a:spcAft>
              <a:buNone/>
            </a:pPr>
            <a:r>
              <a:rPr lang="en">
                <a:solidFill>
                  <a:schemeClr val="accent2"/>
                </a:solidFill>
              </a:rPr>
              <a:t>Ex: Impressão Digital</a:t>
            </a:r>
            <a:endParaRPr/>
          </a:p>
          <a:p>
            <a:pPr indent="0" lvl="0" marL="0" rtl="0" algn="l">
              <a:spcBef>
                <a:spcPts val="1600"/>
              </a:spcBef>
              <a:spcAft>
                <a:spcPts val="1600"/>
              </a:spcAft>
              <a:buNone/>
            </a:pPr>
            <a:r>
              <a:t/>
            </a:r>
            <a:endParaRPr>
              <a:highlight>
                <a:schemeClr val="dk1"/>
              </a:highlight>
            </a:endParaRPr>
          </a:p>
        </p:txBody>
      </p:sp>
      <p:grpSp>
        <p:nvGrpSpPr>
          <p:cNvPr id="307" name="Google Shape;307;p29"/>
          <p:cNvGrpSpPr/>
          <p:nvPr/>
        </p:nvGrpSpPr>
        <p:grpSpPr>
          <a:xfrm flipH="1">
            <a:off x="7901900" y="3792485"/>
            <a:ext cx="521962" cy="758711"/>
            <a:chOff x="2446425" y="1033300"/>
            <a:chExt cx="1176650" cy="1710350"/>
          </a:xfrm>
        </p:grpSpPr>
        <p:sp>
          <p:nvSpPr>
            <p:cNvPr id="308" name="Google Shape;308;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2" name="Google Shape;312;p29"/>
          <p:cNvPicPr preferRelativeResize="0"/>
          <p:nvPr/>
        </p:nvPicPr>
        <p:blipFill>
          <a:blip r:embed="rId3">
            <a:alphaModFix/>
          </a:blip>
          <a:stretch>
            <a:fillRect/>
          </a:stretch>
        </p:blipFill>
        <p:spPr>
          <a:xfrm>
            <a:off x="7965875" y="3819400"/>
            <a:ext cx="393975" cy="433700"/>
          </a:xfrm>
          <a:prstGeom prst="rect">
            <a:avLst/>
          </a:prstGeom>
          <a:noFill/>
          <a:ln>
            <a:noFill/>
          </a:ln>
        </p:spPr>
      </p:pic>
      <p:grpSp>
        <p:nvGrpSpPr>
          <p:cNvPr id="313" name="Google Shape;313;p29"/>
          <p:cNvGrpSpPr/>
          <p:nvPr/>
        </p:nvGrpSpPr>
        <p:grpSpPr>
          <a:xfrm>
            <a:off x="653550" y="465110"/>
            <a:ext cx="521962" cy="758711"/>
            <a:chOff x="2446425" y="1033300"/>
            <a:chExt cx="1176650" cy="1710350"/>
          </a:xfrm>
        </p:grpSpPr>
        <p:sp>
          <p:nvSpPr>
            <p:cNvPr id="314" name="Google Shape;314;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8" name="Google Shape;318;p29"/>
          <p:cNvPicPr preferRelativeResize="0"/>
          <p:nvPr/>
        </p:nvPicPr>
        <p:blipFill>
          <a:blip r:embed="rId3">
            <a:alphaModFix/>
          </a:blip>
          <a:stretch>
            <a:fillRect/>
          </a:stretch>
        </p:blipFill>
        <p:spPr>
          <a:xfrm>
            <a:off x="731238" y="504850"/>
            <a:ext cx="366579" cy="403525"/>
          </a:xfrm>
          <a:prstGeom prst="rect">
            <a:avLst/>
          </a:prstGeom>
          <a:noFill/>
          <a:ln>
            <a:noFill/>
          </a:ln>
        </p:spPr>
      </p:pic>
      <p:grpSp>
        <p:nvGrpSpPr>
          <p:cNvPr id="319" name="Google Shape;319;p29"/>
          <p:cNvGrpSpPr/>
          <p:nvPr/>
        </p:nvGrpSpPr>
        <p:grpSpPr>
          <a:xfrm flipH="1">
            <a:off x="8261539" y="465107"/>
            <a:ext cx="521962" cy="758711"/>
            <a:chOff x="2446425" y="1033300"/>
            <a:chExt cx="1176650" cy="1710350"/>
          </a:xfrm>
        </p:grpSpPr>
        <p:sp>
          <p:nvSpPr>
            <p:cNvPr id="320" name="Google Shape;320;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4" name="Google Shape;324;p29"/>
          <p:cNvPicPr preferRelativeResize="0"/>
          <p:nvPr/>
        </p:nvPicPr>
        <p:blipFill>
          <a:blip r:embed="rId3">
            <a:alphaModFix/>
          </a:blip>
          <a:stretch>
            <a:fillRect/>
          </a:stretch>
        </p:blipFill>
        <p:spPr>
          <a:xfrm>
            <a:off x="8339225" y="496350"/>
            <a:ext cx="366579" cy="403525"/>
          </a:xfrm>
          <a:prstGeom prst="rect">
            <a:avLst/>
          </a:prstGeom>
          <a:noFill/>
          <a:ln>
            <a:noFill/>
          </a:ln>
        </p:spPr>
      </p:pic>
      <p:grpSp>
        <p:nvGrpSpPr>
          <p:cNvPr id="325" name="Google Shape;325;p29"/>
          <p:cNvGrpSpPr/>
          <p:nvPr/>
        </p:nvGrpSpPr>
        <p:grpSpPr>
          <a:xfrm>
            <a:off x="717567" y="313100"/>
            <a:ext cx="393941" cy="325211"/>
            <a:chOff x="2143461" y="6160099"/>
            <a:chExt cx="694903" cy="565584"/>
          </a:xfrm>
        </p:grpSpPr>
        <p:sp>
          <p:nvSpPr>
            <p:cNvPr id="326" name="Google Shape;326;p29"/>
            <p:cNvSpPr/>
            <p:nvPr/>
          </p:nvSpPr>
          <p:spPr>
            <a:xfrm>
              <a:off x="2143461" y="6160099"/>
              <a:ext cx="694903" cy="408316"/>
            </a:xfrm>
            <a:custGeom>
              <a:rect b="b" l="l" r="r" t="t"/>
              <a:pathLst>
                <a:path extrusionOk="0" h="22349" w="38030">
                  <a:moveTo>
                    <a:pt x="19015" y="0"/>
                  </a:moveTo>
                  <a:cubicBezTo>
                    <a:pt x="5168" y="0"/>
                    <a:pt x="1" y="12990"/>
                    <a:pt x="1" y="16383"/>
                  </a:cubicBezTo>
                  <a:cubicBezTo>
                    <a:pt x="1" y="20443"/>
                    <a:pt x="4644" y="22348"/>
                    <a:pt x="4644" y="22348"/>
                  </a:cubicBezTo>
                  <a:lnTo>
                    <a:pt x="33386" y="22348"/>
                  </a:lnTo>
                  <a:cubicBezTo>
                    <a:pt x="33386" y="22348"/>
                    <a:pt x="38029" y="20443"/>
                    <a:pt x="38029" y="16383"/>
                  </a:cubicBezTo>
                  <a:cubicBezTo>
                    <a:pt x="38029" y="12990"/>
                    <a:pt x="32850" y="0"/>
                    <a:pt x="19015" y="0"/>
                  </a:cubicBezTo>
                  <a:close/>
                </a:path>
              </a:pathLst>
            </a:custGeom>
            <a:solidFill>
              <a:schemeClr val="accent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2228318" y="6453330"/>
              <a:ext cx="525188" cy="140113"/>
            </a:xfrm>
            <a:custGeom>
              <a:rect b="b" l="l" r="r" t="t"/>
              <a:pathLst>
                <a:path extrusionOk="0" h="7669" w="28742">
                  <a:moveTo>
                    <a:pt x="14371" y="1"/>
                  </a:moveTo>
                  <a:cubicBezTo>
                    <a:pt x="8144" y="1"/>
                    <a:pt x="3084" y="2549"/>
                    <a:pt x="1000" y="3775"/>
                  </a:cubicBezTo>
                  <a:cubicBezTo>
                    <a:pt x="381" y="4144"/>
                    <a:pt x="0" y="4823"/>
                    <a:pt x="0" y="5549"/>
                  </a:cubicBezTo>
                  <a:lnTo>
                    <a:pt x="0" y="7668"/>
                  </a:lnTo>
                  <a:lnTo>
                    <a:pt x="28742" y="7668"/>
                  </a:lnTo>
                  <a:lnTo>
                    <a:pt x="28742" y="5549"/>
                  </a:lnTo>
                  <a:cubicBezTo>
                    <a:pt x="28742" y="4811"/>
                    <a:pt x="28361" y="4144"/>
                    <a:pt x="27730" y="3775"/>
                  </a:cubicBezTo>
                  <a:cubicBezTo>
                    <a:pt x="25658" y="2549"/>
                    <a:pt x="20586" y="1"/>
                    <a:pt x="14371" y="1"/>
                  </a:cubicBezTo>
                  <a:close/>
                </a:path>
              </a:pathLst>
            </a:custGeom>
            <a:solidFill>
              <a:srgbClr val="434343"/>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2228099" y="6533593"/>
              <a:ext cx="525407" cy="192091"/>
            </a:xfrm>
            <a:custGeom>
              <a:rect b="b" l="l" r="r" t="t"/>
              <a:pathLst>
                <a:path extrusionOk="0" h="10514" w="28754">
                  <a:moveTo>
                    <a:pt x="14383" y="0"/>
                  </a:moveTo>
                  <a:cubicBezTo>
                    <a:pt x="6787" y="0"/>
                    <a:pt x="12" y="4120"/>
                    <a:pt x="12" y="4120"/>
                  </a:cubicBezTo>
                  <a:cubicBezTo>
                    <a:pt x="12" y="4120"/>
                    <a:pt x="0" y="10513"/>
                    <a:pt x="14383" y="10513"/>
                  </a:cubicBezTo>
                  <a:cubicBezTo>
                    <a:pt x="28754" y="10513"/>
                    <a:pt x="28754" y="4120"/>
                    <a:pt x="28754" y="4120"/>
                  </a:cubicBezTo>
                  <a:cubicBezTo>
                    <a:pt x="28754" y="4120"/>
                    <a:pt x="21991" y="0"/>
                    <a:pt x="14383" y="0"/>
                  </a:cubicBezTo>
                  <a:close/>
                </a:path>
              </a:pathLst>
            </a:custGeom>
            <a:solidFill>
              <a:srgbClr val="999999"/>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2416726" y="6247101"/>
              <a:ext cx="147952" cy="136988"/>
            </a:xfrm>
            <a:custGeom>
              <a:rect b="b" l="l" r="r" t="t"/>
              <a:pathLst>
                <a:path extrusionOk="0" h="7498" w="8097">
                  <a:moveTo>
                    <a:pt x="4060" y="1"/>
                  </a:moveTo>
                  <a:cubicBezTo>
                    <a:pt x="3864" y="1"/>
                    <a:pt x="3667" y="96"/>
                    <a:pt x="3548" y="286"/>
                  </a:cubicBezTo>
                  <a:lnTo>
                    <a:pt x="2643" y="1739"/>
                  </a:lnTo>
                  <a:cubicBezTo>
                    <a:pt x="2548" y="1870"/>
                    <a:pt x="2417" y="1965"/>
                    <a:pt x="2274" y="2001"/>
                  </a:cubicBezTo>
                  <a:lnTo>
                    <a:pt x="607" y="2418"/>
                  </a:lnTo>
                  <a:cubicBezTo>
                    <a:pt x="179" y="2525"/>
                    <a:pt x="0" y="3049"/>
                    <a:pt x="298" y="3394"/>
                  </a:cubicBezTo>
                  <a:lnTo>
                    <a:pt x="1393" y="4704"/>
                  </a:lnTo>
                  <a:cubicBezTo>
                    <a:pt x="1500" y="4823"/>
                    <a:pt x="1548" y="4977"/>
                    <a:pt x="1536" y="5132"/>
                  </a:cubicBezTo>
                  <a:lnTo>
                    <a:pt x="1441" y="6394"/>
                  </a:lnTo>
                  <a:lnTo>
                    <a:pt x="1417" y="6847"/>
                  </a:lnTo>
                  <a:cubicBezTo>
                    <a:pt x="1388" y="7208"/>
                    <a:pt x="1687" y="7498"/>
                    <a:pt x="2019" y="7498"/>
                  </a:cubicBezTo>
                  <a:cubicBezTo>
                    <a:pt x="2092" y="7498"/>
                    <a:pt x="2166" y="7484"/>
                    <a:pt x="2239" y="7454"/>
                  </a:cubicBezTo>
                  <a:lnTo>
                    <a:pt x="3834" y="6811"/>
                  </a:lnTo>
                  <a:cubicBezTo>
                    <a:pt x="3905" y="6781"/>
                    <a:pt x="3980" y="6766"/>
                    <a:pt x="4054" y="6766"/>
                  </a:cubicBezTo>
                  <a:cubicBezTo>
                    <a:pt x="4129" y="6766"/>
                    <a:pt x="4203" y="6781"/>
                    <a:pt x="4274" y="6811"/>
                  </a:cubicBezTo>
                  <a:lnTo>
                    <a:pt x="5858" y="7454"/>
                  </a:lnTo>
                  <a:cubicBezTo>
                    <a:pt x="5933" y="7484"/>
                    <a:pt x="6009" y="7498"/>
                    <a:pt x="6083" y="7498"/>
                  </a:cubicBezTo>
                  <a:cubicBezTo>
                    <a:pt x="6421" y="7498"/>
                    <a:pt x="6721" y="7208"/>
                    <a:pt x="6691" y="6847"/>
                  </a:cubicBezTo>
                  <a:lnTo>
                    <a:pt x="6656" y="6394"/>
                  </a:lnTo>
                  <a:lnTo>
                    <a:pt x="6572" y="5132"/>
                  </a:lnTo>
                  <a:cubicBezTo>
                    <a:pt x="6560" y="4977"/>
                    <a:pt x="6608" y="4823"/>
                    <a:pt x="6715" y="4704"/>
                  </a:cubicBezTo>
                  <a:lnTo>
                    <a:pt x="7811" y="3394"/>
                  </a:lnTo>
                  <a:cubicBezTo>
                    <a:pt x="8096" y="3049"/>
                    <a:pt x="7930" y="2537"/>
                    <a:pt x="7501" y="2418"/>
                  </a:cubicBezTo>
                  <a:lnTo>
                    <a:pt x="5846" y="2001"/>
                  </a:lnTo>
                  <a:cubicBezTo>
                    <a:pt x="5691" y="1965"/>
                    <a:pt x="5560" y="1870"/>
                    <a:pt x="5477" y="1739"/>
                  </a:cubicBezTo>
                  <a:lnTo>
                    <a:pt x="4572" y="286"/>
                  </a:lnTo>
                  <a:cubicBezTo>
                    <a:pt x="4453" y="96"/>
                    <a:pt x="4257" y="1"/>
                    <a:pt x="4060" y="1"/>
                  </a:cubicBezTo>
                  <a:close/>
                </a:path>
              </a:pathLst>
            </a:custGeom>
            <a:solidFill>
              <a:schemeClr val="accent1"/>
            </a:solidFill>
            <a:ln cap="flat" cmpd="sng" w="285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9"/>
          <p:cNvGrpSpPr/>
          <p:nvPr/>
        </p:nvGrpSpPr>
        <p:grpSpPr>
          <a:xfrm>
            <a:off x="8325549" y="270122"/>
            <a:ext cx="393960" cy="280757"/>
            <a:chOff x="4585325" y="1718649"/>
            <a:chExt cx="759953" cy="493162"/>
          </a:xfrm>
        </p:grpSpPr>
        <p:sp>
          <p:nvSpPr>
            <p:cNvPr id="331" name="Google Shape;331;p29"/>
            <p:cNvSpPr/>
            <p:nvPr/>
          </p:nvSpPr>
          <p:spPr>
            <a:xfrm>
              <a:off x="5202095" y="1761072"/>
              <a:ext cx="119246" cy="172743"/>
            </a:xfrm>
            <a:custGeom>
              <a:rect b="b" l="l" r="r" t="t"/>
              <a:pathLst>
                <a:path extrusionOk="0" h="9455" w="6526">
                  <a:moveTo>
                    <a:pt x="6311" y="1"/>
                  </a:moveTo>
                  <a:lnTo>
                    <a:pt x="6311" y="1"/>
                  </a:lnTo>
                  <a:cubicBezTo>
                    <a:pt x="4609" y="1941"/>
                    <a:pt x="2430" y="3406"/>
                    <a:pt x="1" y="4275"/>
                  </a:cubicBezTo>
                  <a:cubicBezTo>
                    <a:pt x="263" y="4561"/>
                    <a:pt x="525" y="4859"/>
                    <a:pt x="763" y="5168"/>
                  </a:cubicBezTo>
                  <a:cubicBezTo>
                    <a:pt x="1811" y="6466"/>
                    <a:pt x="2656" y="7918"/>
                    <a:pt x="3299" y="9454"/>
                  </a:cubicBezTo>
                  <a:cubicBezTo>
                    <a:pt x="5454" y="6799"/>
                    <a:pt x="6525" y="3418"/>
                    <a:pt x="6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609042" y="1761072"/>
              <a:ext cx="119667" cy="172743"/>
            </a:xfrm>
            <a:custGeom>
              <a:rect b="b" l="l" r="r" t="t"/>
              <a:pathLst>
                <a:path extrusionOk="0" h="9455" w="6549">
                  <a:moveTo>
                    <a:pt x="239" y="1"/>
                  </a:moveTo>
                  <a:cubicBezTo>
                    <a:pt x="0" y="3418"/>
                    <a:pt x="1084" y="6799"/>
                    <a:pt x="3251" y="9454"/>
                  </a:cubicBezTo>
                  <a:cubicBezTo>
                    <a:pt x="3882" y="7918"/>
                    <a:pt x="4739" y="6466"/>
                    <a:pt x="5787" y="5168"/>
                  </a:cubicBezTo>
                  <a:cubicBezTo>
                    <a:pt x="6025" y="4859"/>
                    <a:pt x="6287" y="4573"/>
                    <a:pt x="6549" y="4275"/>
                  </a:cubicBezTo>
                  <a:cubicBezTo>
                    <a:pt x="4108" y="3406"/>
                    <a:pt x="1941" y="194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4585325" y="1718649"/>
              <a:ext cx="759953" cy="493162"/>
            </a:xfrm>
            <a:custGeom>
              <a:rect b="b" l="l" r="r" t="t"/>
              <a:pathLst>
                <a:path extrusionOk="0" h="26993" w="41590">
                  <a:moveTo>
                    <a:pt x="40065" y="2323"/>
                  </a:moveTo>
                  <a:cubicBezTo>
                    <a:pt x="40291" y="5740"/>
                    <a:pt x="39220" y="9121"/>
                    <a:pt x="37053" y="11776"/>
                  </a:cubicBezTo>
                  <a:cubicBezTo>
                    <a:pt x="36422" y="10240"/>
                    <a:pt x="35565" y="8788"/>
                    <a:pt x="34529" y="7490"/>
                  </a:cubicBezTo>
                  <a:cubicBezTo>
                    <a:pt x="34279" y="7181"/>
                    <a:pt x="34029" y="6883"/>
                    <a:pt x="33767" y="6597"/>
                  </a:cubicBezTo>
                  <a:cubicBezTo>
                    <a:pt x="36196" y="5728"/>
                    <a:pt x="38363" y="4252"/>
                    <a:pt x="40065" y="2323"/>
                  </a:cubicBezTo>
                  <a:close/>
                  <a:moveTo>
                    <a:pt x="1537" y="2323"/>
                  </a:moveTo>
                  <a:lnTo>
                    <a:pt x="1537" y="2323"/>
                  </a:lnTo>
                  <a:cubicBezTo>
                    <a:pt x="3227" y="4263"/>
                    <a:pt x="5406" y="5728"/>
                    <a:pt x="7835" y="6597"/>
                  </a:cubicBezTo>
                  <a:cubicBezTo>
                    <a:pt x="7573" y="6883"/>
                    <a:pt x="7323" y="7181"/>
                    <a:pt x="7073" y="7490"/>
                  </a:cubicBezTo>
                  <a:cubicBezTo>
                    <a:pt x="6037" y="8800"/>
                    <a:pt x="5180" y="10240"/>
                    <a:pt x="4549" y="11788"/>
                  </a:cubicBezTo>
                  <a:cubicBezTo>
                    <a:pt x="2382" y="9121"/>
                    <a:pt x="1298" y="5740"/>
                    <a:pt x="1537" y="2323"/>
                  </a:cubicBezTo>
                  <a:close/>
                  <a:moveTo>
                    <a:pt x="20795" y="1323"/>
                  </a:moveTo>
                  <a:cubicBezTo>
                    <a:pt x="21896" y="1323"/>
                    <a:pt x="22998" y="1430"/>
                    <a:pt x="24087" y="1644"/>
                  </a:cubicBezTo>
                  <a:lnTo>
                    <a:pt x="24087" y="17777"/>
                  </a:lnTo>
                  <a:lnTo>
                    <a:pt x="17503" y="17777"/>
                  </a:lnTo>
                  <a:lnTo>
                    <a:pt x="17503" y="15801"/>
                  </a:lnTo>
                  <a:cubicBezTo>
                    <a:pt x="17503" y="15360"/>
                    <a:pt x="17175" y="15140"/>
                    <a:pt x="16848" y="15140"/>
                  </a:cubicBezTo>
                  <a:cubicBezTo>
                    <a:pt x="16521" y="15140"/>
                    <a:pt x="16193" y="15360"/>
                    <a:pt x="16193" y="15801"/>
                  </a:cubicBezTo>
                  <a:lnTo>
                    <a:pt x="16193" y="17777"/>
                  </a:lnTo>
                  <a:lnTo>
                    <a:pt x="4573" y="17777"/>
                  </a:lnTo>
                  <a:cubicBezTo>
                    <a:pt x="4835" y="10824"/>
                    <a:pt x="9514" y="4811"/>
                    <a:pt x="16193" y="2859"/>
                  </a:cubicBezTo>
                  <a:lnTo>
                    <a:pt x="16193" y="13169"/>
                  </a:lnTo>
                  <a:cubicBezTo>
                    <a:pt x="16193" y="13610"/>
                    <a:pt x="16521" y="13830"/>
                    <a:pt x="16848" y="13830"/>
                  </a:cubicBezTo>
                  <a:cubicBezTo>
                    <a:pt x="17175" y="13830"/>
                    <a:pt x="17503" y="13610"/>
                    <a:pt x="17503" y="13169"/>
                  </a:cubicBezTo>
                  <a:lnTo>
                    <a:pt x="17503" y="1644"/>
                  </a:lnTo>
                  <a:cubicBezTo>
                    <a:pt x="18592" y="1430"/>
                    <a:pt x="19694" y="1323"/>
                    <a:pt x="20795" y="1323"/>
                  </a:cubicBezTo>
                  <a:close/>
                  <a:moveTo>
                    <a:pt x="25409" y="2859"/>
                  </a:moveTo>
                  <a:cubicBezTo>
                    <a:pt x="32088" y="4811"/>
                    <a:pt x="36767" y="10824"/>
                    <a:pt x="37029" y="17777"/>
                  </a:cubicBezTo>
                  <a:lnTo>
                    <a:pt x="25409" y="17777"/>
                  </a:lnTo>
                  <a:lnTo>
                    <a:pt x="25409" y="2859"/>
                  </a:lnTo>
                  <a:close/>
                  <a:moveTo>
                    <a:pt x="37910" y="19087"/>
                  </a:moveTo>
                  <a:lnTo>
                    <a:pt x="37910" y="25671"/>
                  </a:lnTo>
                  <a:lnTo>
                    <a:pt x="3680" y="25671"/>
                  </a:lnTo>
                  <a:lnTo>
                    <a:pt x="3680" y="19087"/>
                  </a:lnTo>
                  <a:close/>
                  <a:moveTo>
                    <a:pt x="40521" y="0"/>
                  </a:moveTo>
                  <a:cubicBezTo>
                    <a:pt x="40319" y="0"/>
                    <a:pt x="40116" y="90"/>
                    <a:pt x="39982" y="287"/>
                  </a:cubicBezTo>
                  <a:cubicBezTo>
                    <a:pt x="38220" y="2811"/>
                    <a:pt x="35660" y="4668"/>
                    <a:pt x="32719" y="5561"/>
                  </a:cubicBezTo>
                  <a:cubicBezTo>
                    <a:pt x="30635" y="3644"/>
                    <a:pt x="28135" y="2251"/>
                    <a:pt x="25409" y="1501"/>
                  </a:cubicBezTo>
                  <a:lnTo>
                    <a:pt x="25409" y="1108"/>
                  </a:lnTo>
                  <a:cubicBezTo>
                    <a:pt x="25409" y="799"/>
                    <a:pt x="25194" y="537"/>
                    <a:pt x="24897" y="465"/>
                  </a:cubicBezTo>
                  <a:cubicBezTo>
                    <a:pt x="23551" y="156"/>
                    <a:pt x="22179" y="1"/>
                    <a:pt x="20807" y="1"/>
                  </a:cubicBezTo>
                  <a:cubicBezTo>
                    <a:pt x="19435" y="1"/>
                    <a:pt x="18062" y="156"/>
                    <a:pt x="16717" y="465"/>
                  </a:cubicBezTo>
                  <a:cubicBezTo>
                    <a:pt x="16407" y="525"/>
                    <a:pt x="16205" y="787"/>
                    <a:pt x="16205" y="1096"/>
                  </a:cubicBezTo>
                  <a:lnTo>
                    <a:pt x="16205" y="1501"/>
                  </a:lnTo>
                  <a:cubicBezTo>
                    <a:pt x="13467" y="2251"/>
                    <a:pt x="10966" y="3644"/>
                    <a:pt x="8883" y="5561"/>
                  </a:cubicBezTo>
                  <a:cubicBezTo>
                    <a:pt x="5942" y="4668"/>
                    <a:pt x="3382" y="2811"/>
                    <a:pt x="1620" y="287"/>
                  </a:cubicBezTo>
                  <a:cubicBezTo>
                    <a:pt x="1482" y="97"/>
                    <a:pt x="1281" y="9"/>
                    <a:pt x="1082" y="9"/>
                  </a:cubicBezTo>
                  <a:cubicBezTo>
                    <a:pt x="781" y="9"/>
                    <a:pt x="487" y="210"/>
                    <a:pt x="429" y="561"/>
                  </a:cubicBezTo>
                  <a:cubicBezTo>
                    <a:pt x="1" y="2906"/>
                    <a:pt x="155" y="5323"/>
                    <a:pt x="858" y="7609"/>
                  </a:cubicBezTo>
                  <a:cubicBezTo>
                    <a:pt x="1501" y="9681"/>
                    <a:pt x="2584" y="11586"/>
                    <a:pt x="4037" y="13217"/>
                  </a:cubicBezTo>
                  <a:cubicBezTo>
                    <a:pt x="3573" y="14693"/>
                    <a:pt x="3311" y="16229"/>
                    <a:pt x="3263" y="17777"/>
                  </a:cubicBezTo>
                  <a:lnTo>
                    <a:pt x="3025" y="17777"/>
                  </a:lnTo>
                  <a:cubicBezTo>
                    <a:pt x="2668" y="17777"/>
                    <a:pt x="2370" y="18075"/>
                    <a:pt x="2370" y="18432"/>
                  </a:cubicBezTo>
                  <a:lnTo>
                    <a:pt x="2370" y="20456"/>
                  </a:lnTo>
                  <a:cubicBezTo>
                    <a:pt x="620" y="21075"/>
                    <a:pt x="620" y="23563"/>
                    <a:pt x="2370" y="24183"/>
                  </a:cubicBezTo>
                  <a:lnTo>
                    <a:pt x="2370" y="26326"/>
                  </a:lnTo>
                  <a:cubicBezTo>
                    <a:pt x="2370" y="26695"/>
                    <a:pt x="2668" y="26992"/>
                    <a:pt x="3025" y="26992"/>
                  </a:cubicBezTo>
                  <a:lnTo>
                    <a:pt x="38565" y="26992"/>
                  </a:lnTo>
                  <a:cubicBezTo>
                    <a:pt x="38934" y="26981"/>
                    <a:pt x="39220" y="26695"/>
                    <a:pt x="39232" y="26326"/>
                  </a:cubicBezTo>
                  <a:lnTo>
                    <a:pt x="39232" y="24171"/>
                  </a:lnTo>
                  <a:cubicBezTo>
                    <a:pt x="40982" y="23552"/>
                    <a:pt x="40982" y="21075"/>
                    <a:pt x="39232" y="20456"/>
                  </a:cubicBezTo>
                  <a:lnTo>
                    <a:pt x="39232" y="18432"/>
                  </a:lnTo>
                  <a:cubicBezTo>
                    <a:pt x="39232" y="18063"/>
                    <a:pt x="38934" y="17777"/>
                    <a:pt x="38565" y="17777"/>
                  </a:cubicBezTo>
                  <a:lnTo>
                    <a:pt x="38339" y="17777"/>
                  </a:lnTo>
                  <a:cubicBezTo>
                    <a:pt x="38279" y="16229"/>
                    <a:pt x="38029" y="14681"/>
                    <a:pt x="37565" y="13205"/>
                  </a:cubicBezTo>
                  <a:cubicBezTo>
                    <a:pt x="39006" y="11586"/>
                    <a:pt x="40089" y="9681"/>
                    <a:pt x="40732" y="7609"/>
                  </a:cubicBezTo>
                  <a:cubicBezTo>
                    <a:pt x="41446" y="5323"/>
                    <a:pt x="41589" y="2906"/>
                    <a:pt x="41172" y="549"/>
                  </a:cubicBezTo>
                  <a:cubicBezTo>
                    <a:pt x="41116" y="200"/>
                    <a:pt x="40820" y="0"/>
                    <a:pt x="40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4668866" y="1770865"/>
              <a:ext cx="224532" cy="272588"/>
            </a:xfrm>
            <a:custGeom>
              <a:rect b="b" l="l" r="r" t="t"/>
              <a:pathLst>
                <a:path extrusionOk="0" h="14920" w="12288">
                  <a:moveTo>
                    <a:pt x="11621" y="1"/>
                  </a:moveTo>
                  <a:cubicBezTo>
                    <a:pt x="4942" y="1953"/>
                    <a:pt x="263" y="7966"/>
                    <a:pt x="1" y="14919"/>
                  </a:cubicBezTo>
                  <a:lnTo>
                    <a:pt x="11621" y="14919"/>
                  </a:lnTo>
                  <a:lnTo>
                    <a:pt x="11621" y="12943"/>
                  </a:lnTo>
                  <a:cubicBezTo>
                    <a:pt x="11621" y="12585"/>
                    <a:pt x="11919" y="12288"/>
                    <a:pt x="12288" y="12288"/>
                  </a:cubicBezTo>
                  <a:lnTo>
                    <a:pt x="12288" y="10966"/>
                  </a:lnTo>
                  <a:cubicBezTo>
                    <a:pt x="11919" y="10966"/>
                    <a:pt x="11621" y="10680"/>
                    <a:pt x="11621" y="10311"/>
                  </a:cubicBez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049592" y="1770865"/>
              <a:ext cx="212144" cy="272588"/>
            </a:xfrm>
            <a:custGeom>
              <a:rect b="b" l="l" r="r" t="t"/>
              <a:pathLst>
                <a:path extrusionOk="0" h="14920" w="11610">
                  <a:moveTo>
                    <a:pt x="1" y="1"/>
                  </a:moveTo>
                  <a:lnTo>
                    <a:pt x="1" y="14919"/>
                  </a:lnTo>
                  <a:lnTo>
                    <a:pt x="11609" y="14919"/>
                  </a:lnTo>
                  <a:cubicBezTo>
                    <a:pt x="11359" y="7966"/>
                    <a:pt x="6668" y="1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4652768" y="2067350"/>
              <a:ext cx="625504" cy="120308"/>
            </a:xfrm>
            <a:custGeom>
              <a:rect b="b" l="l" r="r" t="t"/>
              <a:pathLst>
                <a:path extrusionOk="0" h="6585" w="34232">
                  <a:moveTo>
                    <a:pt x="5639" y="1253"/>
                  </a:moveTo>
                  <a:cubicBezTo>
                    <a:pt x="6652" y="1253"/>
                    <a:pt x="7621" y="2036"/>
                    <a:pt x="7621" y="3227"/>
                  </a:cubicBezTo>
                  <a:cubicBezTo>
                    <a:pt x="7621" y="4311"/>
                    <a:pt x="6740" y="5192"/>
                    <a:pt x="5656" y="5204"/>
                  </a:cubicBezTo>
                  <a:cubicBezTo>
                    <a:pt x="3894" y="5204"/>
                    <a:pt x="3013" y="3073"/>
                    <a:pt x="4251" y="1834"/>
                  </a:cubicBezTo>
                  <a:cubicBezTo>
                    <a:pt x="4656" y="1433"/>
                    <a:pt x="5153" y="1253"/>
                    <a:pt x="5639" y="1253"/>
                  </a:cubicBezTo>
                  <a:close/>
                  <a:moveTo>
                    <a:pt x="13277" y="1253"/>
                  </a:moveTo>
                  <a:cubicBezTo>
                    <a:pt x="14291" y="1253"/>
                    <a:pt x="15264" y="2036"/>
                    <a:pt x="15264" y="3227"/>
                  </a:cubicBezTo>
                  <a:cubicBezTo>
                    <a:pt x="15252" y="4311"/>
                    <a:pt x="14383" y="5192"/>
                    <a:pt x="13288" y="5204"/>
                  </a:cubicBezTo>
                  <a:cubicBezTo>
                    <a:pt x="11526" y="5204"/>
                    <a:pt x="10645" y="3073"/>
                    <a:pt x="11895" y="1834"/>
                  </a:cubicBezTo>
                  <a:cubicBezTo>
                    <a:pt x="12296" y="1433"/>
                    <a:pt x="12791" y="1253"/>
                    <a:pt x="13277" y="1253"/>
                  </a:cubicBezTo>
                  <a:close/>
                  <a:moveTo>
                    <a:pt x="20917" y="1263"/>
                  </a:moveTo>
                  <a:cubicBezTo>
                    <a:pt x="20922" y="1263"/>
                    <a:pt x="20927" y="1263"/>
                    <a:pt x="20932" y="1263"/>
                  </a:cubicBezTo>
                  <a:cubicBezTo>
                    <a:pt x="22015" y="1263"/>
                    <a:pt x="22896" y="2144"/>
                    <a:pt x="22896" y="3227"/>
                  </a:cubicBezTo>
                  <a:cubicBezTo>
                    <a:pt x="22896" y="4418"/>
                    <a:pt x="21928" y="5207"/>
                    <a:pt x="20915" y="5207"/>
                  </a:cubicBezTo>
                  <a:cubicBezTo>
                    <a:pt x="20428" y="5207"/>
                    <a:pt x="19932" y="5026"/>
                    <a:pt x="19527" y="4620"/>
                  </a:cubicBezTo>
                  <a:cubicBezTo>
                    <a:pt x="18292" y="3386"/>
                    <a:pt x="19165" y="1263"/>
                    <a:pt x="20917" y="1263"/>
                  </a:cubicBezTo>
                  <a:close/>
                  <a:moveTo>
                    <a:pt x="28542" y="1263"/>
                  </a:moveTo>
                  <a:cubicBezTo>
                    <a:pt x="28549" y="1263"/>
                    <a:pt x="28556" y="1263"/>
                    <a:pt x="28564" y="1263"/>
                  </a:cubicBezTo>
                  <a:lnTo>
                    <a:pt x="28552" y="1263"/>
                  </a:lnTo>
                  <a:cubicBezTo>
                    <a:pt x="30314" y="1263"/>
                    <a:pt x="31195" y="3382"/>
                    <a:pt x="29945" y="4620"/>
                  </a:cubicBezTo>
                  <a:cubicBezTo>
                    <a:pt x="29543" y="5026"/>
                    <a:pt x="29048" y="5207"/>
                    <a:pt x="28562" y="5207"/>
                  </a:cubicBezTo>
                  <a:cubicBezTo>
                    <a:pt x="27549" y="5207"/>
                    <a:pt x="26575" y="4418"/>
                    <a:pt x="26575" y="3227"/>
                  </a:cubicBezTo>
                  <a:cubicBezTo>
                    <a:pt x="26587" y="2139"/>
                    <a:pt x="27457" y="1263"/>
                    <a:pt x="28542" y="1263"/>
                  </a:cubicBezTo>
                  <a:close/>
                  <a:moveTo>
                    <a:pt x="1" y="1"/>
                  </a:moveTo>
                  <a:lnTo>
                    <a:pt x="1" y="6585"/>
                  </a:lnTo>
                  <a:lnTo>
                    <a:pt x="34231" y="6585"/>
                  </a:lnTo>
                  <a:lnTo>
                    <a:pt x="342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893381" y="1742802"/>
              <a:ext cx="132074" cy="300651"/>
            </a:xfrm>
            <a:custGeom>
              <a:rect b="b" l="l" r="r" t="t"/>
              <a:pathLst>
                <a:path extrusionOk="0" h="16456" w="7228">
                  <a:moveTo>
                    <a:pt x="3942" y="2430"/>
                  </a:moveTo>
                  <a:cubicBezTo>
                    <a:pt x="5704" y="2430"/>
                    <a:pt x="6573" y="4561"/>
                    <a:pt x="5335" y="5799"/>
                  </a:cubicBezTo>
                  <a:cubicBezTo>
                    <a:pt x="4934" y="6204"/>
                    <a:pt x="4438" y="6385"/>
                    <a:pt x="3952" y="6385"/>
                  </a:cubicBezTo>
                  <a:cubicBezTo>
                    <a:pt x="2939" y="6385"/>
                    <a:pt x="1965" y="5597"/>
                    <a:pt x="1965" y="4406"/>
                  </a:cubicBezTo>
                  <a:cubicBezTo>
                    <a:pt x="1965" y="3322"/>
                    <a:pt x="2846" y="2441"/>
                    <a:pt x="3942" y="2430"/>
                  </a:cubicBezTo>
                  <a:close/>
                  <a:moveTo>
                    <a:pt x="3942" y="10073"/>
                  </a:moveTo>
                  <a:cubicBezTo>
                    <a:pt x="5704" y="10073"/>
                    <a:pt x="6573" y="12193"/>
                    <a:pt x="5335" y="13443"/>
                  </a:cubicBezTo>
                  <a:cubicBezTo>
                    <a:pt x="4936" y="13842"/>
                    <a:pt x="4443" y="14021"/>
                    <a:pt x="3960" y="14021"/>
                  </a:cubicBezTo>
                  <a:cubicBezTo>
                    <a:pt x="2944" y="14021"/>
                    <a:pt x="1965" y="13232"/>
                    <a:pt x="1965" y="12038"/>
                  </a:cubicBezTo>
                  <a:cubicBezTo>
                    <a:pt x="1965" y="10954"/>
                    <a:pt x="2846" y="10073"/>
                    <a:pt x="3942" y="10073"/>
                  </a:cubicBezTo>
                  <a:close/>
                  <a:moveTo>
                    <a:pt x="3942" y="1"/>
                  </a:moveTo>
                  <a:cubicBezTo>
                    <a:pt x="2841" y="1"/>
                    <a:pt x="1739" y="108"/>
                    <a:pt x="656" y="322"/>
                  </a:cubicBezTo>
                  <a:lnTo>
                    <a:pt x="656" y="11847"/>
                  </a:lnTo>
                  <a:cubicBezTo>
                    <a:pt x="656" y="12216"/>
                    <a:pt x="358" y="12502"/>
                    <a:pt x="1" y="12502"/>
                  </a:cubicBezTo>
                  <a:lnTo>
                    <a:pt x="1" y="13824"/>
                  </a:lnTo>
                  <a:cubicBezTo>
                    <a:pt x="358" y="13824"/>
                    <a:pt x="656" y="14121"/>
                    <a:pt x="656" y="14479"/>
                  </a:cubicBezTo>
                  <a:lnTo>
                    <a:pt x="656" y="16455"/>
                  </a:lnTo>
                  <a:lnTo>
                    <a:pt x="7228" y="16455"/>
                  </a:lnTo>
                  <a:lnTo>
                    <a:pt x="7228" y="322"/>
                  </a:lnTo>
                  <a:cubicBezTo>
                    <a:pt x="6145" y="108"/>
                    <a:pt x="5043" y="1"/>
                    <a:pt x="39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4740001" y="2114341"/>
              <a:ext cx="28085" cy="24025"/>
            </a:xfrm>
            <a:custGeom>
              <a:rect b="b" l="l" r="r" t="t"/>
              <a:pathLst>
                <a:path extrusionOk="0" h="1315" w="1537">
                  <a:moveTo>
                    <a:pt x="882" y="0"/>
                  </a:moveTo>
                  <a:cubicBezTo>
                    <a:pt x="299" y="0"/>
                    <a:pt x="1" y="703"/>
                    <a:pt x="418" y="1120"/>
                  </a:cubicBezTo>
                  <a:cubicBezTo>
                    <a:pt x="552" y="1254"/>
                    <a:pt x="717" y="1314"/>
                    <a:pt x="878" y="1314"/>
                  </a:cubicBezTo>
                  <a:cubicBezTo>
                    <a:pt x="1215" y="1314"/>
                    <a:pt x="1537" y="1050"/>
                    <a:pt x="1537"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707878" y="2090407"/>
              <a:ext cx="84364" cy="72075"/>
            </a:xfrm>
            <a:custGeom>
              <a:rect b="b" l="l" r="r" t="t"/>
              <a:pathLst>
                <a:path extrusionOk="0" h="3945" w="4617">
                  <a:moveTo>
                    <a:pt x="2636" y="1306"/>
                  </a:moveTo>
                  <a:cubicBezTo>
                    <a:pt x="2973" y="1306"/>
                    <a:pt x="3295" y="1570"/>
                    <a:pt x="3295" y="1965"/>
                  </a:cubicBezTo>
                  <a:cubicBezTo>
                    <a:pt x="3295" y="2334"/>
                    <a:pt x="3009" y="2620"/>
                    <a:pt x="2640" y="2620"/>
                  </a:cubicBezTo>
                  <a:cubicBezTo>
                    <a:pt x="2057" y="2620"/>
                    <a:pt x="1759" y="1918"/>
                    <a:pt x="2176" y="1501"/>
                  </a:cubicBezTo>
                  <a:cubicBezTo>
                    <a:pt x="2310" y="1366"/>
                    <a:pt x="2475" y="1306"/>
                    <a:pt x="2636" y="1306"/>
                  </a:cubicBezTo>
                  <a:close/>
                  <a:moveTo>
                    <a:pt x="2625" y="1"/>
                  </a:moveTo>
                  <a:cubicBezTo>
                    <a:pt x="873" y="1"/>
                    <a:pt x="0" y="2124"/>
                    <a:pt x="1247" y="3358"/>
                  </a:cubicBezTo>
                  <a:cubicBezTo>
                    <a:pt x="1648" y="3764"/>
                    <a:pt x="2143" y="3945"/>
                    <a:pt x="2629" y="3945"/>
                  </a:cubicBezTo>
                  <a:cubicBezTo>
                    <a:pt x="3643" y="3945"/>
                    <a:pt x="4616" y="3156"/>
                    <a:pt x="4616" y="1965"/>
                  </a:cubicBezTo>
                  <a:cubicBezTo>
                    <a:pt x="4616" y="882"/>
                    <a:pt x="3735" y="1"/>
                    <a:pt x="2640" y="1"/>
                  </a:cubicBezTo>
                  <a:cubicBezTo>
                    <a:pt x="2635" y="1"/>
                    <a:pt x="2630" y="1"/>
                    <a:pt x="2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879457" y="2114341"/>
              <a:ext cx="28304" cy="24025"/>
            </a:xfrm>
            <a:custGeom>
              <a:rect b="b" l="l" r="r" t="t"/>
              <a:pathLst>
                <a:path extrusionOk="0" h="1315" w="1549">
                  <a:moveTo>
                    <a:pt x="882" y="0"/>
                  </a:moveTo>
                  <a:cubicBezTo>
                    <a:pt x="299" y="0"/>
                    <a:pt x="1" y="715"/>
                    <a:pt x="418" y="1120"/>
                  </a:cubicBezTo>
                  <a:cubicBezTo>
                    <a:pt x="552" y="1254"/>
                    <a:pt x="718" y="1314"/>
                    <a:pt x="880" y="1314"/>
                  </a:cubicBezTo>
                  <a:cubicBezTo>
                    <a:pt x="1221" y="1314"/>
                    <a:pt x="1549" y="1050"/>
                    <a:pt x="1549" y="655"/>
                  </a:cubicBezTo>
                  <a:cubicBezTo>
                    <a:pt x="1537" y="298"/>
                    <a:pt x="1251" y="0"/>
                    <a:pt x="882"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4847480" y="2090407"/>
              <a:ext cx="84218" cy="72075"/>
            </a:xfrm>
            <a:custGeom>
              <a:rect b="b" l="l" r="r" t="t"/>
              <a:pathLst>
                <a:path extrusionOk="0" h="3945" w="4609">
                  <a:moveTo>
                    <a:pt x="2630" y="1306"/>
                  </a:moveTo>
                  <a:cubicBezTo>
                    <a:pt x="2971" y="1306"/>
                    <a:pt x="3299" y="1570"/>
                    <a:pt x="3299" y="1965"/>
                  </a:cubicBezTo>
                  <a:cubicBezTo>
                    <a:pt x="3299" y="2334"/>
                    <a:pt x="3001" y="2620"/>
                    <a:pt x="2632" y="2620"/>
                  </a:cubicBezTo>
                  <a:cubicBezTo>
                    <a:pt x="2049" y="2620"/>
                    <a:pt x="1751" y="1918"/>
                    <a:pt x="2168" y="1501"/>
                  </a:cubicBezTo>
                  <a:cubicBezTo>
                    <a:pt x="2302" y="1366"/>
                    <a:pt x="2468" y="1306"/>
                    <a:pt x="2630" y="1306"/>
                  </a:cubicBezTo>
                  <a:close/>
                  <a:moveTo>
                    <a:pt x="2632" y="1"/>
                  </a:moveTo>
                  <a:cubicBezTo>
                    <a:pt x="882" y="1"/>
                    <a:pt x="1" y="2120"/>
                    <a:pt x="1239" y="3358"/>
                  </a:cubicBezTo>
                  <a:cubicBezTo>
                    <a:pt x="1644" y="3764"/>
                    <a:pt x="2141" y="3945"/>
                    <a:pt x="2627" y="3945"/>
                  </a:cubicBezTo>
                  <a:cubicBezTo>
                    <a:pt x="3640" y="3945"/>
                    <a:pt x="4608" y="3156"/>
                    <a:pt x="4608" y="1965"/>
                  </a:cubicBezTo>
                  <a:cubicBezTo>
                    <a:pt x="4608" y="882"/>
                    <a:pt x="3727" y="1"/>
                    <a:pt x="2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5018913" y="2114341"/>
              <a:ext cx="28304" cy="24025"/>
            </a:xfrm>
            <a:custGeom>
              <a:rect b="b" l="l" r="r" t="t"/>
              <a:pathLst>
                <a:path extrusionOk="0" h="1315" w="1549">
                  <a:moveTo>
                    <a:pt x="894" y="0"/>
                  </a:moveTo>
                  <a:cubicBezTo>
                    <a:pt x="298" y="0"/>
                    <a:pt x="1" y="703"/>
                    <a:pt x="418" y="1120"/>
                  </a:cubicBezTo>
                  <a:cubicBezTo>
                    <a:pt x="552" y="1254"/>
                    <a:pt x="718" y="1314"/>
                    <a:pt x="880" y="1314"/>
                  </a:cubicBezTo>
                  <a:cubicBezTo>
                    <a:pt x="1221" y="1314"/>
                    <a:pt x="1549" y="1050"/>
                    <a:pt x="1549" y="655"/>
                  </a:cubicBezTo>
                  <a:cubicBezTo>
                    <a:pt x="1549" y="298"/>
                    <a:pt x="1251" y="0"/>
                    <a:pt x="894"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4999124" y="2090407"/>
              <a:ext cx="84218" cy="72075"/>
            </a:xfrm>
            <a:custGeom>
              <a:rect b="b" l="l" r="r" t="t"/>
              <a:pathLst>
                <a:path extrusionOk="0" h="3945" w="4609">
                  <a:moveTo>
                    <a:pt x="1963" y="1306"/>
                  </a:moveTo>
                  <a:cubicBezTo>
                    <a:pt x="2304" y="1306"/>
                    <a:pt x="2632" y="1570"/>
                    <a:pt x="2632" y="1965"/>
                  </a:cubicBezTo>
                  <a:cubicBezTo>
                    <a:pt x="2632" y="2334"/>
                    <a:pt x="2334" y="2620"/>
                    <a:pt x="1977" y="2620"/>
                  </a:cubicBezTo>
                  <a:cubicBezTo>
                    <a:pt x="1381" y="2620"/>
                    <a:pt x="1084" y="1918"/>
                    <a:pt x="1501" y="1501"/>
                  </a:cubicBezTo>
                  <a:cubicBezTo>
                    <a:pt x="1635" y="1366"/>
                    <a:pt x="1801" y="1306"/>
                    <a:pt x="1963" y="1306"/>
                  </a:cubicBezTo>
                  <a:close/>
                  <a:moveTo>
                    <a:pt x="1977" y="1"/>
                  </a:moveTo>
                  <a:cubicBezTo>
                    <a:pt x="881" y="1"/>
                    <a:pt x="0" y="882"/>
                    <a:pt x="0" y="1965"/>
                  </a:cubicBezTo>
                  <a:cubicBezTo>
                    <a:pt x="0" y="3156"/>
                    <a:pt x="968" y="3945"/>
                    <a:pt x="1982" y="3945"/>
                  </a:cubicBezTo>
                  <a:cubicBezTo>
                    <a:pt x="2468" y="3945"/>
                    <a:pt x="2965" y="3764"/>
                    <a:pt x="3370" y="3358"/>
                  </a:cubicBezTo>
                  <a:cubicBezTo>
                    <a:pt x="4608" y="2120"/>
                    <a:pt x="3727" y="1"/>
                    <a:pt x="1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5162498" y="2114268"/>
              <a:ext cx="28085" cy="24025"/>
            </a:xfrm>
            <a:custGeom>
              <a:rect b="b" l="l" r="r" t="t"/>
              <a:pathLst>
                <a:path extrusionOk="0" h="1315" w="1537">
                  <a:moveTo>
                    <a:pt x="669" y="0"/>
                  </a:moveTo>
                  <a:cubicBezTo>
                    <a:pt x="328" y="0"/>
                    <a:pt x="1" y="264"/>
                    <a:pt x="1" y="659"/>
                  </a:cubicBezTo>
                  <a:cubicBezTo>
                    <a:pt x="1" y="1028"/>
                    <a:pt x="299" y="1314"/>
                    <a:pt x="668" y="1314"/>
                  </a:cubicBezTo>
                  <a:cubicBezTo>
                    <a:pt x="1251" y="1314"/>
                    <a:pt x="1537" y="612"/>
                    <a:pt x="1132" y="195"/>
                  </a:cubicBezTo>
                  <a:cubicBezTo>
                    <a:pt x="997" y="60"/>
                    <a:pt x="832" y="0"/>
                    <a:pt x="669" y="0"/>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5138579" y="2090243"/>
              <a:ext cx="84200" cy="72185"/>
            </a:xfrm>
            <a:custGeom>
              <a:rect b="b" l="l" r="r" t="t"/>
              <a:pathLst>
                <a:path extrusionOk="0" h="3951" w="4608">
                  <a:moveTo>
                    <a:pt x="1977" y="1319"/>
                  </a:moveTo>
                  <a:cubicBezTo>
                    <a:pt x="2560" y="1319"/>
                    <a:pt x="2858" y="2034"/>
                    <a:pt x="2441" y="2439"/>
                  </a:cubicBezTo>
                  <a:cubicBezTo>
                    <a:pt x="2306" y="2573"/>
                    <a:pt x="2141" y="2633"/>
                    <a:pt x="1978" y="2633"/>
                  </a:cubicBezTo>
                  <a:cubicBezTo>
                    <a:pt x="1637" y="2633"/>
                    <a:pt x="1310" y="2369"/>
                    <a:pt x="1310" y="1974"/>
                  </a:cubicBezTo>
                  <a:cubicBezTo>
                    <a:pt x="1310" y="1617"/>
                    <a:pt x="1608" y="1319"/>
                    <a:pt x="1977" y="1319"/>
                  </a:cubicBezTo>
                  <a:close/>
                  <a:moveTo>
                    <a:pt x="1982" y="0"/>
                  </a:moveTo>
                  <a:cubicBezTo>
                    <a:pt x="969" y="0"/>
                    <a:pt x="0" y="783"/>
                    <a:pt x="0" y="1974"/>
                  </a:cubicBezTo>
                  <a:cubicBezTo>
                    <a:pt x="0" y="3070"/>
                    <a:pt x="881" y="3951"/>
                    <a:pt x="1977" y="3951"/>
                  </a:cubicBezTo>
                  <a:cubicBezTo>
                    <a:pt x="3727" y="3951"/>
                    <a:pt x="4608" y="1820"/>
                    <a:pt x="3370" y="581"/>
                  </a:cubicBezTo>
                  <a:cubicBezTo>
                    <a:pt x="2965" y="180"/>
                    <a:pt x="2468" y="0"/>
                    <a:pt x="1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4953442" y="1811241"/>
              <a:ext cx="28067" cy="24025"/>
            </a:xfrm>
            <a:custGeom>
              <a:rect b="b" l="l" r="r" t="t"/>
              <a:pathLst>
                <a:path extrusionOk="0" h="1315" w="1536">
                  <a:moveTo>
                    <a:pt x="659" y="1"/>
                  </a:moveTo>
                  <a:cubicBezTo>
                    <a:pt x="322" y="1"/>
                    <a:pt x="0" y="265"/>
                    <a:pt x="0" y="660"/>
                  </a:cubicBezTo>
                  <a:cubicBezTo>
                    <a:pt x="0" y="1029"/>
                    <a:pt x="286" y="1315"/>
                    <a:pt x="655" y="1315"/>
                  </a:cubicBezTo>
                  <a:cubicBezTo>
                    <a:pt x="1238" y="1315"/>
                    <a:pt x="1536" y="612"/>
                    <a:pt x="1119" y="196"/>
                  </a:cubicBezTo>
                  <a:cubicBezTo>
                    <a:pt x="985" y="61"/>
                    <a:pt x="820" y="1"/>
                    <a:pt x="659"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4929286" y="1787162"/>
              <a:ext cx="84218" cy="72258"/>
            </a:xfrm>
            <a:custGeom>
              <a:rect b="b" l="l" r="r" t="t"/>
              <a:pathLst>
                <a:path extrusionOk="0" h="3955" w="4609">
                  <a:moveTo>
                    <a:pt x="1977" y="1323"/>
                  </a:moveTo>
                  <a:cubicBezTo>
                    <a:pt x="2560" y="1323"/>
                    <a:pt x="2858" y="2037"/>
                    <a:pt x="2441" y="2442"/>
                  </a:cubicBezTo>
                  <a:cubicBezTo>
                    <a:pt x="2307" y="2577"/>
                    <a:pt x="2142" y="2637"/>
                    <a:pt x="1981" y="2637"/>
                  </a:cubicBezTo>
                  <a:cubicBezTo>
                    <a:pt x="1644" y="2637"/>
                    <a:pt x="1322" y="2373"/>
                    <a:pt x="1322" y="1978"/>
                  </a:cubicBezTo>
                  <a:cubicBezTo>
                    <a:pt x="1322" y="1621"/>
                    <a:pt x="1608" y="1323"/>
                    <a:pt x="1977" y="1323"/>
                  </a:cubicBezTo>
                  <a:close/>
                  <a:moveTo>
                    <a:pt x="1993" y="1"/>
                  </a:moveTo>
                  <a:cubicBezTo>
                    <a:pt x="977" y="1"/>
                    <a:pt x="0" y="793"/>
                    <a:pt x="0" y="1978"/>
                  </a:cubicBezTo>
                  <a:cubicBezTo>
                    <a:pt x="0" y="3073"/>
                    <a:pt x="881" y="3954"/>
                    <a:pt x="1977" y="3954"/>
                  </a:cubicBezTo>
                  <a:cubicBezTo>
                    <a:pt x="3739" y="3954"/>
                    <a:pt x="4608" y="1823"/>
                    <a:pt x="3370" y="585"/>
                  </a:cubicBezTo>
                  <a:cubicBezTo>
                    <a:pt x="2970" y="181"/>
                    <a:pt x="2477" y="1"/>
                    <a:pt x="1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953442" y="1950751"/>
              <a:ext cx="28067" cy="24080"/>
            </a:xfrm>
            <a:custGeom>
              <a:rect b="b" l="l" r="r" t="t"/>
              <a:pathLst>
                <a:path extrusionOk="0" h="1318" w="1536">
                  <a:moveTo>
                    <a:pt x="655" y="1"/>
                  </a:moveTo>
                  <a:cubicBezTo>
                    <a:pt x="286" y="1"/>
                    <a:pt x="0" y="299"/>
                    <a:pt x="0" y="656"/>
                  </a:cubicBezTo>
                  <a:cubicBezTo>
                    <a:pt x="0" y="1057"/>
                    <a:pt x="319" y="1317"/>
                    <a:pt x="654" y="1317"/>
                  </a:cubicBezTo>
                  <a:cubicBezTo>
                    <a:pt x="817" y="1317"/>
                    <a:pt x="983" y="1256"/>
                    <a:pt x="1119" y="1120"/>
                  </a:cubicBezTo>
                  <a:cubicBezTo>
                    <a:pt x="1536" y="715"/>
                    <a:pt x="1238" y="1"/>
                    <a:pt x="655" y="1"/>
                  </a:cubicBezTo>
                  <a:close/>
                </a:path>
              </a:pathLst>
            </a:custGeom>
            <a:solidFill>
              <a:srgbClr val="2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4929286" y="1926781"/>
              <a:ext cx="84218" cy="72294"/>
            </a:xfrm>
            <a:custGeom>
              <a:rect b="b" l="l" r="r" t="t"/>
              <a:pathLst>
                <a:path extrusionOk="0" h="3957" w="4609">
                  <a:moveTo>
                    <a:pt x="1977" y="1325"/>
                  </a:moveTo>
                  <a:cubicBezTo>
                    <a:pt x="2334" y="1325"/>
                    <a:pt x="2632" y="1611"/>
                    <a:pt x="2632" y="1968"/>
                  </a:cubicBezTo>
                  <a:lnTo>
                    <a:pt x="2632" y="1980"/>
                  </a:lnTo>
                  <a:cubicBezTo>
                    <a:pt x="2632" y="2375"/>
                    <a:pt x="2310" y="2639"/>
                    <a:pt x="1972" y="2639"/>
                  </a:cubicBezTo>
                  <a:cubicBezTo>
                    <a:pt x="1811" y="2639"/>
                    <a:pt x="1647" y="2579"/>
                    <a:pt x="1513" y="2444"/>
                  </a:cubicBezTo>
                  <a:cubicBezTo>
                    <a:pt x="1096" y="2027"/>
                    <a:pt x="1393" y="1325"/>
                    <a:pt x="1977" y="1325"/>
                  </a:cubicBezTo>
                  <a:close/>
                  <a:moveTo>
                    <a:pt x="1987" y="0"/>
                  </a:moveTo>
                  <a:cubicBezTo>
                    <a:pt x="974" y="0"/>
                    <a:pt x="0" y="789"/>
                    <a:pt x="0" y="1980"/>
                  </a:cubicBezTo>
                  <a:cubicBezTo>
                    <a:pt x="0" y="3063"/>
                    <a:pt x="881" y="3944"/>
                    <a:pt x="1977" y="3956"/>
                  </a:cubicBezTo>
                  <a:cubicBezTo>
                    <a:pt x="3739" y="3956"/>
                    <a:pt x="4608" y="1825"/>
                    <a:pt x="3370" y="587"/>
                  </a:cubicBezTo>
                  <a:cubicBezTo>
                    <a:pt x="2969" y="182"/>
                    <a:pt x="2473" y="0"/>
                    <a:pt x="19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9"/>
          <p:cNvGrpSpPr/>
          <p:nvPr/>
        </p:nvGrpSpPr>
        <p:grpSpPr>
          <a:xfrm>
            <a:off x="7979577" y="3517892"/>
            <a:ext cx="366573" cy="403535"/>
            <a:chOff x="2121716" y="4764131"/>
            <a:chExt cx="738611" cy="744667"/>
          </a:xfrm>
        </p:grpSpPr>
        <p:sp>
          <p:nvSpPr>
            <p:cNvPr id="351" name="Google Shape;351;p29"/>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9"/>
          <p:cNvGrpSpPr/>
          <p:nvPr/>
        </p:nvGrpSpPr>
        <p:grpSpPr>
          <a:xfrm>
            <a:off x="665427" y="3921418"/>
            <a:ext cx="498194" cy="702954"/>
            <a:chOff x="2446425" y="1033300"/>
            <a:chExt cx="1176650" cy="1710350"/>
          </a:xfrm>
        </p:grpSpPr>
        <p:sp>
          <p:nvSpPr>
            <p:cNvPr id="361" name="Google Shape;361;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5" name="Google Shape;365;p29"/>
          <p:cNvPicPr preferRelativeResize="0"/>
          <p:nvPr/>
        </p:nvPicPr>
        <p:blipFill>
          <a:blip r:embed="rId3">
            <a:alphaModFix/>
          </a:blip>
          <a:stretch>
            <a:fillRect/>
          </a:stretch>
        </p:blipFill>
        <p:spPr>
          <a:xfrm>
            <a:off x="731250" y="3988550"/>
            <a:ext cx="366575" cy="366575"/>
          </a:xfrm>
          <a:prstGeom prst="rect">
            <a:avLst/>
          </a:prstGeom>
          <a:noFill/>
          <a:ln>
            <a:noFill/>
          </a:ln>
        </p:spPr>
      </p:pic>
      <p:grpSp>
        <p:nvGrpSpPr>
          <p:cNvPr id="366" name="Google Shape;366;p29"/>
          <p:cNvGrpSpPr/>
          <p:nvPr/>
        </p:nvGrpSpPr>
        <p:grpSpPr>
          <a:xfrm>
            <a:off x="665445" y="3554913"/>
            <a:ext cx="498169" cy="498126"/>
            <a:chOff x="873157" y="4701483"/>
            <a:chExt cx="823828" cy="807205"/>
          </a:xfrm>
        </p:grpSpPr>
        <p:sp>
          <p:nvSpPr>
            <p:cNvPr id="367" name="Google Shape;367;p29"/>
            <p:cNvSpPr/>
            <p:nvPr/>
          </p:nvSpPr>
          <p:spPr>
            <a:xfrm>
              <a:off x="993024" y="5247043"/>
              <a:ext cx="153178" cy="154674"/>
            </a:xfrm>
            <a:custGeom>
              <a:rect b="b" l="l" r="r" t="t"/>
              <a:pathLst>
                <a:path extrusionOk="0" h="8466" w="8383">
                  <a:moveTo>
                    <a:pt x="1929" y="0"/>
                  </a:moveTo>
                  <a:lnTo>
                    <a:pt x="1" y="4691"/>
                  </a:lnTo>
                  <a:cubicBezTo>
                    <a:pt x="2537" y="6465"/>
                    <a:pt x="5382" y="7739"/>
                    <a:pt x="8383" y="8465"/>
                  </a:cubicBezTo>
                  <a:lnTo>
                    <a:pt x="8383" y="2381"/>
                  </a:lnTo>
                  <a:cubicBezTo>
                    <a:pt x="6192" y="1893"/>
                    <a:pt x="4073" y="1107"/>
                    <a:pt x="2084" y="72"/>
                  </a:cubicBezTo>
                  <a:lnTo>
                    <a:pt x="2072" y="72"/>
                  </a:lnTo>
                  <a:lnTo>
                    <a:pt x="1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1223422" y="5302511"/>
              <a:ext cx="60281" cy="60273"/>
            </a:xfrm>
            <a:custGeom>
              <a:rect b="b" l="l" r="r" t="t"/>
              <a:pathLst>
                <a:path extrusionOk="0" h="3299" w="3299">
                  <a:moveTo>
                    <a:pt x="0" y="0"/>
                  </a:moveTo>
                  <a:lnTo>
                    <a:pt x="0" y="3298"/>
                  </a:lnTo>
                  <a:lnTo>
                    <a:pt x="3298" y="3298"/>
                  </a:lnTo>
                  <a:lnTo>
                    <a:pt x="3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360923" y="5247043"/>
              <a:ext cx="153599" cy="154893"/>
            </a:xfrm>
            <a:custGeom>
              <a:rect b="b" l="l" r="r" t="t"/>
              <a:pathLst>
                <a:path extrusionOk="0" h="8478" w="8406">
                  <a:moveTo>
                    <a:pt x="6465" y="0"/>
                  </a:moveTo>
                  <a:lnTo>
                    <a:pt x="6322" y="72"/>
                  </a:lnTo>
                  <a:lnTo>
                    <a:pt x="6310" y="72"/>
                  </a:lnTo>
                  <a:cubicBezTo>
                    <a:pt x="4310" y="1107"/>
                    <a:pt x="2191" y="1881"/>
                    <a:pt x="0" y="2381"/>
                  </a:cubicBezTo>
                  <a:lnTo>
                    <a:pt x="0" y="8477"/>
                  </a:lnTo>
                  <a:cubicBezTo>
                    <a:pt x="1143" y="8215"/>
                    <a:pt x="2274" y="7858"/>
                    <a:pt x="3370" y="7430"/>
                  </a:cubicBezTo>
                  <a:cubicBezTo>
                    <a:pt x="3455" y="7397"/>
                    <a:pt x="3542" y="7382"/>
                    <a:pt x="3628" y="7382"/>
                  </a:cubicBezTo>
                  <a:cubicBezTo>
                    <a:pt x="3890" y="7382"/>
                    <a:pt x="4137" y="7527"/>
                    <a:pt x="4263" y="7787"/>
                  </a:cubicBezTo>
                  <a:cubicBezTo>
                    <a:pt x="4453" y="7692"/>
                    <a:pt x="4655" y="7608"/>
                    <a:pt x="4858" y="7525"/>
                  </a:cubicBezTo>
                  <a:lnTo>
                    <a:pt x="4953" y="7477"/>
                  </a:lnTo>
                  <a:cubicBezTo>
                    <a:pt x="5084" y="7418"/>
                    <a:pt x="5203" y="7358"/>
                    <a:pt x="5322" y="7299"/>
                  </a:cubicBezTo>
                  <a:lnTo>
                    <a:pt x="5441" y="7251"/>
                  </a:lnTo>
                  <a:cubicBezTo>
                    <a:pt x="5560" y="7180"/>
                    <a:pt x="5691" y="7120"/>
                    <a:pt x="5810" y="7061"/>
                  </a:cubicBezTo>
                  <a:cubicBezTo>
                    <a:pt x="5644" y="6727"/>
                    <a:pt x="5775" y="6322"/>
                    <a:pt x="6108" y="6144"/>
                  </a:cubicBezTo>
                  <a:cubicBezTo>
                    <a:pt x="6894" y="5703"/>
                    <a:pt x="7668" y="5227"/>
                    <a:pt x="8406" y="4703"/>
                  </a:cubicBezTo>
                  <a:lnTo>
                    <a:pt x="6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873157" y="5292042"/>
              <a:ext cx="761031" cy="190867"/>
            </a:xfrm>
            <a:custGeom>
              <a:rect b="b" l="l" r="r" t="t"/>
              <a:pathLst>
                <a:path extrusionOk="0" h="10447" w="41649">
                  <a:moveTo>
                    <a:pt x="1303" y="0"/>
                  </a:moveTo>
                  <a:cubicBezTo>
                    <a:pt x="1000" y="0"/>
                    <a:pt x="695" y="116"/>
                    <a:pt x="465" y="347"/>
                  </a:cubicBezTo>
                  <a:cubicBezTo>
                    <a:pt x="0" y="811"/>
                    <a:pt x="12" y="1573"/>
                    <a:pt x="488" y="2026"/>
                  </a:cubicBezTo>
                  <a:cubicBezTo>
                    <a:pt x="6102" y="7640"/>
                    <a:pt x="13463" y="10446"/>
                    <a:pt x="20824" y="10446"/>
                  </a:cubicBezTo>
                  <a:cubicBezTo>
                    <a:pt x="28185" y="10446"/>
                    <a:pt x="35546" y="7640"/>
                    <a:pt x="41160" y="2026"/>
                  </a:cubicBezTo>
                  <a:cubicBezTo>
                    <a:pt x="41636" y="1573"/>
                    <a:pt x="41648" y="811"/>
                    <a:pt x="41172" y="347"/>
                  </a:cubicBezTo>
                  <a:cubicBezTo>
                    <a:pt x="40941" y="116"/>
                    <a:pt x="40640" y="0"/>
                    <a:pt x="40338" y="0"/>
                  </a:cubicBezTo>
                  <a:cubicBezTo>
                    <a:pt x="40033" y="0"/>
                    <a:pt x="39727" y="119"/>
                    <a:pt x="39493" y="359"/>
                  </a:cubicBezTo>
                  <a:cubicBezTo>
                    <a:pt x="37719" y="2157"/>
                    <a:pt x="35683" y="3693"/>
                    <a:pt x="33481" y="4919"/>
                  </a:cubicBezTo>
                  <a:cubicBezTo>
                    <a:pt x="33373" y="4975"/>
                    <a:pt x="33257" y="5001"/>
                    <a:pt x="33143" y="5001"/>
                  </a:cubicBezTo>
                  <a:cubicBezTo>
                    <a:pt x="32891" y="5001"/>
                    <a:pt x="32647" y="4871"/>
                    <a:pt x="32516" y="4633"/>
                  </a:cubicBezTo>
                  <a:cubicBezTo>
                    <a:pt x="32516" y="4621"/>
                    <a:pt x="32504" y="4609"/>
                    <a:pt x="32504" y="4598"/>
                  </a:cubicBezTo>
                  <a:lnTo>
                    <a:pt x="32135" y="4788"/>
                  </a:lnTo>
                  <a:lnTo>
                    <a:pt x="32016" y="4836"/>
                  </a:lnTo>
                  <a:cubicBezTo>
                    <a:pt x="31897" y="4895"/>
                    <a:pt x="31778" y="4955"/>
                    <a:pt x="31647" y="5014"/>
                  </a:cubicBezTo>
                  <a:lnTo>
                    <a:pt x="31540" y="5062"/>
                  </a:lnTo>
                  <a:cubicBezTo>
                    <a:pt x="31349" y="5157"/>
                    <a:pt x="31147" y="5240"/>
                    <a:pt x="30945" y="5324"/>
                  </a:cubicBezTo>
                  <a:cubicBezTo>
                    <a:pt x="30957" y="5336"/>
                    <a:pt x="30968" y="5348"/>
                    <a:pt x="30968" y="5371"/>
                  </a:cubicBezTo>
                  <a:cubicBezTo>
                    <a:pt x="31111" y="5729"/>
                    <a:pt x="30933" y="6133"/>
                    <a:pt x="30576" y="6288"/>
                  </a:cubicBezTo>
                  <a:cubicBezTo>
                    <a:pt x="27443" y="7505"/>
                    <a:pt x="24175" y="8096"/>
                    <a:pt x="20933" y="8096"/>
                  </a:cubicBezTo>
                  <a:cubicBezTo>
                    <a:pt x="14022" y="8096"/>
                    <a:pt x="7233" y="5408"/>
                    <a:pt x="2143" y="359"/>
                  </a:cubicBezTo>
                  <a:cubicBezTo>
                    <a:pt x="1916" y="119"/>
                    <a:pt x="1610" y="0"/>
                    <a:pt x="130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1053506" y="4748035"/>
              <a:ext cx="400113" cy="516201"/>
            </a:xfrm>
            <a:custGeom>
              <a:rect b="b" l="l" r="r" t="t"/>
              <a:pathLst>
                <a:path extrusionOk="0" h="28254" w="21897">
                  <a:moveTo>
                    <a:pt x="8518" y="14481"/>
                  </a:moveTo>
                  <a:cubicBezTo>
                    <a:pt x="8879" y="14481"/>
                    <a:pt x="9228" y="14766"/>
                    <a:pt x="9228" y="15193"/>
                  </a:cubicBezTo>
                  <a:cubicBezTo>
                    <a:pt x="9228" y="15574"/>
                    <a:pt x="8906" y="15895"/>
                    <a:pt x="8525" y="15895"/>
                  </a:cubicBezTo>
                  <a:cubicBezTo>
                    <a:pt x="7894" y="15895"/>
                    <a:pt x="7573" y="15133"/>
                    <a:pt x="8025" y="14693"/>
                  </a:cubicBezTo>
                  <a:cubicBezTo>
                    <a:pt x="8168" y="14546"/>
                    <a:pt x="8344" y="14481"/>
                    <a:pt x="8518" y="14481"/>
                  </a:cubicBezTo>
                  <a:close/>
                  <a:moveTo>
                    <a:pt x="11347" y="16467"/>
                  </a:moveTo>
                  <a:cubicBezTo>
                    <a:pt x="11740" y="16467"/>
                    <a:pt x="12050" y="16776"/>
                    <a:pt x="12062" y="17169"/>
                  </a:cubicBezTo>
                  <a:cubicBezTo>
                    <a:pt x="12062" y="17596"/>
                    <a:pt x="11713" y="17876"/>
                    <a:pt x="11347" y="17876"/>
                  </a:cubicBezTo>
                  <a:cubicBezTo>
                    <a:pt x="11172" y="17876"/>
                    <a:pt x="10994" y="17812"/>
                    <a:pt x="10847" y="17669"/>
                  </a:cubicBezTo>
                  <a:cubicBezTo>
                    <a:pt x="10407" y="17229"/>
                    <a:pt x="10716" y="16467"/>
                    <a:pt x="11347" y="16467"/>
                  </a:cubicBezTo>
                  <a:close/>
                  <a:moveTo>
                    <a:pt x="10954" y="0"/>
                  </a:moveTo>
                  <a:lnTo>
                    <a:pt x="1" y="26432"/>
                  </a:lnTo>
                  <a:cubicBezTo>
                    <a:pt x="1620" y="27218"/>
                    <a:pt x="3322" y="27825"/>
                    <a:pt x="5073" y="28254"/>
                  </a:cubicBezTo>
                  <a:lnTo>
                    <a:pt x="5073" y="26825"/>
                  </a:lnTo>
                  <a:cubicBezTo>
                    <a:pt x="5073" y="26444"/>
                    <a:pt x="5394" y="26123"/>
                    <a:pt x="5775" y="26123"/>
                  </a:cubicBezTo>
                  <a:lnTo>
                    <a:pt x="16122" y="26123"/>
                  </a:lnTo>
                  <a:cubicBezTo>
                    <a:pt x="16515" y="26123"/>
                    <a:pt x="16824" y="26444"/>
                    <a:pt x="16824" y="26825"/>
                  </a:cubicBezTo>
                  <a:lnTo>
                    <a:pt x="16824" y="28254"/>
                  </a:lnTo>
                  <a:cubicBezTo>
                    <a:pt x="18574" y="27825"/>
                    <a:pt x="20277" y="27218"/>
                    <a:pt x="21896" y="26432"/>
                  </a:cubicBezTo>
                  <a:lnTo>
                    <a:pt x="1095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1192085" y="5012767"/>
              <a:ext cx="30040" cy="25761"/>
            </a:xfrm>
            <a:custGeom>
              <a:rect b="b" l="l" r="r" t="t"/>
              <a:pathLst>
                <a:path extrusionOk="0" h="1410" w="1644">
                  <a:moveTo>
                    <a:pt x="941" y="0"/>
                  </a:moveTo>
                  <a:cubicBezTo>
                    <a:pt x="310" y="0"/>
                    <a:pt x="1" y="762"/>
                    <a:pt x="441" y="1203"/>
                  </a:cubicBezTo>
                  <a:cubicBezTo>
                    <a:pt x="584" y="1345"/>
                    <a:pt x="760" y="1409"/>
                    <a:pt x="933" y="1409"/>
                  </a:cubicBezTo>
                  <a:cubicBezTo>
                    <a:pt x="1295" y="1409"/>
                    <a:pt x="1644" y="1129"/>
                    <a:pt x="1644" y="703"/>
                  </a:cubicBezTo>
                  <a:cubicBezTo>
                    <a:pt x="1644" y="310"/>
                    <a:pt x="1322" y="0"/>
                    <a:pt x="941"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1247779" y="5048869"/>
              <a:ext cx="30259" cy="25761"/>
            </a:xfrm>
            <a:custGeom>
              <a:rect b="b" l="l" r="r" t="t"/>
              <a:pathLst>
                <a:path extrusionOk="0" h="1410" w="1656">
                  <a:moveTo>
                    <a:pt x="715" y="1"/>
                  </a:moveTo>
                  <a:cubicBezTo>
                    <a:pt x="322" y="1"/>
                    <a:pt x="1" y="310"/>
                    <a:pt x="1" y="703"/>
                  </a:cubicBezTo>
                  <a:cubicBezTo>
                    <a:pt x="1" y="1130"/>
                    <a:pt x="350" y="1410"/>
                    <a:pt x="715" y="1410"/>
                  </a:cubicBezTo>
                  <a:cubicBezTo>
                    <a:pt x="890" y="1410"/>
                    <a:pt x="1069" y="1346"/>
                    <a:pt x="1215" y="1203"/>
                  </a:cubicBezTo>
                  <a:cubicBezTo>
                    <a:pt x="1656" y="763"/>
                    <a:pt x="1334" y="1"/>
                    <a:pt x="71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1172076" y="5251172"/>
              <a:ext cx="163192" cy="163169"/>
            </a:xfrm>
            <a:custGeom>
              <a:rect b="b" l="l" r="r" t="t"/>
              <a:pathLst>
                <a:path extrusionOk="0" h="8931" w="8931">
                  <a:moveTo>
                    <a:pt x="6811" y="1405"/>
                  </a:moveTo>
                  <a:cubicBezTo>
                    <a:pt x="7204" y="1405"/>
                    <a:pt x="7513" y="1715"/>
                    <a:pt x="7513" y="2108"/>
                  </a:cubicBezTo>
                  <a:lnTo>
                    <a:pt x="7513" y="6811"/>
                  </a:lnTo>
                  <a:cubicBezTo>
                    <a:pt x="7513" y="7204"/>
                    <a:pt x="7204" y="7513"/>
                    <a:pt x="6811" y="7513"/>
                  </a:cubicBezTo>
                  <a:lnTo>
                    <a:pt x="2108" y="7513"/>
                  </a:lnTo>
                  <a:cubicBezTo>
                    <a:pt x="1727" y="7513"/>
                    <a:pt x="1405" y="7204"/>
                    <a:pt x="1405" y="6811"/>
                  </a:cubicBezTo>
                  <a:lnTo>
                    <a:pt x="1405" y="2108"/>
                  </a:lnTo>
                  <a:cubicBezTo>
                    <a:pt x="1405" y="1715"/>
                    <a:pt x="1727" y="1405"/>
                    <a:pt x="2108" y="1405"/>
                  </a:cubicBezTo>
                  <a:close/>
                  <a:moveTo>
                    <a:pt x="0" y="0"/>
                  </a:moveTo>
                  <a:lnTo>
                    <a:pt x="0" y="8537"/>
                  </a:lnTo>
                  <a:cubicBezTo>
                    <a:pt x="1477" y="8799"/>
                    <a:pt x="2965" y="8930"/>
                    <a:pt x="4465" y="8930"/>
                  </a:cubicBezTo>
                  <a:cubicBezTo>
                    <a:pt x="5954" y="8930"/>
                    <a:pt x="7454" y="8799"/>
                    <a:pt x="8930" y="8549"/>
                  </a:cubicBez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1197749" y="5276842"/>
              <a:ext cx="111627" cy="111611"/>
            </a:xfrm>
            <a:custGeom>
              <a:rect b="b" l="l" r="r" t="t"/>
              <a:pathLst>
                <a:path extrusionOk="0" h="6109" w="6109">
                  <a:moveTo>
                    <a:pt x="4703" y="1405"/>
                  </a:moveTo>
                  <a:lnTo>
                    <a:pt x="4703" y="4703"/>
                  </a:lnTo>
                  <a:lnTo>
                    <a:pt x="1417" y="4703"/>
                  </a:lnTo>
                  <a:lnTo>
                    <a:pt x="1417" y="1405"/>
                  </a:lnTo>
                  <a:close/>
                  <a:moveTo>
                    <a:pt x="703" y="0"/>
                  </a:moveTo>
                  <a:cubicBezTo>
                    <a:pt x="322" y="0"/>
                    <a:pt x="0" y="310"/>
                    <a:pt x="0" y="703"/>
                  </a:cubicBezTo>
                  <a:lnTo>
                    <a:pt x="0" y="5406"/>
                  </a:lnTo>
                  <a:cubicBezTo>
                    <a:pt x="0" y="5799"/>
                    <a:pt x="322" y="6108"/>
                    <a:pt x="703" y="6108"/>
                  </a:cubicBezTo>
                  <a:lnTo>
                    <a:pt x="5406" y="6108"/>
                  </a:lnTo>
                  <a:cubicBezTo>
                    <a:pt x="5799" y="6108"/>
                    <a:pt x="6108" y="5799"/>
                    <a:pt x="6108" y="5406"/>
                  </a:cubicBezTo>
                  <a:lnTo>
                    <a:pt x="6108" y="703"/>
                  </a:lnTo>
                  <a:cubicBezTo>
                    <a:pt x="6108" y="310"/>
                    <a:pt x="5799" y="0"/>
                    <a:pt x="5406"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880478" y="4701483"/>
              <a:ext cx="816507" cy="807205"/>
            </a:xfrm>
            <a:custGeom>
              <a:rect b="b" l="l" r="r" t="t"/>
              <a:pathLst>
                <a:path extrusionOk="0" h="44182" w="44685">
                  <a:moveTo>
                    <a:pt x="22348" y="2548"/>
                  </a:moveTo>
                  <a:lnTo>
                    <a:pt x="33290" y="28980"/>
                  </a:lnTo>
                  <a:cubicBezTo>
                    <a:pt x="31671" y="29766"/>
                    <a:pt x="29968" y="30373"/>
                    <a:pt x="28218" y="30802"/>
                  </a:cubicBezTo>
                  <a:lnTo>
                    <a:pt x="28218" y="29373"/>
                  </a:lnTo>
                  <a:cubicBezTo>
                    <a:pt x="28218" y="28992"/>
                    <a:pt x="27909" y="28671"/>
                    <a:pt x="27516" y="28671"/>
                  </a:cubicBezTo>
                  <a:lnTo>
                    <a:pt x="17169" y="28671"/>
                  </a:lnTo>
                  <a:cubicBezTo>
                    <a:pt x="16788" y="28671"/>
                    <a:pt x="16467" y="28992"/>
                    <a:pt x="16467" y="29373"/>
                  </a:cubicBezTo>
                  <a:lnTo>
                    <a:pt x="16467" y="30802"/>
                  </a:lnTo>
                  <a:cubicBezTo>
                    <a:pt x="14716" y="30373"/>
                    <a:pt x="13014" y="29766"/>
                    <a:pt x="11395" y="28980"/>
                  </a:cubicBezTo>
                  <a:lnTo>
                    <a:pt x="22348" y="2548"/>
                  </a:lnTo>
                  <a:close/>
                  <a:moveTo>
                    <a:pt x="10013" y="29861"/>
                  </a:moveTo>
                  <a:lnTo>
                    <a:pt x="10156" y="29933"/>
                  </a:lnTo>
                  <a:lnTo>
                    <a:pt x="10168" y="29933"/>
                  </a:lnTo>
                  <a:cubicBezTo>
                    <a:pt x="12157" y="30968"/>
                    <a:pt x="14276" y="31742"/>
                    <a:pt x="16467" y="32242"/>
                  </a:cubicBezTo>
                  <a:lnTo>
                    <a:pt x="16467" y="38326"/>
                  </a:lnTo>
                  <a:cubicBezTo>
                    <a:pt x="13454" y="37600"/>
                    <a:pt x="10609" y="36314"/>
                    <a:pt x="8073" y="34552"/>
                  </a:cubicBezTo>
                  <a:lnTo>
                    <a:pt x="10013" y="29861"/>
                  </a:lnTo>
                  <a:close/>
                  <a:moveTo>
                    <a:pt x="26813" y="30087"/>
                  </a:moveTo>
                  <a:lnTo>
                    <a:pt x="26813" y="38636"/>
                  </a:lnTo>
                  <a:cubicBezTo>
                    <a:pt x="25337" y="38886"/>
                    <a:pt x="23837" y="39017"/>
                    <a:pt x="22348" y="39017"/>
                  </a:cubicBezTo>
                  <a:cubicBezTo>
                    <a:pt x="20848" y="39017"/>
                    <a:pt x="19360" y="38874"/>
                    <a:pt x="17883" y="38612"/>
                  </a:cubicBezTo>
                  <a:lnTo>
                    <a:pt x="17883" y="30087"/>
                  </a:lnTo>
                  <a:close/>
                  <a:moveTo>
                    <a:pt x="34671" y="29861"/>
                  </a:moveTo>
                  <a:lnTo>
                    <a:pt x="36624" y="34564"/>
                  </a:lnTo>
                  <a:cubicBezTo>
                    <a:pt x="35874" y="35088"/>
                    <a:pt x="35112" y="35576"/>
                    <a:pt x="34314" y="36005"/>
                  </a:cubicBezTo>
                  <a:cubicBezTo>
                    <a:pt x="33993" y="36183"/>
                    <a:pt x="33862" y="36588"/>
                    <a:pt x="34016" y="36933"/>
                  </a:cubicBezTo>
                  <a:cubicBezTo>
                    <a:pt x="34028" y="36945"/>
                    <a:pt x="34028" y="36957"/>
                    <a:pt x="34040" y="36969"/>
                  </a:cubicBezTo>
                  <a:cubicBezTo>
                    <a:pt x="34171" y="37198"/>
                    <a:pt x="34413" y="37331"/>
                    <a:pt x="34660" y="37331"/>
                  </a:cubicBezTo>
                  <a:cubicBezTo>
                    <a:pt x="34774" y="37331"/>
                    <a:pt x="34888" y="37303"/>
                    <a:pt x="34993" y="37243"/>
                  </a:cubicBezTo>
                  <a:cubicBezTo>
                    <a:pt x="37207" y="36017"/>
                    <a:pt x="39231" y="34481"/>
                    <a:pt x="41017" y="32695"/>
                  </a:cubicBezTo>
                  <a:cubicBezTo>
                    <a:pt x="41248" y="32452"/>
                    <a:pt x="41559" y="32330"/>
                    <a:pt x="41870" y="32330"/>
                  </a:cubicBezTo>
                  <a:cubicBezTo>
                    <a:pt x="42169" y="32330"/>
                    <a:pt x="42468" y="32443"/>
                    <a:pt x="42696" y="32671"/>
                  </a:cubicBezTo>
                  <a:cubicBezTo>
                    <a:pt x="43160" y="33135"/>
                    <a:pt x="43149" y="33897"/>
                    <a:pt x="42672" y="34350"/>
                  </a:cubicBezTo>
                  <a:lnTo>
                    <a:pt x="42684" y="34350"/>
                  </a:lnTo>
                  <a:cubicBezTo>
                    <a:pt x="37064" y="39964"/>
                    <a:pt x="29703" y="42770"/>
                    <a:pt x="22344" y="42770"/>
                  </a:cubicBezTo>
                  <a:cubicBezTo>
                    <a:pt x="14984" y="42770"/>
                    <a:pt x="7626" y="39964"/>
                    <a:pt x="2012" y="34350"/>
                  </a:cubicBezTo>
                  <a:cubicBezTo>
                    <a:pt x="1560" y="33885"/>
                    <a:pt x="1572" y="33159"/>
                    <a:pt x="2024" y="32707"/>
                  </a:cubicBezTo>
                  <a:cubicBezTo>
                    <a:pt x="2255" y="32476"/>
                    <a:pt x="2557" y="32360"/>
                    <a:pt x="2859" y="32360"/>
                  </a:cubicBezTo>
                  <a:cubicBezTo>
                    <a:pt x="3149" y="32360"/>
                    <a:pt x="3440" y="32467"/>
                    <a:pt x="3667" y="32683"/>
                  </a:cubicBezTo>
                  <a:cubicBezTo>
                    <a:pt x="8757" y="37732"/>
                    <a:pt x="15541" y="40420"/>
                    <a:pt x="22452" y="40420"/>
                  </a:cubicBezTo>
                  <a:cubicBezTo>
                    <a:pt x="25693" y="40420"/>
                    <a:pt x="28963" y="39829"/>
                    <a:pt x="32100" y="38612"/>
                  </a:cubicBezTo>
                  <a:cubicBezTo>
                    <a:pt x="32457" y="38457"/>
                    <a:pt x="32635" y="38053"/>
                    <a:pt x="32492" y="37695"/>
                  </a:cubicBezTo>
                  <a:cubicBezTo>
                    <a:pt x="32481" y="37672"/>
                    <a:pt x="32481" y="37660"/>
                    <a:pt x="32469" y="37648"/>
                  </a:cubicBezTo>
                  <a:cubicBezTo>
                    <a:pt x="32351" y="37394"/>
                    <a:pt x="32096" y="37244"/>
                    <a:pt x="31829" y="37244"/>
                  </a:cubicBezTo>
                  <a:cubicBezTo>
                    <a:pt x="31744" y="37244"/>
                    <a:pt x="31659" y="37259"/>
                    <a:pt x="31576" y="37291"/>
                  </a:cubicBezTo>
                  <a:cubicBezTo>
                    <a:pt x="30480" y="37731"/>
                    <a:pt x="29361" y="38076"/>
                    <a:pt x="28218" y="38350"/>
                  </a:cubicBezTo>
                  <a:lnTo>
                    <a:pt x="28218" y="32242"/>
                  </a:lnTo>
                  <a:cubicBezTo>
                    <a:pt x="30409" y="31754"/>
                    <a:pt x="32528" y="30968"/>
                    <a:pt x="34517" y="29933"/>
                  </a:cubicBezTo>
                  <a:lnTo>
                    <a:pt x="34528" y="29933"/>
                  </a:lnTo>
                  <a:lnTo>
                    <a:pt x="34671" y="29861"/>
                  </a:lnTo>
                  <a:close/>
                  <a:moveTo>
                    <a:pt x="22354" y="0"/>
                  </a:moveTo>
                  <a:cubicBezTo>
                    <a:pt x="22089" y="0"/>
                    <a:pt x="21824" y="143"/>
                    <a:pt x="21705" y="429"/>
                  </a:cubicBezTo>
                  <a:lnTo>
                    <a:pt x="10144" y="28325"/>
                  </a:lnTo>
                  <a:lnTo>
                    <a:pt x="10013" y="28254"/>
                  </a:lnTo>
                  <a:cubicBezTo>
                    <a:pt x="9900" y="28188"/>
                    <a:pt x="9777" y="28157"/>
                    <a:pt x="9656" y="28157"/>
                  </a:cubicBezTo>
                  <a:cubicBezTo>
                    <a:pt x="9382" y="28157"/>
                    <a:pt x="9121" y="28315"/>
                    <a:pt x="9013" y="28587"/>
                  </a:cubicBezTo>
                  <a:lnTo>
                    <a:pt x="6906" y="33683"/>
                  </a:lnTo>
                  <a:cubicBezTo>
                    <a:pt x="6120" y="33064"/>
                    <a:pt x="5382" y="32397"/>
                    <a:pt x="4668" y="31683"/>
                  </a:cubicBezTo>
                  <a:cubicBezTo>
                    <a:pt x="4166" y="31181"/>
                    <a:pt x="3503" y="30928"/>
                    <a:pt x="2839" y="30928"/>
                  </a:cubicBezTo>
                  <a:cubicBezTo>
                    <a:pt x="2178" y="30928"/>
                    <a:pt x="1517" y="31178"/>
                    <a:pt x="1012" y="31683"/>
                  </a:cubicBezTo>
                  <a:cubicBezTo>
                    <a:pt x="0" y="32695"/>
                    <a:pt x="0" y="34338"/>
                    <a:pt x="1012" y="35350"/>
                  </a:cubicBezTo>
                  <a:cubicBezTo>
                    <a:pt x="6900" y="41238"/>
                    <a:pt x="14621" y="44181"/>
                    <a:pt x="22344" y="44181"/>
                  </a:cubicBezTo>
                  <a:cubicBezTo>
                    <a:pt x="30067" y="44181"/>
                    <a:pt x="37791" y="41238"/>
                    <a:pt x="43684" y="35350"/>
                  </a:cubicBezTo>
                  <a:cubicBezTo>
                    <a:pt x="44684" y="34338"/>
                    <a:pt x="44684" y="32695"/>
                    <a:pt x="43684" y="31695"/>
                  </a:cubicBezTo>
                  <a:cubicBezTo>
                    <a:pt x="43178" y="31189"/>
                    <a:pt x="42515" y="30936"/>
                    <a:pt x="41852" y="30936"/>
                  </a:cubicBezTo>
                  <a:cubicBezTo>
                    <a:pt x="41190" y="30936"/>
                    <a:pt x="40529" y="31189"/>
                    <a:pt x="40029" y="31695"/>
                  </a:cubicBezTo>
                  <a:cubicBezTo>
                    <a:pt x="39315" y="32397"/>
                    <a:pt x="38577" y="33064"/>
                    <a:pt x="37791" y="33683"/>
                  </a:cubicBezTo>
                  <a:lnTo>
                    <a:pt x="35683" y="28587"/>
                  </a:lnTo>
                  <a:cubicBezTo>
                    <a:pt x="35568" y="28315"/>
                    <a:pt x="35309" y="28157"/>
                    <a:pt x="35039" y="28157"/>
                  </a:cubicBezTo>
                  <a:cubicBezTo>
                    <a:pt x="34919" y="28157"/>
                    <a:pt x="34797" y="28188"/>
                    <a:pt x="34683" y="28254"/>
                  </a:cubicBezTo>
                  <a:lnTo>
                    <a:pt x="34552" y="28325"/>
                  </a:lnTo>
                  <a:lnTo>
                    <a:pt x="23003" y="429"/>
                  </a:lnTo>
                  <a:cubicBezTo>
                    <a:pt x="22884" y="143"/>
                    <a:pt x="22619" y="0"/>
                    <a:pt x="22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9"/>
          <p:cNvGrpSpPr/>
          <p:nvPr/>
        </p:nvGrpSpPr>
        <p:grpSpPr>
          <a:xfrm>
            <a:off x="2090111" y="393344"/>
            <a:ext cx="521962" cy="758711"/>
            <a:chOff x="2446425" y="1033300"/>
            <a:chExt cx="1176650" cy="1710350"/>
          </a:xfrm>
        </p:grpSpPr>
        <p:sp>
          <p:nvSpPr>
            <p:cNvPr id="378" name="Google Shape;378;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2" name="Google Shape;382;p29"/>
          <p:cNvPicPr preferRelativeResize="0"/>
          <p:nvPr/>
        </p:nvPicPr>
        <p:blipFill>
          <a:blip r:embed="rId3">
            <a:alphaModFix/>
          </a:blip>
          <a:stretch>
            <a:fillRect/>
          </a:stretch>
        </p:blipFill>
        <p:spPr>
          <a:xfrm>
            <a:off x="2167800" y="465100"/>
            <a:ext cx="366575" cy="366575"/>
          </a:xfrm>
          <a:prstGeom prst="rect">
            <a:avLst/>
          </a:prstGeom>
          <a:noFill/>
          <a:ln>
            <a:noFill/>
          </a:ln>
        </p:spPr>
      </p:pic>
      <p:grpSp>
        <p:nvGrpSpPr>
          <p:cNvPr id="383" name="Google Shape;383;p29"/>
          <p:cNvGrpSpPr/>
          <p:nvPr/>
        </p:nvGrpSpPr>
        <p:grpSpPr>
          <a:xfrm>
            <a:off x="2048586" y="270124"/>
            <a:ext cx="605025" cy="280750"/>
            <a:chOff x="3150330" y="2683086"/>
            <a:chExt cx="1147184" cy="554842"/>
          </a:xfrm>
        </p:grpSpPr>
        <p:sp>
          <p:nvSpPr>
            <p:cNvPr id="384" name="Google Shape;384;p29"/>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9"/>
          <p:cNvGrpSpPr/>
          <p:nvPr/>
        </p:nvGrpSpPr>
        <p:grpSpPr>
          <a:xfrm>
            <a:off x="6708393" y="381025"/>
            <a:ext cx="569734" cy="710821"/>
            <a:chOff x="2446425" y="1033300"/>
            <a:chExt cx="1176650" cy="1710350"/>
          </a:xfrm>
        </p:grpSpPr>
        <p:sp>
          <p:nvSpPr>
            <p:cNvPr id="393" name="Google Shape;393;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7" name="Google Shape;397;p29"/>
          <p:cNvPicPr preferRelativeResize="0"/>
          <p:nvPr/>
        </p:nvPicPr>
        <p:blipFill>
          <a:blip r:embed="rId3">
            <a:alphaModFix/>
          </a:blip>
          <a:stretch>
            <a:fillRect/>
          </a:stretch>
        </p:blipFill>
        <p:spPr>
          <a:xfrm>
            <a:off x="6785601" y="443572"/>
            <a:ext cx="415530" cy="356652"/>
          </a:xfrm>
          <a:prstGeom prst="rect">
            <a:avLst/>
          </a:prstGeom>
          <a:noFill/>
          <a:ln>
            <a:noFill/>
          </a:ln>
        </p:spPr>
      </p:pic>
      <p:grpSp>
        <p:nvGrpSpPr>
          <p:cNvPr id="398" name="Google Shape;398;p29"/>
          <p:cNvGrpSpPr/>
          <p:nvPr/>
        </p:nvGrpSpPr>
        <p:grpSpPr>
          <a:xfrm>
            <a:off x="6805832" y="138560"/>
            <a:ext cx="375183" cy="334234"/>
            <a:chOff x="3393994" y="3647231"/>
            <a:chExt cx="643539" cy="667933"/>
          </a:xfrm>
        </p:grpSpPr>
        <p:sp>
          <p:nvSpPr>
            <p:cNvPr id="399" name="Google Shape;399;p29"/>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9"/>
          <p:cNvGrpSpPr/>
          <p:nvPr/>
        </p:nvGrpSpPr>
        <p:grpSpPr>
          <a:xfrm flipH="1">
            <a:off x="4488698" y="3955089"/>
            <a:ext cx="569734" cy="779578"/>
            <a:chOff x="2446425" y="1033300"/>
            <a:chExt cx="1176650" cy="1710350"/>
          </a:xfrm>
        </p:grpSpPr>
        <p:sp>
          <p:nvSpPr>
            <p:cNvPr id="412" name="Google Shape;412;p29"/>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6" name="Google Shape;416;p29"/>
          <p:cNvPicPr preferRelativeResize="0"/>
          <p:nvPr/>
        </p:nvPicPr>
        <p:blipFill>
          <a:blip r:embed="rId3">
            <a:alphaModFix/>
          </a:blip>
          <a:stretch>
            <a:fillRect/>
          </a:stretch>
        </p:blipFill>
        <p:spPr>
          <a:xfrm>
            <a:off x="4545189" y="3998644"/>
            <a:ext cx="457196" cy="430458"/>
          </a:xfrm>
          <a:prstGeom prst="rect">
            <a:avLst/>
          </a:prstGeom>
          <a:noFill/>
          <a:ln>
            <a:noFill/>
          </a:ln>
        </p:spPr>
      </p:pic>
      <p:grpSp>
        <p:nvGrpSpPr>
          <p:cNvPr id="417" name="Google Shape;417;p29"/>
          <p:cNvGrpSpPr/>
          <p:nvPr/>
        </p:nvGrpSpPr>
        <p:grpSpPr>
          <a:xfrm>
            <a:off x="4589711" y="3517874"/>
            <a:ext cx="368093" cy="585122"/>
            <a:chOff x="3485795" y="4731117"/>
            <a:chExt cx="460577" cy="777571"/>
          </a:xfrm>
        </p:grpSpPr>
        <p:sp>
          <p:nvSpPr>
            <p:cNvPr id="418" name="Google Shape;418;p29"/>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pSp>
        <p:nvGrpSpPr>
          <p:cNvPr id="437" name="Google Shape;437;p30"/>
          <p:cNvGrpSpPr/>
          <p:nvPr/>
        </p:nvGrpSpPr>
        <p:grpSpPr>
          <a:xfrm>
            <a:off x="6677726" y="916171"/>
            <a:ext cx="1901930" cy="1721403"/>
            <a:chOff x="5686721" y="1540347"/>
            <a:chExt cx="2062831" cy="2062796"/>
          </a:xfrm>
        </p:grpSpPr>
        <p:sp>
          <p:nvSpPr>
            <p:cNvPr id="438" name="Google Shape;438;p30"/>
            <p:cNvSpPr/>
            <p:nvPr/>
          </p:nvSpPr>
          <p:spPr>
            <a:xfrm>
              <a:off x="5686721" y="1540347"/>
              <a:ext cx="2062831" cy="2062796"/>
            </a:xfrm>
            <a:custGeom>
              <a:rect b="b" l="l" r="r" t="t"/>
              <a:pathLst>
                <a:path extrusionOk="0" h="59627" w="59628">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cap="flat" cmpd="sng" w="223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6517105" y="2597674"/>
              <a:ext cx="494743" cy="950152"/>
            </a:xfrm>
            <a:custGeom>
              <a:rect b="b" l="l" r="r" t="t"/>
              <a:pathLst>
                <a:path extrusionOk="0" h="27465" w="14301">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5724638" y="2320049"/>
              <a:ext cx="881065" cy="468797"/>
            </a:xfrm>
            <a:custGeom>
              <a:rect b="b" l="l" r="r" t="t"/>
              <a:pathLst>
                <a:path extrusionOk="0" h="13551" w="25468">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6848283" y="2197721"/>
              <a:ext cx="845640" cy="465891"/>
            </a:xfrm>
            <a:custGeom>
              <a:rect b="b" l="l" r="r" t="t"/>
              <a:pathLst>
                <a:path extrusionOk="0" h="13467" w="24444">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5876198" y="2583248"/>
              <a:ext cx="740644" cy="826302"/>
            </a:xfrm>
            <a:custGeom>
              <a:rect b="b" l="l" r="r" t="t"/>
              <a:pathLst>
                <a:path extrusionOk="0" h="23885" w="21409">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776602" y="1672984"/>
              <a:ext cx="703143" cy="727014"/>
            </a:xfrm>
            <a:custGeom>
              <a:rect b="b" l="l" r="r" t="t"/>
              <a:pathLst>
                <a:path extrusionOk="0" h="21015" w="20325">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5887338" y="1738473"/>
              <a:ext cx="717950" cy="670174"/>
            </a:xfrm>
            <a:custGeom>
              <a:rect b="b" l="l" r="r" t="t"/>
              <a:pathLst>
                <a:path extrusionOk="0" h="19372" w="20753">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6788538" y="2568856"/>
              <a:ext cx="831664" cy="774374"/>
            </a:xfrm>
            <a:custGeom>
              <a:rect b="b" l="l" r="r" t="t"/>
              <a:pathLst>
                <a:path extrusionOk="0" h="22384" w="2404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6419478" y="1588953"/>
              <a:ext cx="441605" cy="765726"/>
            </a:xfrm>
            <a:custGeom>
              <a:rect b="b" l="l" r="r" t="t"/>
              <a:pathLst>
                <a:path extrusionOk="0" h="22134" w="12765">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30"/>
          <p:cNvSpPr txBox="1"/>
          <p:nvPr>
            <p:ph type="title"/>
          </p:nvPr>
        </p:nvSpPr>
        <p:spPr>
          <a:xfrm>
            <a:off x="1706725" y="134725"/>
            <a:ext cx="55455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Impressão DIGITAL</a:t>
            </a:r>
            <a:endParaRPr/>
          </a:p>
        </p:txBody>
      </p:sp>
      <p:sp>
        <p:nvSpPr>
          <p:cNvPr id="448" name="Google Shape;448;p30"/>
          <p:cNvSpPr txBox="1"/>
          <p:nvPr>
            <p:ph idx="1" type="subTitle"/>
          </p:nvPr>
        </p:nvSpPr>
        <p:spPr>
          <a:xfrm>
            <a:off x="97550" y="769900"/>
            <a:ext cx="6038100" cy="4073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A </a:t>
            </a:r>
            <a:r>
              <a:rPr lang="en" sz="1400">
                <a:solidFill>
                  <a:schemeClr val="accent2"/>
                </a:solidFill>
              </a:rPr>
              <a:t>impressão</a:t>
            </a:r>
            <a:r>
              <a:rPr lang="en" sz="1400">
                <a:solidFill>
                  <a:schemeClr val="accent2"/>
                </a:solidFill>
              </a:rPr>
              <a:t> digital é o identificador biométrico mais comumente utilizado pelo fato de praticamente todo ser humano possuir impressão digital, dessa ser distinta até mesmo entre </a:t>
            </a:r>
            <a:r>
              <a:rPr lang="en" sz="1400">
                <a:solidFill>
                  <a:schemeClr val="accent2"/>
                </a:solidFill>
              </a:rPr>
              <a:t>gêmeos</a:t>
            </a:r>
            <a:r>
              <a:rPr lang="en" sz="1400">
                <a:solidFill>
                  <a:schemeClr val="accent2"/>
                </a:solidFill>
              </a:rPr>
              <a:t> </a:t>
            </a:r>
            <a:r>
              <a:rPr lang="en" sz="1400">
                <a:solidFill>
                  <a:schemeClr val="accent2"/>
                </a:solidFill>
              </a:rPr>
              <a:t>idênticos</a:t>
            </a:r>
            <a:r>
              <a:rPr lang="en" sz="1400">
                <a:solidFill>
                  <a:schemeClr val="accent2"/>
                </a:solidFill>
              </a:rPr>
              <a:t> e ainda pelo fato de que, mesmo diante de mudanças temporárias, como cicatrizes e cortes, ela se regenera, voltando para sua forma original. Ou seja, possui alta unicidade e </a:t>
            </a:r>
            <a:r>
              <a:rPr lang="en" sz="1400">
                <a:solidFill>
                  <a:schemeClr val="accent2"/>
                </a:solidFill>
              </a:rPr>
              <a:t>permanência</a:t>
            </a:r>
            <a:r>
              <a:rPr lang="en" sz="1400">
                <a:solidFill>
                  <a:schemeClr val="accent2"/>
                </a:solidFill>
              </a:rPr>
              <a:t>, além de grande aceitabilidade dos </a:t>
            </a:r>
            <a:r>
              <a:rPr lang="en" sz="1400">
                <a:solidFill>
                  <a:schemeClr val="accent2"/>
                </a:solidFill>
              </a:rPr>
              <a:t>usuários</a:t>
            </a:r>
            <a:r>
              <a:rPr lang="en" sz="1400">
                <a:solidFill>
                  <a:schemeClr val="accent2"/>
                </a:solidFill>
              </a:rPr>
              <a:t> e baixo custo [Bonato and Finzi Neto 2011].</a:t>
            </a:r>
            <a:endParaRPr sz="1400">
              <a:solidFill>
                <a:schemeClr val="accent2"/>
              </a:solidFill>
            </a:endParaRPr>
          </a:p>
          <a:p>
            <a:pPr indent="0" lvl="0" marL="0" rtl="0" algn="just">
              <a:spcBef>
                <a:spcPts val="0"/>
              </a:spcBef>
              <a:spcAft>
                <a:spcPts val="0"/>
              </a:spcAft>
              <a:buNone/>
            </a:pPr>
            <a:r>
              <a:t/>
            </a:r>
            <a:endParaRPr sz="1400">
              <a:solidFill>
                <a:schemeClr val="accent2"/>
              </a:solidFill>
            </a:endParaRPr>
          </a:p>
          <a:p>
            <a:pPr indent="457200" lvl="0" marL="0" rtl="0" algn="just">
              <a:spcBef>
                <a:spcPts val="0"/>
              </a:spcBef>
              <a:spcAft>
                <a:spcPts val="0"/>
              </a:spcAft>
              <a:buNone/>
            </a:pPr>
            <a:r>
              <a:rPr lang="en" sz="1400">
                <a:solidFill>
                  <a:schemeClr val="accent2"/>
                </a:solidFill>
              </a:rPr>
              <a:t>As digitais são formadas por sulcos presentes nos dedos. As partes altas e baixas dos sulcos são denominadas cristas e vales respectivamente. Seguindo o fluxo das cristas nota-se a formação de pontos característicos chamados pontos de </a:t>
            </a:r>
            <a:r>
              <a:rPr lang="en" sz="1400">
                <a:solidFill>
                  <a:schemeClr val="accent2"/>
                </a:solidFill>
              </a:rPr>
              <a:t>minúcias</a:t>
            </a:r>
            <a:r>
              <a:rPr lang="en" sz="1400">
                <a:solidFill>
                  <a:schemeClr val="accent2"/>
                </a:solidFill>
              </a:rPr>
              <a:t> [Maltoni et al. 2003]. </a:t>
            </a:r>
            <a:r>
              <a:rPr lang="en" sz="1400">
                <a:solidFill>
                  <a:schemeClr val="accent2"/>
                </a:solidFill>
              </a:rPr>
              <a:t>Minúcia</a:t>
            </a:r>
            <a:r>
              <a:rPr lang="en" sz="1400">
                <a:solidFill>
                  <a:schemeClr val="accent2"/>
                </a:solidFill>
              </a:rPr>
              <a:t>, no contexto de impressões digitais, se refere aos vários modos pelos quais uma crista pode se tornar descontínua [Jain et al. 2008]. Tais estruturas são apresentadas na Figura 1</a:t>
            </a:r>
            <a:endParaRPr sz="1400">
              <a:solidFill>
                <a:schemeClr val="accent2"/>
              </a:solidFill>
            </a:endParaRPr>
          </a:p>
        </p:txBody>
      </p:sp>
      <p:pic>
        <p:nvPicPr>
          <p:cNvPr id="449" name="Google Shape;449;p30"/>
          <p:cNvPicPr preferRelativeResize="0"/>
          <p:nvPr/>
        </p:nvPicPr>
        <p:blipFill>
          <a:blip r:embed="rId3">
            <a:alphaModFix/>
          </a:blip>
          <a:stretch>
            <a:fillRect/>
          </a:stretch>
        </p:blipFill>
        <p:spPr>
          <a:xfrm>
            <a:off x="6380850" y="2748925"/>
            <a:ext cx="2495550" cy="2143125"/>
          </a:xfrm>
          <a:prstGeom prst="rect">
            <a:avLst/>
          </a:prstGeom>
          <a:noFill/>
          <a:ln>
            <a:noFill/>
          </a:ln>
        </p:spPr>
      </p:pic>
      <p:sp>
        <p:nvSpPr>
          <p:cNvPr id="450" name="Google Shape;450;p30"/>
          <p:cNvSpPr txBox="1"/>
          <p:nvPr>
            <p:ph type="title"/>
          </p:nvPr>
        </p:nvSpPr>
        <p:spPr>
          <a:xfrm>
            <a:off x="5945625" y="4935663"/>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accent2"/>
                </a:solidFill>
              </a:rPr>
              <a:t>FIgura 1</a:t>
            </a:r>
            <a:endParaRPr b="0" sz="1400">
              <a:solidFill>
                <a:schemeClr val="accent2"/>
              </a:solidFill>
            </a:endParaRPr>
          </a:p>
        </p:txBody>
      </p:sp>
      <p:grpSp>
        <p:nvGrpSpPr>
          <p:cNvPr id="451" name="Google Shape;451;p30"/>
          <p:cNvGrpSpPr/>
          <p:nvPr/>
        </p:nvGrpSpPr>
        <p:grpSpPr>
          <a:xfrm>
            <a:off x="27853" y="134727"/>
            <a:ext cx="891603" cy="727581"/>
            <a:chOff x="5882575" y="2372750"/>
            <a:chExt cx="1246300" cy="1045075"/>
          </a:xfrm>
        </p:grpSpPr>
        <p:sp>
          <p:nvSpPr>
            <p:cNvPr id="452" name="Google Shape;452;p30"/>
            <p:cNvSpPr/>
            <p:nvPr/>
          </p:nvSpPr>
          <p:spPr>
            <a:xfrm>
              <a:off x="6308525" y="2778025"/>
              <a:ext cx="777500" cy="557475"/>
            </a:xfrm>
            <a:custGeom>
              <a:rect b="b" l="l" r="r" t="t"/>
              <a:pathLst>
                <a:path extrusionOk="0" h="22299" w="3110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3" name="Google Shape;453;p30"/>
            <p:cNvSpPr/>
            <p:nvPr/>
          </p:nvSpPr>
          <p:spPr>
            <a:xfrm>
              <a:off x="6279950" y="2741075"/>
              <a:ext cx="848925" cy="631525"/>
            </a:xfrm>
            <a:custGeom>
              <a:rect b="b" l="l" r="r" t="t"/>
              <a:pathLst>
                <a:path extrusionOk="0" h="25261" w="33957">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4" name="Google Shape;454;p30"/>
            <p:cNvSpPr/>
            <p:nvPr/>
          </p:nvSpPr>
          <p:spPr>
            <a:xfrm>
              <a:off x="6074850" y="2409825"/>
              <a:ext cx="859950" cy="599800"/>
            </a:xfrm>
            <a:custGeom>
              <a:rect b="b" l="l" r="r" t="t"/>
              <a:pathLst>
                <a:path extrusionOk="0" h="23992" w="34398">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5" name="Google Shape;455;p30"/>
            <p:cNvSpPr/>
            <p:nvPr/>
          </p:nvSpPr>
          <p:spPr>
            <a:xfrm>
              <a:off x="6058175" y="2372750"/>
              <a:ext cx="919500" cy="674200"/>
            </a:xfrm>
            <a:custGeom>
              <a:rect b="b" l="l" r="r" t="t"/>
              <a:pathLst>
                <a:path extrusionOk="0" h="26968" w="3678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6" name="Google Shape;456;p30"/>
            <p:cNvSpPr/>
            <p:nvPr/>
          </p:nvSpPr>
          <p:spPr>
            <a:xfrm>
              <a:off x="5915300" y="2633575"/>
              <a:ext cx="883175" cy="747250"/>
            </a:xfrm>
            <a:custGeom>
              <a:rect b="b" l="l" r="r" t="t"/>
              <a:pathLst>
                <a:path extrusionOk="0" h="29890" w="35327">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7" name="Google Shape;457;p30"/>
            <p:cNvSpPr/>
            <p:nvPr/>
          </p:nvSpPr>
          <p:spPr>
            <a:xfrm>
              <a:off x="5882575" y="2596325"/>
              <a:ext cx="948950" cy="821500"/>
            </a:xfrm>
            <a:custGeom>
              <a:rect b="b" l="l" r="r" t="t"/>
              <a:pathLst>
                <a:path extrusionOk="0" h="32860" w="37958">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8" name="Google Shape;458;p30"/>
            <p:cNvSpPr/>
            <p:nvPr/>
          </p:nvSpPr>
          <p:spPr>
            <a:xfrm>
              <a:off x="6102825" y="2792425"/>
              <a:ext cx="507825" cy="429550"/>
            </a:xfrm>
            <a:custGeom>
              <a:rect b="b" l="l" r="r" t="t"/>
              <a:pathLst>
                <a:path extrusionOk="0" h="17182" w="20313">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59" name="Google Shape;459;p30"/>
            <p:cNvSpPr/>
            <p:nvPr/>
          </p:nvSpPr>
          <p:spPr>
            <a:xfrm>
              <a:off x="6068300" y="2754925"/>
              <a:ext cx="577475" cy="504250"/>
            </a:xfrm>
            <a:custGeom>
              <a:rect b="b" l="l" r="r" t="t"/>
              <a:pathLst>
                <a:path extrusionOk="0" h="20170" w="23099">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60" name="Google Shape;460;p30"/>
            <p:cNvSpPr/>
            <p:nvPr/>
          </p:nvSpPr>
          <p:spPr>
            <a:xfrm>
              <a:off x="5964725" y="2982275"/>
              <a:ext cx="420325" cy="357275"/>
            </a:xfrm>
            <a:custGeom>
              <a:rect b="b" l="l" r="r" t="t"/>
              <a:pathLst>
                <a:path extrusionOk="0" h="14291" w="16813">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61" name="Google Shape;461;p30"/>
            <p:cNvSpPr/>
            <p:nvPr/>
          </p:nvSpPr>
          <p:spPr>
            <a:xfrm>
              <a:off x="5937325" y="2945125"/>
              <a:ext cx="477475" cy="431350"/>
            </a:xfrm>
            <a:custGeom>
              <a:rect b="b" l="l" r="r" t="t"/>
              <a:pathLst>
                <a:path extrusionOk="0" h="17254" w="19099">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grpSp>
        <p:nvGrpSpPr>
          <p:cNvPr id="462" name="Google Shape;462;p30"/>
          <p:cNvGrpSpPr/>
          <p:nvPr/>
        </p:nvGrpSpPr>
        <p:grpSpPr>
          <a:xfrm>
            <a:off x="8212592" y="134727"/>
            <a:ext cx="870416" cy="727581"/>
            <a:chOff x="5882575" y="2372750"/>
            <a:chExt cx="1246300" cy="1045075"/>
          </a:xfrm>
        </p:grpSpPr>
        <p:sp>
          <p:nvSpPr>
            <p:cNvPr id="463" name="Google Shape;463;p30"/>
            <p:cNvSpPr/>
            <p:nvPr/>
          </p:nvSpPr>
          <p:spPr>
            <a:xfrm>
              <a:off x="6308525" y="2778025"/>
              <a:ext cx="777500" cy="557475"/>
            </a:xfrm>
            <a:custGeom>
              <a:rect b="b" l="l" r="r" t="t"/>
              <a:pathLst>
                <a:path extrusionOk="0" h="22299" w="3110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6279950" y="2741075"/>
              <a:ext cx="848925" cy="631525"/>
            </a:xfrm>
            <a:custGeom>
              <a:rect b="b" l="l" r="r" t="t"/>
              <a:pathLst>
                <a:path extrusionOk="0" h="25261" w="33957">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6074850" y="2409825"/>
              <a:ext cx="859950" cy="599800"/>
            </a:xfrm>
            <a:custGeom>
              <a:rect b="b" l="l" r="r" t="t"/>
              <a:pathLst>
                <a:path extrusionOk="0" h="23992" w="34398">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6058175" y="2372750"/>
              <a:ext cx="919500" cy="674200"/>
            </a:xfrm>
            <a:custGeom>
              <a:rect b="b" l="l" r="r" t="t"/>
              <a:pathLst>
                <a:path extrusionOk="0" h="26968" w="3678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5915300" y="2633575"/>
              <a:ext cx="883175" cy="747250"/>
            </a:xfrm>
            <a:custGeom>
              <a:rect b="b" l="l" r="r" t="t"/>
              <a:pathLst>
                <a:path extrusionOk="0" h="29890" w="35327">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5882575" y="2596325"/>
              <a:ext cx="948950" cy="821500"/>
            </a:xfrm>
            <a:custGeom>
              <a:rect b="b" l="l" r="r" t="t"/>
              <a:pathLst>
                <a:path extrusionOk="0" h="32860" w="37958">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6102825" y="2792425"/>
              <a:ext cx="507825" cy="429550"/>
            </a:xfrm>
            <a:custGeom>
              <a:rect b="b" l="l" r="r" t="t"/>
              <a:pathLst>
                <a:path extrusionOk="0" h="17182" w="20313">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6068300" y="2754925"/>
              <a:ext cx="577475" cy="504250"/>
            </a:xfrm>
            <a:custGeom>
              <a:rect b="b" l="l" r="r" t="t"/>
              <a:pathLst>
                <a:path extrusionOk="0" h="20170" w="23099">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5964725" y="2982275"/>
              <a:ext cx="420325" cy="357275"/>
            </a:xfrm>
            <a:custGeom>
              <a:rect b="b" l="l" r="r" t="t"/>
              <a:pathLst>
                <a:path extrusionOk="0" h="14291" w="16813">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5937325" y="2945125"/>
              <a:ext cx="477475" cy="431350"/>
            </a:xfrm>
            <a:custGeom>
              <a:rect b="b" l="l" r="r" t="t"/>
              <a:pathLst>
                <a:path extrusionOk="0" h="17254" w="19099">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0"/>
          <p:cNvGrpSpPr/>
          <p:nvPr/>
        </p:nvGrpSpPr>
        <p:grpSpPr>
          <a:xfrm>
            <a:off x="1143236" y="123219"/>
            <a:ext cx="521962" cy="758711"/>
            <a:chOff x="2446425" y="1033300"/>
            <a:chExt cx="1176650" cy="1710350"/>
          </a:xfrm>
        </p:grpSpPr>
        <p:sp>
          <p:nvSpPr>
            <p:cNvPr id="474" name="Google Shape;474;p3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8" name="Google Shape;478;p30"/>
          <p:cNvPicPr preferRelativeResize="0"/>
          <p:nvPr/>
        </p:nvPicPr>
        <p:blipFill>
          <a:blip r:embed="rId4">
            <a:alphaModFix/>
          </a:blip>
          <a:stretch>
            <a:fillRect/>
          </a:stretch>
        </p:blipFill>
        <p:spPr>
          <a:xfrm>
            <a:off x="1220925" y="194975"/>
            <a:ext cx="366575" cy="366575"/>
          </a:xfrm>
          <a:prstGeom prst="rect">
            <a:avLst/>
          </a:prstGeom>
          <a:noFill/>
          <a:ln>
            <a:noFill/>
          </a:ln>
        </p:spPr>
      </p:pic>
      <p:grpSp>
        <p:nvGrpSpPr>
          <p:cNvPr id="479" name="Google Shape;479;p30"/>
          <p:cNvGrpSpPr/>
          <p:nvPr/>
        </p:nvGrpSpPr>
        <p:grpSpPr>
          <a:xfrm>
            <a:off x="1101711" y="-1"/>
            <a:ext cx="605025" cy="280750"/>
            <a:chOff x="3150330" y="2683086"/>
            <a:chExt cx="1147184" cy="554842"/>
          </a:xfrm>
        </p:grpSpPr>
        <p:sp>
          <p:nvSpPr>
            <p:cNvPr id="480" name="Google Shape;480;p30"/>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30"/>
          <p:cNvGrpSpPr/>
          <p:nvPr/>
        </p:nvGrpSpPr>
        <p:grpSpPr>
          <a:xfrm>
            <a:off x="7379527" y="204802"/>
            <a:ext cx="498194" cy="599991"/>
            <a:chOff x="2446425" y="1033300"/>
            <a:chExt cx="1176650" cy="1710350"/>
          </a:xfrm>
        </p:grpSpPr>
        <p:sp>
          <p:nvSpPr>
            <p:cNvPr id="489" name="Google Shape;489;p3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3" name="Google Shape;493;p30"/>
          <p:cNvPicPr preferRelativeResize="0"/>
          <p:nvPr/>
        </p:nvPicPr>
        <p:blipFill>
          <a:blip r:embed="rId4">
            <a:alphaModFix/>
          </a:blip>
          <a:stretch>
            <a:fillRect/>
          </a:stretch>
        </p:blipFill>
        <p:spPr>
          <a:xfrm>
            <a:off x="7446944" y="257557"/>
            <a:ext cx="363322" cy="301014"/>
          </a:xfrm>
          <a:prstGeom prst="rect">
            <a:avLst/>
          </a:prstGeom>
          <a:noFill/>
          <a:ln>
            <a:noFill/>
          </a:ln>
        </p:spPr>
      </p:pic>
      <p:grpSp>
        <p:nvGrpSpPr>
          <p:cNvPr id="494" name="Google Shape;494;p30"/>
          <p:cNvGrpSpPr/>
          <p:nvPr/>
        </p:nvGrpSpPr>
        <p:grpSpPr>
          <a:xfrm>
            <a:off x="7464465" y="-12"/>
            <a:ext cx="328012" cy="282068"/>
            <a:chOff x="3393994" y="3647231"/>
            <a:chExt cx="643539" cy="667933"/>
          </a:xfrm>
        </p:grpSpPr>
        <p:sp>
          <p:nvSpPr>
            <p:cNvPr id="495" name="Google Shape;495;p30"/>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0"/>
          <p:cNvGrpSpPr/>
          <p:nvPr/>
        </p:nvGrpSpPr>
        <p:grpSpPr>
          <a:xfrm flipH="1">
            <a:off x="7343611" y="1969351"/>
            <a:ext cx="569734" cy="779578"/>
            <a:chOff x="2446425" y="1033300"/>
            <a:chExt cx="1176650" cy="1710350"/>
          </a:xfrm>
        </p:grpSpPr>
        <p:sp>
          <p:nvSpPr>
            <p:cNvPr id="508" name="Google Shape;508;p3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2" name="Google Shape;512;p30"/>
          <p:cNvPicPr preferRelativeResize="0"/>
          <p:nvPr/>
        </p:nvPicPr>
        <p:blipFill>
          <a:blip r:embed="rId4">
            <a:alphaModFix/>
          </a:blip>
          <a:stretch>
            <a:fillRect/>
          </a:stretch>
        </p:blipFill>
        <p:spPr>
          <a:xfrm>
            <a:off x="7400102" y="2012907"/>
            <a:ext cx="457196" cy="430458"/>
          </a:xfrm>
          <a:prstGeom prst="rect">
            <a:avLst/>
          </a:prstGeom>
          <a:noFill/>
          <a:ln>
            <a:noFill/>
          </a:ln>
        </p:spPr>
      </p:pic>
      <p:grpSp>
        <p:nvGrpSpPr>
          <p:cNvPr id="513" name="Google Shape;513;p30"/>
          <p:cNvGrpSpPr/>
          <p:nvPr/>
        </p:nvGrpSpPr>
        <p:grpSpPr>
          <a:xfrm>
            <a:off x="7444623" y="1532137"/>
            <a:ext cx="368093" cy="585122"/>
            <a:chOff x="3485795" y="4731117"/>
            <a:chExt cx="460577" cy="777571"/>
          </a:xfrm>
        </p:grpSpPr>
        <p:sp>
          <p:nvSpPr>
            <p:cNvPr id="514" name="Google Shape;514;p30"/>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0"/>
          <p:cNvGrpSpPr/>
          <p:nvPr/>
        </p:nvGrpSpPr>
        <p:grpSpPr>
          <a:xfrm flipH="1">
            <a:off x="7877726" y="1382236"/>
            <a:ext cx="605033" cy="771026"/>
            <a:chOff x="2446425" y="1033300"/>
            <a:chExt cx="1176650" cy="1710350"/>
          </a:xfrm>
        </p:grpSpPr>
        <p:sp>
          <p:nvSpPr>
            <p:cNvPr id="530" name="Google Shape;530;p3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4" name="Google Shape;534;p30"/>
          <p:cNvPicPr preferRelativeResize="0"/>
          <p:nvPr/>
        </p:nvPicPr>
        <p:blipFill>
          <a:blip r:embed="rId4">
            <a:alphaModFix/>
          </a:blip>
          <a:stretch>
            <a:fillRect/>
          </a:stretch>
        </p:blipFill>
        <p:spPr>
          <a:xfrm>
            <a:off x="7928075" y="1418361"/>
            <a:ext cx="505517" cy="443343"/>
          </a:xfrm>
          <a:prstGeom prst="rect">
            <a:avLst/>
          </a:prstGeom>
          <a:noFill/>
          <a:ln>
            <a:noFill/>
          </a:ln>
        </p:spPr>
      </p:pic>
      <p:grpSp>
        <p:nvGrpSpPr>
          <p:cNvPr id="535" name="Google Shape;535;p30"/>
          <p:cNvGrpSpPr/>
          <p:nvPr/>
        </p:nvGrpSpPr>
        <p:grpSpPr>
          <a:xfrm>
            <a:off x="7919258" y="1101279"/>
            <a:ext cx="523971" cy="463183"/>
            <a:chOff x="2121716" y="4764131"/>
            <a:chExt cx="738611" cy="744667"/>
          </a:xfrm>
        </p:grpSpPr>
        <p:sp>
          <p:nvSpPr>
            <p:cNvPr id="536" name="Google Shape;536;p30"/>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0"/>
          <p:cNvGrpSpPr/>
          <p:nvPr/>
        </p:nvGrpSpPr>
        <p:grpSpPr>
          <a:xfrm>
            <a:off x="6757568" y="1471805"/>
            <a:ext cx="569734" cy="702954"/>
            <a:chOff x="2446425" y="1033300"/>
            <a:chExt cx="1176650" cy="1710350"/>
          </a:xfrm>
        </p:grpSpPr>
        <p:sp>
          <p:nvSpPr>
            <p:cNvPr id="546" name="Google Shape;546;p30"/>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0" name="Google Shape;550;p30"/>
          <p:cNvPicPr preferRelativeResize="0"/>
          <p:nvPr/>
        </p:nvPicPr>
        <p:blipFill>
          <a:blip r:embed="rId4">
            <a:alphaModFix/>
          </a:blip>
          <a:stretch>
            <a:fillRect/>
          </a:stretch>
        </p:blipFill>
        <p:spPr>
          <a:xfrm>
            <a:off x="6832879" y="1538934"/>
            <a:ext cx="419227" cy="366573"/>
          </a:xfrm>
          <a:prstGeom prst="rect">
            <a:avLst/>
          </a:prstGeom>
          <a:noFill/>
          <a:ln>
            <a:noFill/>
          </a:ln>
        </p:spPr>
      </p:pic>
      <p:grpSp>
        <p:nvGrpSpPr>
          <p:cNvPr id="551" name="Google Shape;551;p30"/>
          <p:cNvGrpSpPr/>
          <p:nvPr/>
        </p:nvGrpSpPr>
        <p:grpSpPr>
          <a:xfrm>
            <a:off x="6757662" y="1105324"/>
            <a:ext cx="569760" cy="498126"/>
            <a:chOff x="873157" y="4701483"/>
            <a:chExt cx="823828" cy="807205"/>
          </a:xfrm>
        </p:grpSpPr>
        <p:sp>
          <p:nvSpPr>
            <p:cNvPr id="552" name="Google Shape;552;p30"/>
            <p:cNvSpPr/>
            <p:nvPr/>
          </p:nvSpPr>
          <p:spPr>
            <a:xfrm>
              <a:off x="993024" y="5247043"/>
              <a:ext cx="153178" cy="154674"/>
            </a:xfrm>
            <a:custGeom>
              <a:rect b="b" l="l" r="r" t="t"/>
              <a:pathLst>
                <a:path extrusionOk="0" h="8466" w="8383">
                  <a:moveTo>
                    <a:pt x="1929" y="0"/>
                  </a:moveTo>
                  <a:lnTo>
                    <a:pt x="1" y="4691"/>
                  </a:lnTo>
                  <a:cubicBezTo>
                    <a:pt x="2537" y="6465"/>
                    <a:pt x="5382" y="7739"/>
                    <a:pt x="8383" y="8465"/>
                  </a:cubicBezTo>
                  <a:lnTo>
                    <a:pt x="8383" y="2381"/>
                  </a:lnTo>
                  <a:cubicBezTo>
                    <a:pt x="6192" y="1893"/>
                    <a:pt x="4073" y="1107"/>
                    <a:pt x="2084" y="72"/>
                  </a:cubicBezTo>
                  <a:lnTo>
                    <a:pt x="2072" y="72"/>
                  </a:lnTo>
                  <a:lnTo>
                    <a:pt x="1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1223422" y="5302511"/>
              <a:ext cx="60281" cy="60273"/>
            </a:xfrm>
            <a:custGeom>
              <a:rect b="b" l="l" r="r" t="t"/>
              <a:pathLst>
                <a:path extrusionOk="0" h="3299" w="3299">
                  <a:moveTo>
                    <a:pt x="0" y="0"/>
                  </a:moveTo>
                  <a:lnTo>
                    <a:pt x="0" y="3298"/>
                  </a:lnTo>
                  <a:lnTo>
                    <a:pt x="3298" y="3298"/>
                  </a:lnTo>
                  <a:lnTo>
                    <a:pt x="3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1360923" y="5247043"/>
              <a:ext cx="153599" cy="154893"/>
            </a:xfrm>
            <a:custGeom>
              <a:rect b="b" l="l" r="r" t="t"/>
              <a:pathLst>
                <a:path extrusionOk="0" h="8478" w="8406">
                  <a:moveTo>
                    <a:pt x="6465" y="0"/>
                  </a:moveTo>
                  <a:lnTo>
                    <a:pt x="6322" y="72"/>
                  </a:lnTo>
                  <a:lnTo>
                    <a:pt x="6310" y="72"/>
                  </a:lnTo>
                  <a:cubicBezTo>
                    <a:pt x="4310" y="1107"/>
                    <a:pt x="2191" y="1881"/>
                    <a:pt x="0" y="2381"/>
                  </a:cubicBezTo>
                  <a:lnTo>
                    <a:pt x="0" y="8477"/>
                  </a:lnTo>
                  <a:cubicBezTo>
                    <a:pt x="1143" y="8215"/>
                    <a:pt x="2274" y="7858"/>
                    <a:pt x="3370" y="7430"/>
                  </a:cubicBezTo>
                  <a:cubicBezTo>
                    <a:pt x="3455" y="7397"/>
                    <a:pt x="3542" y="7382"/>
                    <a:pt x="3628" y="7382"/>
                  </a:cubicBezTo>
                  <a:cubicBezTo>
                    <a:pt x="3890" y="7382"/>
                    <a:pt x="4137" y="7527"/>
                    <a:pt x="4263" y="7787"/>
                  </a:cubicBezTo>
                  <a:cubicBezTo>
                    <a:pt x="4453" y="7692"/>
                    <a:pt x="4655" y="7608"/>
                    <a:pt x="4858" y="7525"/>
                  </a:cubicBezTo>
                  <a:lnTo>
                    <a:pt x="4953" y="7477"/>
                  </a:lnTo>
                  <a:cubicBezTo>
                    <a:pt x="5084" y="7418"/>
                    <a:pt x="5203" y="7358"/>
                    <a:pt x="5322" y="7299"/>
                  </a:cubicBezTo>
                  <a:lnTo>
                    <a:pt x="5441" y="7251"/>
                  </a:lnTo>
                  <a:cubicBezTo>
                    <a:pt x="5560" y="7180"/>
                    <a:pt x="5691" y="7120"/>
                    <a:pt x="5810" y="7061"/>
                  </a:cubicBezTo>
                  <a:cubicBezTo>
                    <a:pt x="5644" y="6727"/>
                    <a:pt x="5775" y="6322"/>
                    <a:pt x="6108" y="6144"/>
                  </a:cubicBezTo>
                  <a:cubicBezTo>
                    <a:pt x="6894" y="5703"/>
                    <a:pt x="7668" y="5227"/>
                    <a:pt x="8406" y="4703"/>
                  </a:cubicBezTo>
                  <a:lnTo>
                    <a:pt x="6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873157" y="5292042"/>
              <a:ext cx="761031" cy="190867"/>
            </a:xfrm>
            <a:custGeom>
              <a:rect b="b" l="l" r="r" t="t"/>
              <a:pathLst>
                <a:path extrusionOk="0" h="10447" w="41649">
                  <a:moveTo>
                    <a:pt x="1303" y="0"/>
                  </a:moveTo>
                  <a:cubicBezTo>
                    <a:pt x="1000" y="0"/>
                    <a:pt x="695" y="116"/>
                    <a:pt x="465" y="347"/>
                  </a:cubicBezTo>
                  <a:cubicBezTo>
                    <a:pt x="0" y="811"/>
                    <a:pt x="12" y="1573"/>
                    <a:pt x="488" y="2026"/>
                  </a:cubicBezTo>
                  <a:cubicBezTo>
                    <a:pt x="6102" y="7640"/>
                    <a:pt x="13463" y="10446"/>
                    <a:pt x="20824" y="10446"/>
                  </a:cubicBezTo>
                  <a:cubicBezTo>
                    <a:pt x="28185" y="10446"/>
                    <a:pt x="35546" y="7640"/>
                    <a:pt x="41160" y="2026"/>
                  </a:cubicBezTo>
                  <a:cubicBezTo>
                    <a:pt x="41636" y="1573"/>
                    <a:pt x="41648" y="811"/>
                    <a:pt x="41172" y="347"/>
                  </a:cubicBezTo>
                  <a:cubicBezTo>
                    <a:pt x="40941" y="116"/>
                    <a:pt x="40640" y="0"/>
                    <a:pt x="40338" y="0"/>
                  </a:cubicBezTo>
                  <a:cubicBezTo>
                    <a:pt x="40033" y="0"/>
                    <a:pt x="39727" y="119"/>
                    <a:pt x="39493" y="359"/>
                  </a:cubicBezTo>
                  <a:cubicBezTo>
                    <a:pt x="37719" y="2157"/>
                    <a:pt x="35683" y="3693"/>
                    <a:pt x="33481" y="4919"/>
                  </a:cubicBezTo>
                  <a:cubicBezTo>
                    <a:pt x="33373" y="4975"/>
                    <a:pt x="33257" y="5001"/>
                    <a:pt x="33143" y="5001"/>
                  </a:cubicBezTo>
                  <a:cubicBezTo>
                    <a:pt x="32891" y="5001"/>
                    <a:pt x="32647" y="4871"/>
                    <a:pt x="32516" y="4633"/>
                  </a:cubicBezTo>
                  <a:cubicBezTo>
                    <a:pt x="32516" y="4621"/>
                    <a:pt x="32504" y="4609"/>
                    <a:pt x="32504" y="4598"/>
                  </a:cubicBezTo>
                  <a:lnTo>
                    <a:pt x="32135" y="4788"/>
                  </a:lnTo>
                  <a:lnTo>
                    <a:pt x="32016" y="4836"/>
                  </a:lnTo>
                  <a:cubicBezTo>
                    <a:pt x="31897" y="4895"/>
                    <a:pt x="31778" y="4955"/>
                    <a:pt x="31647" y="5014"/>
                  </a:cubicBezTo>
                  <a:lnTo>
                    <a:pt x="31540" y="5062"/>
                  </a:lnTo>
                  <a:cubicBezTo>
                    <a:pt x="31349" y="5157"/>
                    <a:pt x="31147" y="5240"/>
                    <a:pt x="30945" y="5324"/>
                  </a:cubicBezTo>
                  <a:cubicBezTo>
                    <a:pt x="30957" y="5336"/>
                    <a:pt x="30968" y="5348"/>
                    <a:pt x="30968" y="5371"/>
                  </a:cubicBezTo>
                  <a:cubicBezTo>
                    <a:pt x="31111" y="5729"/>
                    <a:pt x="30933" y="6133"/>
                    <a:pt x="30576" y="6288"/>
                  </a:cubicBezTo>
                  <a:cubicBezTo>
                    <a:pt x="27443" y="7505"/>
                    <a:pt x="24175" y="8096"/>
                    <a:pt x="20933" y="8096"/>
                  </a:cubicBezTo>
                  <a:cubicBezTo>
                    <a:pt x="14022" y="8096"/>
                    <a:pt x="7233" y="5408"/>
                    <a:pt x="2143" y="359"/>
                  </a:cubicBezTo>
                  <a:cubicBezTo>
                    <a:pt x="1916" y="119"/>
                    <a:pt x="1610" y="0"/>
                    <a:pt x="130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1053506" y="4748035"/>
              <a:ext cx="400113" cy="516201"/>
            </a:xfrm>
            <a:custGeom>
              <a:rect b="b" l="l" r="r" t="t"/>
              <a:pathLst>
                <a:path extrusionOk="0" h="28254" w="21897">
                  <a:moveTo>
                    <a:pt x="8518" y="14481"/>
                  </a:moveTo>
                  <a:cubicBezTo>
                    <a:pt x="8879" y="14481"/>
                    <a:pt x="9228" y="14766"/>
                    <a:pt x="9228" y="15193"/>
                  </a:cubicBezTo>
                  <a:cubicBezTo>
                    <a:pt x="9228" y="15574"/>
                    <a:pt x="8906" y="15895"/>
                    <a:pt x="8525" y="15895"/>
                  </a:cubicBezTo>
                  <a:cubicBezTo>
                    <a:pt x="7894" y="15895"/>
                    <a:pt x="7573" y="15133"/>
                    <a:pt x="8025" y="14693"/>
                  </a:cubicBezTo>
                  <a:cubicBezTo>
                    <a:pt x="8168" y="14546"/>
                    <a:pt x="8344" y="14481"/>
                    <a:pt x="8518" y="14481"/>
                  </a:cubicBezTo>
                  <a:close/>
                  <a:moveTo>
                    <a:pt x="11347" y="16467"/>
                  </a:moveTo>
                  <a:cubicBezTo>
                    <a:pt x="11740" y="16467"/>
                    <a:pt x="12050" y="16776"/>
                    <a:pt x="12062" y="17169"/>
                  </a:cubicBezTo>
                  <a:cubicBezTo>
                    <a:pt x="12062" y="17596"/>
                    <a:pt x="11713" y="17876"/>
                    <a:pt x="11347" y="17876"/>
                  </a:cubicBezTo>
                  <a:cubicBezTo>
                    <a:pt x="11172" y="17876"/>
                    <a:pt x="10994" y="17812"/>
                    <a:pt x="10847" y="17669"/>
                  </a:cubicBezTo>
                  <a:cubicBezTo>
                    <a:pt x="10407" y="17229"/>
                    <a:pt x="10716" y="16467"/>
                    <a:pt x="11347" y="16467"/>
                  </a:cubicBezTo>
                  <a:close/>
                  <a:moveTo>
                    <a:pt x="10954" y="0"/>
                  </a:moveTo>
                  <a:lnTo>
                    <a:pt x="1" y="26432"/>
                  </a:lnTo>
                  <a:cubicBezTo>
                    <a:pt x="1620" y="27218"/>
                    <a:pt x="3322" y="27825"/>
                    <a:pt x="5073" y="28254"/>
                  </a:cubicBezTo>
                  <a:lnTo>
                    <a:pt x="5073" y="26825"/>
                  </a:lnTo>
                  <a:cubicBezTo>
                    <a:pt x="5073" y="26444"/>
                    <a:pt x="5394" y="26123"/>
                    <a:pt x="5775" y="26123"/>
                  </a:cubicBezTo>
                  <a:lnTo>
                    <a:pt x="16122" y="26123"/>
                  </a:lnTo>
                  <a:cubicBezTo>
                    <a:pt x="16515" y="26123"/>
                    <a:pt x="16824" y="26444"/>
                    <a:pt x="16824" y="26825"/>
                  </a:cubicBezTo>
                  <a:lnTo>
                    <a:pt x="16824" y="28254"/>
                  </a:lnTo>
                  <a:cubicBezTo>
                    <a:pt x="18574" y="27825"/>
                    <a:pt x="20277" y="27218"/>
                    <a:pt x="21896" y="26432"/>
                  </a:cubicBezTo>
                  <a:lnTo>
                    <a:pt x="1095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1192085" y="5012767"/>
              <a:ext cx="30040" cy="25761"/>
            </a:xfrm>
            <a:custGeom>
              <a:rect b="b" l="l" r="r" t="t"/>
              <a:pathLst>
                <a:path extrusionOk="0" h="1410" w="1644">
                  <a:moveTo>
                    <a:pt x="941" y="0"/>
                  </a:moveTo>
                  <a:cubicBezTo>
                    <a:pt x="310" y="0"/>
                    <a:pt x="1" y="762"/>
                    <a:pt x="441" y="1203"/>
                  </a:cubicBezTo>
                  <a:cubicBezTo>
                    <a:pt x="584" y="1345"/>
                    <a:pt x="760" y="1409"/>
                    <a:pt x="933" y="1409"/>
                  </a:cubicBezTo>
                  <a:cubicBezTo>
                    <a:pt x="1295" y="1409"/>
                    <a:pt x="1644" y="1129"/>
                    <a:pt x="1644" y="703"/>
                  </a:cubicBezTo>
                  <a:cubicBezTo>
                    <a:pt x="1644" y="310"/>
                    <a:pt x="1322" y="0"/>
                    <a:pt x="941"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1247779" y="5048869"/>
              <a:ext cx="30259" cy="25761"/>
            </a:xfrm>
            <a:custGeom>
              <a:rect b="b" l="l" r="r" t="t"/>
              <a:pathLst>
                <a:path extrusionOk="0" h="1410" w="1656">
                  <a:moveTo>
                    <a:pt x="715" y="1"/>
                  </a:moveTo>
                  <a:cubicBezTo>
                    <a:pt x="322" y="1"/>
                    <a:pt x="1" y="310"/>
                    <a:pt x="1" y="703"/>
                  </a:cubicBezTo>
                  <a:cubicBezTo>
                    <a:pt x="1" y="1130"/>
                    <a:pt x="350" y="1410"/>
                    <a:pt x="715" y="1410"/>
                  </a:cubicBezTo>
                  <a:cubicBezTo>
                    <a:pt x="890" y="1410"/>
                    <a:pt x="1069" y="1346"/>
                    <a:pt x="1215" y="1203"/>
                  </a:cubicBezTo>
                  <a:cubicBezTo>
                    <a:pt x="1656" y="763"/>
                    <a:pt x="1334" y="1"/>
                    <a:pt x="71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1172076" y="5251172"/>
              <a:ext cx="163192" cy="163169"/>
            </a:xfrm>
            <a:custGeom>
              <a:rect b="b" l="l" r="r" t="t"/>
              <a:pathLst>
                <a:path extrusionOk="0" h="8931" w="8931">
                  <a:moveTo>
                    <a:pt x="6811" y="1405"/>
                  </a:moveTo>
                  <a:cubicBezTo>
                    <a:pt x="7204" y="1405"/>
                    <a:pt x="7513" y="1715"/>
                    <a:pt x="7513" y="2108"/>
                  </a:cubicBezTo>
                  <a:lnTo>
                    <a:pt x="7513" y="6811"/>
                  </a:lnTo>
                  <a:cubicBezTo>
                    <a:pt x="7513" y="7204"/>
                    <a:pt x="7204" y="7513"/>
                    <a:pt x="6811" y="7513"/>
                  </a:cubicBezTo>
                  <a:lnTo>
                    <a:pt x="2108" y="7513"/>
                  </a:lnTo>
                  <a:cubicBezTo>
                    <a:pt x="1727" y="7513"/>
                    <a:pt x="1405" y="7204"/>
                    <a:pt x="1405" y="6811"/>
                  </a:cubicBezTo>
                  <a:lnTo>
                    <a:pt x="1405" y="2108"/>
                  </a:lnTo>
                  <a:cubicBezTo>
                    <a:pt x="1405" y="1715"/>
                    <a:pt x="1727" y="1405"/>
                    <a:pt x="2108" y="1405"/>
                  </a:cubicBezTo>
                  <a:close/>
                  <a:moveTo>
                    <a:pt x="0" y="0"/>
                  </a:moveTo>
                  <a:lnTo>
                    <a:pt x="0" y="8537"/>
                  </a:lnTo>
                  <a:cubicBezTo>
                    <a:pt x="1477" y="8799"/>
                    <a:pt x="2965" y="8930"/>
                    <a:pt x="4465" y="8930"/>
                  </a:cubicBezTo>
                  <a:cubicBezTo>
                    <a:pt x="5954" y="8930"/>
                    <a:pt x="7454" y="8799"/>
                    <a:pt x="8930" y="8549"/>
                  </a:cubicBez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1197749" y="5276842"/>
              <a:ext cx="111627" cy="111611"/>
            </a:xfrm>
            <a:custGeom>
              <a:rect b="b" l="l" r="r" t="t"/>
              <a:pathLst>
                <a:path extrusionOk="0" h="6109" w="6109">
                  <a:moveTo>
                    <a:pt x="4703" y="1405"/>
                  </a:moveTo>
                  <a:lnTo>
                    <a:pt x="4703" y="4703"/>
                  </a:lnTo>
                  <a:lnTo>
                    <a:pt x="1417" y="4703"/>
                  </a:lnTo>
                  <a:lnTo>
                    <a:pt x="1417" y="1405"/>
                  </a:lnTo>
                  <a:close/>
                  <a:moveTo>
                    <a:pt x="703" y="0"/>
                  </a:moveTo>
                  <a:cubicBezTo>
                    <a:pt x="322" y="0"/>
                    <a:pt x="0" y="310"/>
                    <a:pt x="0" y="703"/>
                  </a:cubicBezTo>
                  <a:lnTo>
                    <a:pt x="0" y="5406"/>
                  </a:lnTo>
                  <a:cubicBezTo>
                    <a:pt x="0" y="5799"/>
                    <a:pt x="322" y="6108"/>
                    <a:pt x="703" y="6108"/>
                  </a:cubicBezTo>
                  <a:lnTo>
                    <a:pt x="5406" y="6108"/>
                  </a:lnTo>
                  <a:cubicBezTo>
                    <a:pt x="5799" y="6108"/>
                    <a:pt x="6108" y="5799"/>
                    <a:pt x="6108" y="5406"/>
                  </a:cubicBezTo>
                  <a:lnTo>
                    <a:pt x="6108" y="703"/>
                  </a:lnTo>
                  <a:cubicBezTo>
                    <a:pt x="6108" y="310"/>
                    <a:pt x="5799" y="0"/>
                    <a:pt x="5406"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880478" y="4701483"/>
              <a:ext cx="816507" cy="807205"/>
            </a:xfrm>
            <a:custGeom>
              <a:rect b="b" l="l" r="r" t="t"/>
              <a:pathLst>
                <a:path extrusionOk="0" h="44182" w="44685">
                  <a:moveTo>
                    <a:pt x="22348" y="2548"/>
                  </a:moveTo>
                  <a:lnTo>
                    <a:pt x="33290" y="28980"/>
                  </a:lnTo>
                  <a:cubicBezTo>
                    <a:pt x="31671" y="29766"/>
                    <a:pt x="29968" y="30373"/>
                    <a:pt x="28218" y="30802"/>
                  </a:cubicBezTo>
                  <a:lnTo>
                    <a:pt x="28218" y="29373"/>
                  </a:lnTo>
                  <a:cubicBezTo>
                    <a:pt x="28218" y="28992"/>
                    <a:pt x="27909" y="28671"/>
                    <a:pt x="27516" y="28671"/>
                  </a:cubicBezTo>
                  <a:lnTo>
                    <a:pt x="17169" y="28671"/>
                  </a:lnTo>
                  <a:cubicBezTo>
                    <a:pt x="16788" y="28671"/>
                    <a:pt x="16467" y="28992"/>
                    <a:pt x="16467" y="29373"/>
                  </a:cubicBezTo>
                  <a:lnTo>
                    <a:pt x="16467" y="30802"/>
                  </a:lnTo>
                  <a:cubicBezTo>
                    <a:pt x="14716" y="30373"/>
                    <a:pt x="13014" y="29766"/>
                    <a:pt x="11395" y="28980"/>
                  </a:cubicBezTo>
                  <a:lnTo>
                    <a:pt x="22348" y="2548"/>
                  </a:lnTo>
                  <a:close/>
                  <a:moveTo>
                    <a:pt x="10013" y="29861"/>
                  </a:moveTo>
                  <a:lnTo>
                    <a:pt x="10156" y="29933"/>
                  </a:lnTo>
                  <a:lnTo>
                    <a:pt x="10168" y="29933"/>
                  </a:lnTo>
                  <a:cubicBezTo>
                    <a:pt x="12157" y="30968"/>
                    <a:pt x="14276" y="31742"/>
                    <a:pt x="16467" y="32242"/>
                  </a:cubicBezTo>
                  <a:lnTo>
                    <a:pt x="16467" y="38326"/>
                  </a:lnTo>
                  <a:cubicBezTo>
                    <a:pt x="13454" y="37600"/>
                    <a:pt x="10609" y="36314"/>
                    <a:pt x="8073" y="34552"/>
                  </a:cubicBezTo>
                  <a:lnTo>
                    <a:pt x="10013" y="29861"/>
                  </a:lnTo>
                  <a:close/>
                  <a:moveTo>
                    <a:pt x="26813" y="30087"/>
                  </a:moveTo>
                  <a:lnTo>
                    <a:pt x="26813" y="38636"/>
                  </a:lnTo>
                  <a:cubicBezTo>
                    <a:pt x="25337" y="38886"/>
                    <a:pt x="23837" y="39017"/>
                    <a:pt x="22348" y="39017"/>
                  </a:cubicBezTo>
                  <a:cubicBezTo>
                    <a:pt x="20848" y="39017"/>
                    <a:pt x="19360" y="38874"/>
                    <a:pt x="17883" y="38612"/>
                  </a:cubicBezTo>
                  <a:lnTo>
                    <a:pt x="17883" y="30087"/>
                  </a:lnTo>
                  <a:close/>
                  <a:moveTo>
                    <a:pt x="34671" y="29861"/>
                  </a:moveTo>
                  <a:lnTo>
                    <a:pt x="36624" y="34564"/>
                  </a:lnTo>
                  <a:cubicBezTo>
                    <a:pt x="35874" y="35088"/>
                    <a:pt x="35112" y="35576"/>
                    <a:pt x="34314" y="36005"/>
                  </a:cubicBezTo>
                  <a:cubicBezTo>
                    <a:pt x="33993" y="36183"/>
                    <a:pt x="33862" y="36588"/>
                    <a:pt x="34016" y="36933"/>
                  </a:cubicBezTo>
                  <a:cubicBezTo>
                    <a:pt x="34028" y="36945"/>
                    <a:pt x="34028" y="36957"/>
                    <a:pt x="34040" y="36969"/>
                  </a:cubicBezTo>
                  <a:cubicBezTo>
                    <a:pt x="34171" y="37198"/>
                    <a:pt x="34413" y="37331"/>
                    <a:pt x="34660" y="37331"/>
                  </a:cubicBezTo>
                  <a:cubicBezTo>
                    <a:pt x="34774" y="37331"/>
                    <a:pt x="34888" y="37303"/>
                    <a:pt x="34993" y="37243"/>
                  </a:cubicBezTo>
                  <a:cubicBezTo>
                    <a:pt x="37207" y="36017"/>
                    <a:pt x="39231" y="34481"/>
                    <a:pt x="41017" y="32695"/>
                  </a:cubicBezTo>
                  <a:cubicBezTo>
                    <a:pt x="41248" y="32452"/>
                    <a:pt x="41559" y="32330"/>
                    <a:pt x="41870" y="32330"/>
                  </a:cubicBezTo>
                  <a:cubicBezTo>
                    <a:pt x="42169" y="32330"/>
                    <a:pt x="42468" y="32443"/>
                    <a:pt x="42696" y="32671"/>
                  </a:cubicBezTo>
                  <a:cubicBezTo>
                    <a:pt x="43160" y="33135"/>
                    <a:pt x="43149" y="33897"/>
                    <a:pt x="42672" y="34350"/>
                  </a:cubicBezTo>
                  <a:lnTo>
                    <a:pt x="42684" y="34350"/>
                  </a:lnTo>
                  <a:cubicBezTo>
                    <a:pt x="37064" y="39964"/>
                    <a:pt x="29703" y="42770"/>
                    <a:pt x="22344" y="42770"/>
                  </a:cubicBezTo>
                  <a:cubicBezTo>
                    <a:pt x="14984" y="42770"/>
                    <a:pt x="7626" y="39964"/>
                    <a:pt x="2012" y="34350"/>
                  </a:cubicBezTo>
                  <a:cubicBezTo>
                    <a:pt x="1560" y="33885"/>
                    <a:pt x="1572" y="33159"/>
                    <a:pt x="2024" y="32707"/>
                  </a:cubicBezTo>
                  <a:cubicBezTo>
                    <a:pt x="2255" y="32476"/>
                    <a:pt x="2557" y="32360"/>
                    <a:pt x="2859" y="32360"/>
                  </a:cubicBezTo>
                  <a:cubicBezTo>
                    <a:pt x="3149" y="32360"/>
                    <a:pt x="3440" y="32467"/>
                    <a:pt x="3667" y="32683"/>
                  </a:cubicBezTo>
                  <a:cubicBezTo>
                    <a:pt x="8757" y="37732"/>
                    <a:pt x="15541" y="40420"/>
                    <a:pt x="22452" y="40420"/>
                  </a:cubicBezTo>
                  <a:cubicBezTo>
                    <a:pt x="25693" y="40420"/>
                    <a:pt x="28963" y="39829"/>
                    <a:pt x="32100" y="38612"/>
                  </a:cubicBezTo>
                  <a:cubicBezTo>
                    <a:pt x="32457" y="38457"/>
                    <a:pt x="32635" y="38053"/>
                    <a:pt x="32492" y="37695"/>
                  </a:cubicBezTo>
                  <a:cubicBezTo>
                    <a:pt x="32481" y="37672"/>
                    <a:pt x="32481" y="37660"/>
                    <a:pt x="32469" y="37648"/>
                  </a:cubicBezTo>
                  <a:cubicBezTo>
                    <a:pt x="32351" y="37394"/>
                    <a:pt x="32096" y="37244"/>
                    <a:pt x="31829" y="37244"/>
                  </a:cubicBezTo>
                  <a:cubicBezTo>
                    <a:pt x="31744" y="37244"/>
                    <a:pt x="31659" y="37259"/>
                    <a:pt x="31576" y="37291"/>
                  </a:cubicBezTo>
                  <a:cubicBezTo>
                    <a:pt x="30480" y="37731"/>
                    <a:pt x="29361" y="38076"/>
                    <a:pt x="28218" y="38350"/>
                  </a:cubicBezTo>
                  <a:lnTo>
                    <a:pt x="28218" y="32242"/>
                  </a:lnTo>
                  <a:cubicBezTo>
                    <a:pt x="30409" y="31754"/>
                    <a:pt x="32528" y="30968"/>
                    <a:pt x="34517" y="29933"/>
                  </a:cubicBezTo>
                  <a:lnTo>
                    <a:pt x="34528" y="29933"/>
                  </a:lnTo>
                  <a:lnTo>
                    <a:pt x="34671" y="29861"/>
                  </a:lnTo>
                  <a:close/>
                  <a:moveTo>
                    <a:pt x="22354" y="0"/>
                  </a:moveTo>
                  <a:cubicBezTo>
                    <a:pt x="22089" y="0"/>
                    <a:pt x="21824" y="143"/>
                    <a:pt x="21705" y="429"/>
                  </a:cubicBezTo>
                  <a:lnTo>
                    <a:pt x="10144" y="28325"/>
                  </a:lnTo>
                  <a:lnTo>
                    <a:pt x="10013" y="28254"/>
                  </a:lnTo>
                  <a:cubicBezTo>
                    <a:pt x="9900" y="28188"/>
                    <a:pt x="9777" y="28157"/>
                    <a:pt x="9656" y="28157"/>
                  </a:cubicBezTo>
                  <a:cubicBezTo>
                    <a:pt x="9382" y="28157"/>
                    <a:pt x="9121" y="28315"/>
                    <a:pt x="9013" y="28587"/>
                  </a:cubicBezTo>
                  <a:lnTo>
                    <a:pt x="6906" y="33683"/>
                  </a:lnTo>
                  <a:cubicBezTo>
                    <a:pt x="6120" y="33064"/>
                    <a:pt x="5382" y="32397"/>
                    <a:pt x="4668" y="31683"/>
                  </a:cubicBezTo>
                  <a:cubicBezTo>
                    <a:pt x="4166" y="31181"/>
                    <a:pt x="3503" y="30928"/>
                    <a:pt x="2839" y="30928"/>
                  </a:cubicBezTo>
                  <a:cubicBezTo>
                    <a:pt x="2178" y="30928"/>
                    <a:pt x="1517" y="31178"/>
                    <a:pt x="1012" y="31683"/>
                  </a:cubicBezTo>
                  <a:cubicBezTo>
                    <a:pt x="0" y="32695"/>
                    <a:pt x="0" y="34338"/>
                    <a:pt x="1012" y="35350"/>
                  </a:cubicBezTo>
                  <a:cubicBezTo>
                    <a:pt x="6900" y="41238"/>
                    <a:pt x="14621" y="44181"/>
                    <a:pt x="22344" y="44181"/>
                  </a:cubicBezTo>
                  <a:cubicBezTo>
                    <a:pt x="30067" y="44181"/>
                    <a:pt x="37791" y="41238"/>
                    <a:pt x="43684" y="35350"/>
                  </a:cubicBezTo>
                  <a:cubicBezTo>
                    <a:pt x="44684" y="34338"/>
                    <a:pt x="44684" y="32695"/>
                    <a:pt x="43684" y="31695"/>
                  </a:cubicBezTo>
                  <a:cubicBezTo>
                    <a:pt x="43178" y="31189"/>
                    <a:pt x="42515" y="30936"/>
                    <a:pt x="41852" y="30936"/>
                  </a:cubicBezTo>
                  <a:cubicBezTo>
                    <a:pt x="41190" y="30936"/>
                    <a:pt x="40529" y="31189"/>
                    <a:pt x="40029" y="31695"/>
                  </a:cubicBezTo>
                  <a:cubicBezTo>
                    <a:pt x="39315" y="32397"/>
                    <a:pt x="38577" y="33064"/>
                    <a:pt x="37791" y="33683"/>
                  </a:cubicBezTo>
                  <a:lnTo>
                    <a:pt x="35683" y="28587"/>
                  </a:lnTo>
                  <a:cubicBezTo>
                    <a:pt x="35568" y="28315"/>
                    <a:pt x="35309" y="28157"/>
                    <a:pt x="35039" y="28157"/>
                  </a:cubicBezTo>
                  <a:cubicBezTo>
                    <a:pt x="34919" y="28157"/>
                    <a:pt x="34797" y="28188"/>
                    <a:pt x="34683" y="28254"/>
                  </a:cubicBezTo>
                  <a:lnTo>
                    <a:pt x="34552" y="28325"/>
                  </a:lnTo>
                  <a:lnTo>
                    <a:pt x="23003" y="429"/>
                  </a:lnTo>
                  <a:cubicBezTo>
                    <a:pt x="22884" y="143"/>
                    <a:pt x="22619" y="0"/>
                    <a:pt x="22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idx="1" type="subTitle"/>
          </p:nvPr>
        </p:nvSpPr>
        <p:spPr>
          <a:xfrm>
            <a:off x="124425" y="381450"/>
            <a:ext cx="6038100" cy="4380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chemeClr val="accent2"/>
                </a:solidFill>
              </a:rPr>
              <a:t>De acordo com Costa [Costa 2001] as </a:t>
            </a:r>
            <a:r>
              <a:rPr lang="en" sz="1300">
                <a:solidFill>
                  <a:schemeClr val="accent2"/>
                </a:solidFill>
              </a:rPr>
              <a:t>minúcias</a:t>
            </a:r>
            <a:r>
              <a:rPr lang="en" sz="1300">
                <a:solidFill>
                  <a:schemeClr val="accent2"/>
                </a:solidFill>
              </a:rPr>
              <a:t> são resumidamente classificadas dentro de duas categorias: os aspectos </a:t>
            </a:r>
            <a:r>
              <a:rPr lang="en" sz="1300">
                <a:solidFill>
                  <a:schemeClr val="accent2"/>
                </a:solidFill>
              </a:rPr>
              <a:t>básicos</a:t>
            </a:r>
            <a:r>
              <a:rPr lang="en" sz="1300">
                <a:solidFill>
                  <a:schemeClr val="accent2"/>
                </a:solidFill>
              </a:rPr>
              <a:t> e aspectos compostos. Onde os aspectos  compostos </a:t>
            </a:r>
            <a:r>
              <a:rPr lang="en" sz="1300">
                <a:solidFill>
                  <a:schemeClr val="accent2"/>
                </a:solidFill>
              </a:rPr>
              <a:t>são</a:t>
            </a:r>
            <a:r>
              <a:rPr lang="en" sz="1300">
                <a:solidFill>
                  <a:schemeClr val="accent2"/>
                </a:solidFill>
              </a:rPr>
              <a:t> constituídos a partir de aspectos </a:t>
            </a:r>
            <a:r>
              <a:rPr lang="en" sz="1300">
                <a:solidFill>
                  <a:schemeClr val="accent2"/>
                </a:solidFill>
              </a:rPr>
              <a:t>básicos</a:t>
            </a:r>
            <a:r>
              <a:rPr lang="en" sz="1300">
                <a:solidFill>
                  <a:schemeClr val="accent2"/>
                </a:solidFill>
              </a:rPr>
              <a:t>. A leitura das minúcias na impressão digital deve ser feita da esquerda para a direita [Tavares Junior 1991], ou seja, no sentido </a:t>
            </a:r>
            <a:r>
              <a:rPr lang="en" sz="1300">
                <a:solidFill>
                  <a:schemeClr val="accent2"/>
                </a:solidFill>
              </a:rPr>
              <a:t>horário</a:t>
            </a:r>
            <a:r>
              <a:rPr lang="en" sz="1300">
                <a:solidFill>
                  <a:schemeClr val="accent2"/>
                </a:solidFill>
              </a:rPr>
              <a:t>.</a:t>
            </a:r>
            <a:endParaRPr sz="1300">
              <a:solidFill>
                <a:schemeClr val="accent2"/>
              </a:solidFill>
            </a:endParaRPr>
          </a:p>
          <a:p>
            <a:pPr indent="457200" lvl="0" marL="0" rtl="0" algn="just">
              <a:spcBef>
                <a:spcPts val="0"/>
              </a:spcBef>
              <a:spcAft>
                <a:spcPts val="0"/>
              </a:spcAft>
              <a:buNone/>
            </a:pPr>
            <a:r>
              <a:t/>
            </a:r>
            <a:endParaRPr sz="1300">
              <a:solidFill>
                <a:schemeClr val="accent2"/>
              </a:solidFill>
            </a:endParaRPr>
          </a:p>
          <a:p>
            <a:pPr indent="457200" lvl="0" marL="0" rtl="0" algn="just">
              <a:spcBef>
                <a:spcPts val="0"/>
              </a:spcBef>
              <a:spcAft>
                <a:spcPts val="0"/>
              </a:spcAft>
              <a:buNone/>
            </a:pPr>
            <a:r>
              <a:rPr lang="en" sz="1300">
                <a:solidFill>
                  <a:schemeClr val="accent2"/>
                </a:solidFill>
              </a:rPr>
              <a:t>Como exemplo de aspectos básicos tem-se a crista final e a crista bifurcada. A crista final é definida como um ponto onde a crista termina e a crista bifurcada como um ponto onde a crista se divide em duas. </a:t>
            </a:r>
            <a:endParaRPr sz="1300">
              <a:solidFill>
                <a:schemeClr val="accent2"/>
              </a:solidFill>
            </a:endParaRPr>
          </a:p>
          <a:p>
            <a:pPr indent="457200" lvl="0" marL="0" rtl="0" algn="just">
              <a:spcBef>
                <a:spcPts val="0"/>
              </a:spcBef>
              <a:spcAft>
                <a:spcPts val="0"/>
              </a:spcAft>
              <a:buNone/>
            </a:pPr>
            <a:r>
              <a:t/>
            </a:r>
            <a:endParaRPr sz="1300">
              <a:solidFill>
                <a:schemeClr val="accent2"/>
              </a:solidFill>
            </a:endParaRPr>
          </a:p>
          <a:p>
            <a:pPr indent="457200" lvl="0" marL="0" rtl="0" algn="just">
              <a:spcBef>
                <a:spcPts val="0"/>
              </a:spcBef>
              <a:spcAft>
                <a:spcPts val="0"/>
              </a:spcAft>
              <a:buNone/>
            </a:pPr>
            <a:r>
              <a:rPr lang="en" sz="1300">
                <a:solidFill>
                  <a:schemeClr val="accent2"/>
                </a:solidFill>
              </a:rPr>
              <a:t>Nos aspectos compostos tem-se ilhas, cruzamentos, esporas e cristas curtas. As ilhas ou lagos são formados por duas bifurcações conectadas, que se contornam e retornam ao rumo de origem. Os cruzamentos ou pontes são definidos como duas ou mais bifurcações com um caminho conectando-as. Esporas são formadas pela combinação de cristas bifurcadas e finais. E cristas curtas são definidas como pequenas cristas finais. Ambos os aspectos podem ser vistos na Figura 2. </a:t>
            </a:r>
            <a:endParaRPr sz="1300">
              <a:solidFill>
                <a:schemeClr val="accent2"/>
              </a:solidFill>
            </a:endParaRPr>
          </a:p>
        </p:txBody>
      </p:sp>
      <p:pic>
        <p:nvPicPr>
          <p:cNvPr id="567" name="Google Shape;567;p31"/>
          <p:cNvPicPr preferRelativeResize="0"/>
          <p:nvPr/>
        </p:nvPicPr>
        <p:blipFill>
          <a:blip r:embed="rId3">
            <a:alphaModFix/>
          </a:blip>
          <a:stretch>
            <a:fillRect/>
          </a:stretch>
        </p:blipFill>
        <p:spPr>
          <a:xfrm>
            <a:off x="6161150" y="2902350"/>
            <a:ext cx="2928875" cy="2016275"/>
          </a:xfrm>
          <a:prstGeom prst="rect">
            <a:avLst/>
          </a:prstGeom>
          <a:noFill/>
          <a:ln>
            <a:noFill/>
          </a:ln>
        </p:spPr>
      </p:pic>
      <p:sp>
        <p:nvSpPr>
          <p:cNvPr id="568" name="Google Shape;568;p31"/>
          <p:cNvSpPr txBox="1"/>
          <p:nvPr>
            <p:ph type="title"/>
          </p:nvPr>
        </p:nvSpPr>
        <p:spPr>
          <a:xfrm>
            <a:off x="5965712" y="4955538"/>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accent2"/>
                </a:solidFill>
              </a:rPr>
              <a:t>FIgura 2</a:t>
            </a:r>
            <a:endParaRPr b="0" sz="1400">
              <a:solidFill>
                <a:schemeClr val="accent2"/>
              </a:solidFill>
            </a:endParaRPr>
          </a:p>
        </p:txBody>
      </p:sp>
      <p:grpSp>
        <p:nvGrpSpPr>
          <p:cNvPr id="569" name="Google Shape;569;p31"/>
          <p:cNvGrpSpPr/>
          <p:nvPr/>
        </p:nvGrpSpPr>
        <p:grpSpPr>
          <a:xfrm>
            <a:off x="6674626" y="699521"/>
            <a:ext cx="1901930" cy="1721403"/>
            <a:chOff x="5686721" y="1540347"/>
            <a:chExt cx="2062831" cy="2062796"/>
          </a:xfrm>
        </p:grpSpPr>
        <p:sp>
          <p:nvSpPr>
            <p:cNvPr id="570" name="Google Shape;570;p31"/>
            <p:cNvSpPr/>
            <p:nvPr/>
          </p:nvSpPr>
          <p:spPr>
            <a:xfrm>
              <a:off x="5686721" y="1540347"/>
              <a:ext cx="2062831" cy="2062796"/>
            </a:xfrm>
            <a:custGeom>
              <a:rect b="b" l="l" r="r" t="t"/>
              <a:pathLst>
                <a:path extrusionOk="0" h="59627" w="59628">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cap="flat" cmpd="sng" w="223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6517105" y="2597674"/>
              <a:ext cx="494743" cy="950152"/>
            </a:xfrm>
            <a:custGeom>
              <a:rect b="b" l="l" r="r" t="t"/>
              <a:pathLst>
                <a:path extrusionOk="0" h="27465" w="14301">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5724638" y="2320049"/>
              <a:ext cx="881065" cy="468797"/>
            </a:xfrm>
            <a:custGeom>
              <a:rect b="b" l="l" r="r" t="t"/>
              <a:pathLst>
                <a:path extrusionOk="0" h="13551" w="25468">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6848283" y="2197721"/>
              <a:ext cx="845640" cy="465891"/>
            </a:xfrm>
            <a:custGeom>
              <a:rect b="b" l="l" r="r" t="t"/>
              <a:pathLst>
                <a:path extrusionOk="0" h="13467" w="24444">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5876198" y="2583248"/>
              <a:ext cx="740644" cy="826302"/>
            </a:xfrm>
            <a:custGeom>
              <a:rect b="b" l="l" r="r" t="t"/>
              <a:pathLst>
                <a:path extrusionOk="0" h="23885" w="21409">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6776602" y="1672984"/>
              <a:ext cx="703143" cy="727014"/>
            </a:xfrm>
            <a:custGeom>
              <a:rect b="b" l="l" r="r" t="t"/>
              <a:pathLst>
                <a:path extrusionOk="0" h="21015" w="20325">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5887338" y="1738473"/>
              <a:ext cx="717950" cy="670174"/>
            </a:xfrm>
            <a:custGeom>
              <a:rect b="b" l="l" r="r" t="t"/>
              <a:pathLst>
                <a:path extrusionOk="0" h="19372" w="20753">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6788538" y="2568856"/>
              <a:ext cx="831664" cy="774374"/>
            </a:xfrm>
            <a:custGeom>
              <a:rect b="b" l="l" r="r" t="t"/>
              <a:pathLst>
                <a:path extrusionOk="0" h="22384" w="2404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419478" y="1588953"/>
              <a:ext cx="441605" cy="765726"/>
            </a:xfrm>
            <a:custGeom>
              <a:rect b="b" l="l" r="r" t="t"/>
              <a:pathLst>
                <a:path extrusionOk="0" h="22134" w="12765">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1"/>
          <p:cNvGrpSpPr/>
          <p:nvPr/>
        </p:nvGrpSpPr>
        <p:grpSpPr>
          <a:xfrm flipH="1">
            <a:off x="7340511" y="1752701"/>
            <a:ext cx="569734" cy="779578"/>
            <a:chOff x="2446425" y="1033300"/>
            <a:chExt cx="1176650" cy="1710350"/>
          </a:xfrm>
        </p:grpSpPr>
        <p:sp>
          <p:nvSpPr>
            <p:cNvPr id="580" name="Google Shape;580;p3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4" name="Google Shape;584;p31"/>
          <p:cNvPicPr preferRelativeResize="0"/>
          <p:nvPr/>
        </p:nvPicPr>
        <p:blipFill>
          <a:blip r:embed="rId4">
            <a:alphaModFix/>
          </a:blip>
          <a:stretch>
            <a:fillRect/>
          </a:stretch>
        </p:blipFill>
        <p:spPr>
          <a:xfrm>
            <a:off x="7397002" y="1796257"/>
            <a:ext cx="457196" cy="430458"/>
          </a:xfrm>
          <a:prstGeom prst="rect">
            <a:avLst/>
          </a:prstGeom>
          <a:noFill/>
          <a:ln>
            <a:noFill/>
          </a:ln>
        </p:spPr>
      </p:pic>
      <p:grpSp>
        <p:nvGrpSpPr>
          <p:cNvPr id="585" name="Google Shape;585;p31"/>
          <p:cNvGrpSpPr/>
          <p:nvPr/>
        </p:nvGrpSpPr>
        <p:grpSpPr>
          <a:xfrm>
            <a:off x="7441523" y="1315487"/>
            <a:ext cx="368093" cy="585122"/>
            <a:chOff x="3485795" y="4731117"/>
            <a:chExt cx="460577" cy="777571"/>
          </a:xfrm>
        </p:grpSpPr>
        <p:sp>
          <p:nvSpPr>
            <p:cNvPr id="586" name="Google Shape;586;p31"/>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1"/>
          <p:cNvGrpSpPr/>
          <p:nvPr/>
        </p:nvGrpSpPr>
        <p:grpSpPr>
          <a:xfrm flipH="1">
            <a:off x="7927001" y="1322286"/>
            <a:ext cx="605033" cy="771026"/>
            <a:chOff x="2446425" y="1033300"/>
            <a:chExt cx="1176650" cy="1710350"/>
          </a:xfrm>
        </p:grpSpPr>
        <p:sp>
          <p:nvSpPr>
            <p:cNvPr id="602" name="Google Shape;602;p3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6" name="Google Shape;606;p31"/>
          <p:cNvPicPr preferRelativeResize="0"/>
          <p:nvPr/>
        </p:nvPicPr>
        <p:blipFill>
          <a:blip r:embed="rId4">
            <a:alphaModFix/>
          </a:blip>
          <a:stretch>
            <a:fillRect/>
          </a:stretch>
        </p:blipFill>
        <p:spPr>
          <a:xfrm>
            <a:off x="7976750" y="1338561"/>
            <a:ext cx="505517" cy="443343"/>
          </a:xfrm>
          <a:prstGeom prst="rect">
            <a:avLst/>
          </a:prstGeom>
          <a:noFill/>
          <a:ln>
            <a:noFill/>
          </a:ln>
        </p:spPr>
      </p:pic>
      <p:grpSp>
        <p:nvGrpSpPr>
          <p:cNvPr id="607" name="Google Shape;607;p31"/>
          <p:cNvGrpSpPr/>
          <p:nvPr/>
        </p:nvGrpSpPr>
        <p:grpSpPr>
          <a:xfrm>
            <a:off x="7967533" y="1037079"/>
            <a:ext cx="523971" cy="463183"/>
            <a:chOff x="2121716" y="4764131"/>
            <a:chExt cx="738611" cy="744667"/>
          </a:xfrm>
        </p:grpSpPr>
        <p:sp>
          <p:nvSpPr>
            <p:cNvPr id="608" name="Google Shape;608;p31"/>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1"/>
          <p:cNvGrpSpPr/>
          <p:nvPr/>
        </p:nvGrpSpPr>
        <p:grpSpPr>
          <a:xfrm>
            <a:off x="6754468" y="1255155"/>
            <a:ext cx="569734" cy="702954"/>
            <a:chOff x="2446425" y="1033300"/>
            <a:chExt cx="1176650" cy="1710350"/>
          </a:xfrm>
        </p:grpSpPr>
        <p:sp>
          <p:nvSpPr>
            <p:cNvPr id="618" name="Google Shape;618;p3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2" name="Google Shape;622;p31"/>
          <p:cNvPicPr preferRelativeResize="0"/>
          <p:nvPr/>
        </p:nvPicPr>
        <p:blipFill>
          <a:blip r:embed="rId4">
            <a:alphaModFix/>
          </a:blip>
          <a:stretch>
            <a:fillRect/>
          </a:stretch>
        </p:blipFill>
        <p:spPr>
          <a:xfrm>
            <a:off x="6829779" y="1322284"/>
            <a:ext cx="419227" cy="366573"/>
          </a:xfrm>
          <a:prstGeom prst="rect">
            <a:avLst/>
          </a:prstGeom>
          <a:noFill/>
          <a:ln>
            <a:noFill/>
          </a:ln>
        </p:spPr>
      </p:pic>
      <p:grpSp>
        <p:nvGrpSpPr>
          <p:cNvPr id="623" name="Google Shape;623;p31"/>
          <p:cNvGrpSpPr/>
          <p:nvPr/>
        </p:nvGrpSpPr>
        <p:grpSpPr>
          <a:xfrm>
            <a:off x="6754562" y="888674"/>
            <a:ext cx="569760" cy="498126"/>
            <a:chOff x="873157" y="4701483"/>
            <a:chExt cx="823828" cy="807205"/>
          </a:xfrm>
        </p:grpSpPr>
        <p:sp>
          <p:nvSpPr>
            <p:cNvPr id="624" name="Google Shape;624;p31"/>
            <p:cNvSpPr/>
            <p:nvPr/>
          </p:nvSpPr>
          <p:spPr>
            <a:xfrm>
              <a:off x="993024" y="5247043"/>
              <a:ext cx="153178" cy="154674"/>
            </a:xfrm>
            <a:custGeom>
              <a:rect b="b" l="l" r="r" t="t"/>
              <a:pathLst>
                <a:path extrusionOk="0" h="8466" w="8383">
                  <a:moveTo>
                    <a:pt x="1929" y="0"/>
                  </a:moveTo>
                  <a:lnTo>
                    <a:pt x="1" y="4691"/>
                  </a:lnTo>
                  <a:cubicBezTo>
                    <a:pt x="2537" y="6465"/>
                    <a:pt x="5382" y="7739"/>
                    <a:pt x="8383" y="8465"/>
                  </a:cubicBezTo>
                  <a:lnTo>
                    <a:pt x="8383" y="2381"/>
                  </a:lnTo>
                  <a:cubicBezTo>
                    <a:pt x="6192" y="1893"/>
                    <a:pt x="4073" y="1107"/>
                    <a:pt x="2084" y="72"/>
                  </a:cubicBezTo>
                  <a:lnTo>
                    <a:pt x="2072" y="72"/>
                  </a:lnTo>
                  <a:lnTo>
                    <a:pt x="1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1223422" y="5302511"/>
              <a:ext cx="60281" cy="60273"/>
            </a:xfrm>
            <a:custGeom>
              <a:rect b="b" l="l" r="r" t="t"/>
              <a:pathLst>
                <a:path extrusionOk="0" h="3299" w="3299">
                  <a:moveTo>
                    <a:pt x="0" y="0"/>
                  </a:moveTo>
                  <a:lnTo>
                    <a:pt x="0" y="3298"/>
                  </a:lnTo>
                  <a:lnTo>
                    <a:pt x="3298" y="3298"/>
                  </a:lnTo>
                  <a:lnTo>
                    <a:pt x="3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1360923" y="5247043"/>
              <a:ext cx="153599" cy="154893"/>
            </a:xfrm>
            <a:custGeom>
              <a:rect b="b" l="l" r="r" t="t"/>
              <a:pathLst>
                <a:path extrusionOk="0" h="8478" w="8406">
                  <a:moveTo>
                    <a:pt x="6465" y="0"/>
                  </a:moveTo>
                  <a:lnTo>
                    <a:pt x="6322" y="72"/>
                  </a:lnTo>
                  <a:lnTo>
                    <a:pt x="6310" y="72"/>
                  </a:lnTo>
                  <a:cubicBezTo>
                    <a:pt x="4310" y="1107"/>
                    <a:pt x="2191" y="1881"/>
                    <a:pt x="0" y="2381"/>
                  </a:cubicBezTo>
                  <a:lnTo>
                    <a:pt x="0" y="8477"/>
                  </a:lnTo>
                  <a:cubicBezTo>
                    <a:pt x="1143" y="8215"/>
                    <a:pt x="2274" y="7858"/>
                    <a:pt x="3370" y="7430"/>
                  </a:cubicBezTo>
                  <a:cubicBezTo>
                    <a:pt x="3455" y="7397"/>
                    <a:pt x="3542" y="7382"/>
                    <a:pt x="3628" y="7382"/>
                  </a:cubicBezTo>
                  <a:cubicBezTo>
                    <a:pt x="3890" y="7382"/>
                    <a:pt x="4137" y="7527"/>
                    <a:pt x="4263" y="7787"/>
                  </a:cubicBezTo>
                  <a:cubicBezTo>
                    <a:pt x="4453" y="7692"/>
                    <a:pt x="4655" y="7608"/>
                    <a:pt x="4858" y="7525"/>
                  </a:cubicBezTo>
                  <a:lnTo>
                    <a:pt x="4953" y="7477"/>
                  </a:lnTo>
                  <a:cubicBezTo>
                    <a:pt x="5084" y="7418"/>
                    <a:pt x="5203" y="7358"/>
                    <a:pt x="5322" y="7299"/>
                  </a:cubicBezTo>
                  <a:lnTo>
                    <a:pt x="5441" y="7251"/>
                  </a:lnTo>
                  <a:cubicBezTo>
                    <a:pt x="5560" y="7180"/>
                    <a:pt x="5691" y="7120"/>
                    <a:pt x="5810" y="7061"/>
                  </a:cubicBezTo>
                  <a:cubicBezTo>
                    <a:pt x="5644" y="6727"/>
                    <a:pt x="5775" y="6322"/>
                    <a:pt x="6108" y="6144"/>
                  </a:cubicBezTo>
                  <a:cubicBezTo>
                    <a:pt x="6894" y="5703"/>
                    <a:pt x="7668" y="5227"/>
                    <a:pt x="8406" y="4703"/>
                  </a:cubicBezTo>
                  <a:lnTo>
                    <a:pt x="6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873157" y="5292042"/>
              <a:ext cx="761031" cy="190867"/>
            </a:xfrm>
            <a:custGeom>
              <a:rect b="b" l="l" r="r" t="t"/>
              <a:pathLst>
                <a:path extrusionOk="0" h="10447" w="41649">
                  <a:moveTo>
                    <a:pt x="1303" y="0"/>
                  </a:moveTo>
                  <a:cubicBezTo>
                    <a:pt x="1000" y="0"/>
                    <a:pt x="695" y="116"/>
                    <a:pt x="465" y="347"/>
                  </a:cubicBezTo>
                  <a:cubicBezTo>
                    <a:pt x="0" y="811"/>
                    <a:pt x="12" y="1573"/>
                    <a:pt x="488" y="2026"/>
                  </a:cubicBezTo>
                  <a:cubicBezTo>
                    <a:pt x="6102" y="7640"/>
                    <a:pt x="13463" y="10446"/>
                    <a:pt x="20824" y="10446"/>
                  </a:cubicBezTo>
                  <a:cubicBezTo>
                    <a:pt x="28185" y="10446"/>
                    <a:pt x="35546" y="7640"/>
                    <a:pt x="41160" y="2026"/>
                  </a:cubicBezTo>
                  <a:cubicBezTo>
                    <a:pt x="41636" y="1573"/>
                    <a:pt x="41648" y="811"/>
                    <a:pt x="41172" y="347"/>
                  </a:cubicBezTo>
                  <a:cubicBezTo>
                    <a:pt x="40941" y="116"/>
                    <a:pt x="40640" y="0"/>
                    <a:pt x="40338" y="0"/>
                  </a:cubicBezTo>
                  <a:cubicBezTo>
                    <a:pt x="40033" y="0"/>
                    <a:pt x="39727" y="119"/>
                    <a:pt x="39493" y="359"/>
                  </a:cubicBezTo>
                  <a:cubicBezTo>
                    <a:pt x="37719" y="2157"/>
                    <a:pt x="35683" y="3693"/>
                    <a:pt x="33481" y="4919"/>
                  </a:cubicBezTo>
                  <a:cubicBezTo>
                    <a:pt x="33373" y="4975"/>
                    <a:pt x="33257" y="5001"/>
                    <a:pt x="33143" y="5001"/>
                  </a:cubicBezTo>
                  <a:cubicBezTo>
                    <a:pt x="32891" y="5001"/>
                    <a:pt x="32647" y="4871"/>
                    <a:pt x="32516" y="4633"/>
                  </a:cubicBezTo>
                  <a:cubicBezTo>
                    <a:pt x="32516" y="4621"/>
                    <a:pt x="32504" y="4609"/>
                    <a:pt x="32504" y="4598"/>
                  </a:cubicBezTo>
                  <a:lnTo>
                    <a:pt x="32135" y="4788"/>
                  </a:lnTo>
                  <a:lnTo>
                    <a:pt x="32016" y="4836"/>
                  </a:lnTo>
                  <a:cubicBezTo>
                    <a:pt x="31897" y="4895"/>
                    <a:pt x="31778" y="4955"/>
                    <a:pt x="31647" y="5014"/>
                  </a:cubicBezTo>
                  <a:lnTo>
                    <a:pt x="31540" y="5062"/>
                  </a:lnTo>
                  <a:cubicBezTo>
                    <a:pt x="31349" y="5157"/>
                    <a:pt x="31147" y="5240"/>
                    <a:pt x="30945" y="5324"/>
                  </a:cubicBezTo>
                  <a:cubicBezTo>
                    <a:pt x="30957" y="5336"/>
                    <a:pt x="30968" y="5348"/>
                    <a:pt x="30968" y="5371"/>
                  </a:cubicBezTo>
                  <a:cubicBezTo>
                    <a:pt x="31111" y="5729"/>
                    <a:pt x="30933" y="6133"/>
                    <a:pt x="30576" y="6288"/>
                  </a:cubicBezTo>
                  <a:cubicBezTo>
                    <a:pt x="27443" y="7505"/>
                    <a:pt x="24175" y="8096"/>
                    <a:pt x="20933" y="8096"/>
                  </a:cubicBezTo>
                  <a:cubicBezTo>
                    <a:pt x="14022" y="8096"/>
                    <a:pt x="7233" y="5408"/>
                    <a:pt x="2143" y="359"/>
                  </a:cubicBezTo>
                  <a:cubicBezTo>
                    <a:pt x="1916" y="119"/>
                    <a:pt x="1610" y="0"/>
                    <a:pt x="130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1053506" y="4748035"/>
              <a:ext cx="400113" cy="516201"/>
            </a:xfrm>
            <a:custGeom>
              <a:rect b="b" l="l" r="r" t="t"/>
              <a:pathLst>
                <a:path extrusionOk="0" h="28254" w="21897">
                  <a:moveTo>
                    <a:pt x="8518" y="14481"/>
                  </a:moveTo>
                  <a:cubicBezTo>
                    <a:pt x="8879" y="14481"/>
                    <a:pt x="9228" y="14766"/>
                    <a:pt x="9228" y="15193"/>
                  </a:cubicBezTo>
                  <a:cubicBezTo>
                    <a:pt x="9228" y="15574"/>
                    <a:pt x="8906" y="15895"/>
                    <a:pt x="8525" y="15895"/>
                  </a:cubicBezTo>
                  <a:cubicBezTo>
                    <a:pt x="7894" y="15895"/>
                    <a:pt x="7573" y="15133"/>
                    <a:pt x="8025" y="14693"/>
                  </a:cubicBezTo>
                  <a:cubicBezTo>
                    <a:pt x="8168" y="14546"/>
                    <a:pt x="8344" y="14481"/>
                    <a:pt x="8518" y="14481"/>
                  </a:cubicBezTo>
                  <a:close/>
                  <a:moveTo>
                    <a:pt x="11347" y="16467"/>
                  </a:moveTo>
                  <a:cubicBezTo>
                    <a:pt x="11740" y="16467"/>
                    <a:pt x="12050" y="16776"/>
                    <a:pt x="12062" y="17169"/>
                  </a:cubicBezTo>
                  <a:cubicBezTo>
                    <a:pt x="12062" y="17596"/>
                    <a:pt x="11713" y="17876"/>
                    <a:pt x="11347" y="17876"/>
                  </a:cubicBezTo>
                  <a:cubicBezTo>
                    <a:pt x="11172" y="17876"/>
                    <a:pt x="10994" y="17812"/>
                    <a:pt x="10847" y="17669"/>
                  </a:cubicBezTo>
                  <a:cubicBezTo>
                    <a:pt x="10407" y="17229"/>
                    <a:pt x="10716" y="16467"/>
                    <a:pt x="11347" y="16467"/>
                  </a:cubicBezTo>
                  <a:close/>
                  <a:moveTo>
                    <a:pt x="10954" y="0"/>
                  </a:moveTo>
                  <a:lnTo>
                    <a:pt x="1" y="26432"/>
                  </a:lnTo>
                  <a:cubicBezTo>
                    <a:pt x="1620" y="27218"/>
                    <a:pt x="3322" y="27825"/>
                    <a:pt x="5073" y="28254"/>
                  </a:cubicBezTo>
                  <a:lnTo>
                    <a:pt x="5073" y="26825"/>
                  </a:lnTo>
                  <a:cubicBezTo>
                    <a:pt x="5073" y="26444"/>
                    <a:pt x="5394" y="26123"/>
                    <a:pt x="5775" y="26123"/>
                  </a:cubicBezTo>
                  <a:lnTo>
                    <a:pt x="16122" y="26123"/>
                  </a:lnTo>
                  <a:cubicBezTo>
                    <a:pt x="16515" y="26123"/>
                    <a:pt x="16824" y="26444"/>
                    <a:pt x="16824" y="26825"/>
                  </a:cubicBezTo>
                  <a:lnTo>
                    <a:pt x="16824" y="28254"/>
                  </a:lnTo>
                  <a:cubicBezTo>
                    <a:pt x="18574" y="27825"/>
                    <a:pt x="20277" y="27218"/>
                    <a:pt x="21896" y="26432"/>
                  </a:cubicBezTo>
                  <a:lnTo>
                    <a:pt x="1095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1192085" y="5012767"/>
              <a:ext cx="30040" cy="25761"/>
            </a:xfrm>
            <a:custGeom>
              <a:rect b="b" l="l" r="r" t="t"/>
              <a:pathLst>
                <a:path extrusionOk="0" h="1410" w="1644">
                  <a:moveTo>
                    <a:pt x="941" y="0"/>
                  </a:moveTo>
                  <a:cubicBezTo>
                    <a:pt x="310" y="0"/>
                    <a:pt x="1" y="762"/>
                    <a:pt x="441" y="1203"/>
                  </a:cubicBezTo>
                  <a:cubicBezTo>
                    <a:pt x="584" y="1345"/>
                    <a:pt x="760" y="1409"/>
                    <a:pt x="933" y="1409"/>
                  </a:cubicBezTo>
                  <a:cubicBezTo>
                    <a:pt x="1295" y="1409"/>
                    <a:pt x="1644" y="1129"/>
                    <a:pt x="1644" y="703"/>
                  </a:cubicBezTo>
                  <a:cubicBezTo>
                    <a:pt x="1644" y="310"/>
                    <a:pt x="1322" y="0"/>
                    <a:pt x="941"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1247779" y="5048869"/>
              <a:ext cx="30259" cy="25761"/>
            </a:xfrm>
            <a:custGeom>
              <a:rect b="b" l="l" r="r" t="t"/>
              <a:pathLst>
                <a:path extrusionOk="0" h="1410" w="1656">
                  <a:moveTo>
                    <a:pt x="715" y="1"/>
                  </a:moveTo>
                  <a:cubicBezTo>
                    <a:pt x="322" y="1"/>
                    <a:pt x="1" y="310"/>
                    <a:pt x="1" y="703"/>
                  </a:cubicBezTo>
                  <a:cubicBezTo>
                    <a:pt x="1" y="1130"/>
                    <a:pt x="350" y="1410"/>
                    <a:pt x="715" y="1410"/>
                  </a:cubicBezTo>
                  <a:cubicBezTo>
                    <a:pt x="890" y="1410"/>
                    <a:pt x="1069" y="1346"/>
                    <a:pt x="1215" y="1203"/>
                  </a:cubicBezTo>
                  <a:cubicBezTo>
                    <a:pt x="1656" y="763"/>
                    <a:pt x="1334" y="1"/>
                    <a:pt x="71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1172076" y="5251172"/>
              <a:ext cx="163192" cy="163169"/>
            </a:xfrm>
            <a:custGeom>
              <a:rect b="b" l="l" r="r" t="t"/>
              <a:pathLst>
                <a:path extrusionOk="0" h="8931" w="8931">
                  <a:moveTo>
                    <a:pt x="6811" y="1405"/>
                  </a:moveTo>
                  <a:cubicBezTo>
                    <a:pt x="7204" y="1405"/>
                    <a:pt x="7513" y="1715"/>
                    <a:pt x="7513" y="2108"/>
                  </a:cubicBezTo>
                  <a:lnTo>
                    <a:pt x="7513" y="6811"/>
                  </a:lnTo>
                  <a:cubicBezTo>
                    <a:pt x="7513" y="7204"/>
                    <a:pt x="7204" y="7513"/>
                    <a:pt x="6811" y="7513"/>
                  </a:cubicBezTo>
                  <a:lnTo>
                    <a:pt x="2108" y="7513"/>
                  </a:lnTo>
                  <a:cubicBezTo>
                    <a:pt x="1727" y="7513"/>
                    <a:pt x="1405" y="7204"/>
                    <a:pt x="1405" y="6811"/>
                  </a:cubicBezTo>
                  <a:lnTo>
                    <a:pt x="1405" y="2108"/>
                  </a:lnTo>
                  <a:cubicBezTo>
                    <a:pt x="1405" y="1715"/>
                    <a:pt x="1727" y="1405"/>
                    <a:pt x="2108" y="1405"/>
                  </a:cubicBezTo>
                  <a:close/>
                  <a:moveTo>
                    <a:pt x="0" y="0"/>
                  </a:moveTo>
                  <a:lnTo>
                    <a:pt x="0" y="8537"/>
                  </a:lnTo>
                  <a:cubicBezTo>
                    <a:pt x="1477" y="8799"/>
                    <a:pt x="2965" y="8930"/>
                    <a:pt x="4465" y="8930"/>
                  </a:cubicBezTo>
                  <a:cubicBezTo>
                    <a:pt x="5954" y="8930"/>
                    <a:pt x="7454" y="8799"/>
                    <a:pt x="8930" y="8549"/>
                  </a:cubicBez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1197749" y="5276842"/>
              <a:ext cx="111627" cy="111611"/>
            </a:xfrm>
            <a:custGeom>
              <a:rect b="b" l="l" r="r" t="t"/>
              <a:pathLst>
                <a:path extrusionOk="0" h="6109" w="6109">
                  <a:moveTo>
                    <a:pt x="4703" y="1405"/>
                  </a:moveTo>
                  <a:lnTo>
                    <a:pt x="4703" y="4703"/>
                  </a:lnTo>
                  <a:lnTo>
                    <a:pt x="1417" y="4703"/>
                  </a:lnTo>
                  <a:lnTo>
                    <a:pt x="1417" y="1405"/>
                  </a:lnTo>
                  <a:close/>
                  <a:moveTo>
                    <a:pt x="703" y="0"/>
                  </a:moveTo>
                  <a:cubicBezTo>
                    <a:pt x="322" y="0"/>
                    <a:pt x="0" y="310"/>
                    <a:pt x="0" y="703"/>
                  </a:cubicBezTo>
                  <a:lnTo>
                    <a:pt x="0" y="5406"/>
                  </a:lnTo>
                  <a:cubicBezTo>
                    <a:pt x="0" y="5799"/>
                    <a:pt x="322" y="6108"/>
                    <a:pt x="703" y="6108"/>
                  </a:cubicBezTo>
                  <a:lnTo>
                    <a:pt x="5406" y="6108"/>
                  </a:lnTo>
                  <a:cubicBezTo>
                    <a:pt x="5799" y="6108"/>
                    <a:pt x="6108" y="5799"/>
                    <a:pt x="6108" y="5406"/>
                  </a:cubicBezTo>
                  <a:lnTo>
                    <a:pt x="6108" y="703"/>
                  </a:lnTo>
                  <a:cubicBezTo>
                    <a:pt x="6108" y="310"/>
                    <a:pt x="5799" y="0"/>
                    <a:pt x="5406" y="0"/>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880478" y="4701483"/>
              <a:ext cx="816507" cy="807205"/>
            </a:xfrm>
            <a:custGeom>
              <a:rect b="b" l="l" r="r" t="t"/>
              <a:pathLst>
                <a:path extrusionOk="0" h="44182" w="44685">
                  <a:moveTo>
                    <a:pt x="22348" y="2548"/>
                  </a:moveTo>
                  <a:lnTo>
                    <a:pt x="33290" y="28980"/>
                  </a:lnTo>
                  <a:cubicBezTo>
                    <a:pt x="31671" y="29766"/>
                    <a:pt x="29968" y="30373"/>
                    <a:pt x="28218" y="30802"/>
                  </a:cubicBezTo>
                  <a:lnTo>
                    <a:pt x="28218" y="29373"/>
                  </a:lnTo>
                  <a:cubicBezTo>
                    <a:pt x="28218" y="28992"/>
                    <a:pt x="27909" y="28671"/>
                    <a:pt x="27516" y="28671"/>
                  </a:cubicBezTo>
                  <a:lnTo>
                    <a:pt x="17169" y="28671"/>
                  </a:lnTo>
                  <a:cubicBezTo>
                    <a:pt x="16788" y="28671"/>
                    <a:pt x="16467" y="28992"/>
                    <a:pt x="16467" y="29373"/>
                  </a:cubicBezTo>
                  <a:lnTo>
                    <a:pt x="16467" y="30802"/>
                  </a:lnTo>
                  <a:cubicBezTo>
                    <a:pt x="14716" y="30373"/>
                    <a:pt x="13014" y="29766"/>
                    <a:pt x="11395" y="28980"/>
                  </a:cubicBezTo>
                  <a:lnTo>
                    <a:pt x="22348" y="2548"/>
                  </a:lnTo>
                  <a:close/>
                  <a:moveTo>
                    <a:pt x="10013" y="29861"/>
                  </a:moveTo>
                  <a:lnTo>
                    <a:pt x="10156" y="29933"/>
                  </a:lnTo>
                  <a:lnTo>
                    <a:pt x="10168" y="29933"/>
                  </a:lnTo>
                  <a:cubicBezTo>
                    <a:pt x="12157" y="30968"/>
                    <a:pt x="14276" y="31742"/>
                    <a:pt x="16467" y="32242"/>
                  </a:cubicBezTo>
                  <a:lnTo>
                    <a:pt x="16467" y="38326"/>
                  </a:lnTo>
                  <a:cubicBezTo>
                    <a:pt x="13454" y="37600"/>
                    <a:pt x="10609" y="36314"/>
                    <a:pt x="8073" y="34552"/>
                  </a:cubicBezTo>
                  <a:lnTo>
                    <a:pt x="10013" y="29861"/>
                  </a:lnTo>
                  <a:close/>
                  <a:moveTo>
                    <a:pt x="26813" y="30087"/>
                  </a:moveTo>
                  <a:lnTo>
                    <a:pt x="26813" y="38636"/>
                  </a:lnTo>
                  <a:cubicBezTo>
                    <a:pt x="25337" y="38886"/>
                    <a:pt x="23837" y="39017"/>
                    <a:pt x="22348" y="39017"/>
                  </a:cubicBezTo>
                  <a:cubicBezTo>
                    <a:pt x="20848" y="39017"/>
                    <a:pt x="19360" y="38874"/>
                    <a:pt x="17883" y="38612"/>
                  </a:cubicBezTo>
                  <a:lnTo>
                    <a:pt x="17883" y="30087"/>
                  </a:lnTo>
                  <a:close/>
                  <a:moveTo>
                    <a:pt x="34671" y="29861"/>
                  </a:moveTo>
                  <a:lnTo>
                    <a:pt x="36624" y="34564"/>
                  </a:lnTo>
                  <a:cubicBezTo>
                    <a:pt x="35874" y="35088"/>
                    <a:pt x="35112" y="35576"/>
                    <a:pt x="34314" y="36005"/>
                  </a:cubicBezTo>
                  <a:cubicBezTo>
                    <a:pt x="33993" y="36183"/>
                    <a:pt x="33862" y="36588"/>
                    <a:pt x="34016" y="36933"/>
                  </a:cubicBezTo>
                  <a:cubicBezTo>
                    <a:pt x="34028" y="36945"/>
                    <a:pt x="34028" y="36957"/>
                    <a:pt x="34040" y="36969"/>
                  </a:cubicBezTo>
                  <a:cubicBezTo>
                    <a:pt x="34171" y="37198"/>
                    <a:pt x="34413" y="37331"/>
                    <a:pt x="34660" y="37331"/>
                  </a:cubicBezTo>
                  <a:cubicBezTo>
                    <a:pt x="34774" y="37331"/>
                    <a:pt x="34888" y="37303"/>
                    <a:pt x="34993" y="37243"/>
                  </a:cubicBezTo>
                  <a:cubicBezTo>
                    <a:pt x="37207" y="36017"/>
                    <a:pt x="39231" y="34481"/>
                    <a:pt x="41017" y="32695"/>
                  </a:cubicBezTo>
                  <a:cubicBezTo>
                    <a:pt x="41248" y="32452"/>
                    <a:pt x="41559" y="32330"/>
                    <a:pt x="41870" y="32330"/>
                  </a:cubicBezTo>
                  <a:cubicBezTo>
                    <a:pt x="42169" y="32330"/>
                    <a:pt x="42468" y="32443"/>
                    <a:pt x="42696" y="32671"/>
                  </a:cubicBezTo>
                  <a:cubicBezTo>
                    <a:pt x="43160" y="33135"/>
                    <a:pt x="43149" y="33897"/>
                    <a:pt x="42672" y="34350"/>
                  </a:cubicBezTo>
                  <a:lnTo>
                    <a:pt x="42684" y="34350"/>
                  </a:lnTo>
                  <a:cubicBezTo>
                    <a:pt x="37064" y="39964"/>
                    <a:pt x="29703" y="42770"/>
                    <a:pt x="22344" y="42770"/>
                  </a:cubicBezTo>
                  <a:cubicBezTo>
                    <a:pt x="14984" y="42770"/>
                    <a:pt x="7626" y="39964"/>
                    <a:pt x="2012" y="34350"/>
                  </a:cubicBezTo>
                  <a:cubicBezTo>
                    <a:pt x="1560" y="33885"/>
                    <a:pt x="1572" y="33159"/>
                    <a:pt x="2024" y="32707"/>
                  </a:cubicBezTo>
                  <a:cubicBezTo>
                    <a:pt x="2255" y="32476"/>
                    <a:pt x="2557" y="32360"/>
                    <a:pt x="2859" y="32360"/>
                  </a:cubicBezTo>
                  <a:cubicBezTo>
                    <a:pt x="3149" y="32360"/>
                    <a:pt x="3440" y="32467"/>
                    <a:pt x="3667" y="32683"/>
                  </a:cubicBezTo>
                  <a:cubicBezTo>
                    <a:pt x="8757" y="37732"/>
                    <a:pt x="15541" y="40420"/>
                    <a:pt x="22452" y="40420"/>
                  </a:cubicBezTo>
                  <a:cubicBezTo>
                    <a:pt x="25693" y="40420"/>
                    <a:pt x="28963" y="39829"/>
                    <a:pt x="32100" y="38612"/>
                  </a:cubicBezTo>
                  <a:cubicBezTo>
                    <a:pt x="32457" y="38457"/>
                    <a:pt x="32635" y="38053"/>
                    <a:pt x="32492" y="37695"/>
                  </a:cubicBezTo>
                  <a:cubicBezTo>
                    <a:pt x="32481" y="37672"/>
                    <a:pt x="32481" y="37660"/>
                    <a:pt x="32469" y="37648"/>
                  </a:cubicBezTo>
                  <a:cubicBezTo>
                    <a:pt x="32351" y="37394"/>
                    <a:pt x="32096" y="37244"/>
                    <a:pt x="31829" y="37244"/>
                  </a:cubicBezTo>
                  <a:cubicBezTo>
                    <a:pt x="31744" y="37244"/>
                    <a:pt x="31659" y="37259"/>
                    <a:pt x="31576" y="37291"/>
                  </a:cubicBezTo>
                  <a:cubicBezTo>
                    <a:pt x="30480" y="37731"/>
                    <a:pt x="29361" y="38076"/>
                    <a:pt x="28218" y="38350"/>
                  </a:cubicBezTo>
                  <a:lnTo>
                    <a:pt x="28218" y="32242"/>
                  </a:lnTo>
                  <a:cubicBezTo>
                    <a:pt x="30409" y="31754"/>
                    <a:pt x="32528" y="30968"/>
                    <a:pt x="34517" y="29933"/>
                  </a:cubicBezTo>
                  <a:lnTo>
                    <a:pt x="34528" y="29933"/>
                  </a:lnTo>
                  <a:lnTo>
                    <a:pt x="34671" y="29861"/>
                  </a:lnTo>
                  <a:close/>
                  <a:moveTo>
                    <a:pt x="22354" y="0"/>
                  </a:moveTo>
                  <a:cubicBezTo>
                    <a:pt x="22089" y="0"/>
                    <a:pt x="21824" y="143"/>
                    <a:pt x="21705" y="429"/>
                  </a:cubicBezTo>
                  <a:lnTo>
                    <a:pt x="10144" y="28325"/>
                  </a:lnTo>
                  <a:lnTo>
                    <a:pt x="10013" y="28254"/>
                  </a:lnTo>
                  <a:cubicBezTo>
                    <a:pt x="9900" y="28188"/>
                    <a:pt x="9777" y="28157"/>
                    <a:pt x="9656" y="28157"/>
                  </a:cubicBezTo>
                  <a:cubicBezTo>
                    <a:pt x="9382" y="28157"/>
                    <a:pt x="9121" y="28315"/>
                    <a:pt x="9013" y="28587"/>
                  </a:cubicBezTo>
                  <a:lnTo>
                    <a:pt x="6906" y="33683"/>
                  </a:lnTo>
                  <a:cubicBezTo>
                    <a:pt x="6120" y="33064"/>
                    <a:pt x="5382" y="32397"/>
                    <a:pt x="4668" y="31683"/>
                  </a:cubicBezTo>
                  <a:cubicBezTo>
                    <a:pt x="4166" y="31181"/>
                    <a:pt x="3503" y="30928"/>
                    <a:pt x="2839" y="30928"/>
                  </a:cubicBezTo>
                  <a:cubicBezTo>
                    <a:pt x="2178" y="30928"/>
                    <a:pt x="1517" y="31178"/>
                    <a:pt x="1012" y="31683"/>
                  </a:cubicBezTo>
                  <a:cubicBezTo>
                    <a:pt x="0" y="32695"/>
                    <a:pt x="0" y="34338"/>
                    <a:pt x="1012" y="35350"/>
                  </a:cubicBezTo>
                  <a:cubicBezTo>
                    <a:pt x="6900" y="41238"/>
                    <a:pt x="14621" y="44181"/>
                    <a:pt x="22344" y="44181"/>
                  </a:cubicBezTo>
                  <a:cubicBezTo>
                    <a:pt x="30067" y="44181"/>
                    <a:pt x="37791" y="41238"/>
                    <a:pt x="43684" y="35350"/>
                  </a:cubicBezTo>
                  <a:cubicBezTo>
                    <a:pt x="44684" y="34338"/>
                    <a:pt x="44684" y="32695"/>
                    <a:pt x="43684" y="31695"/>
                  </a:cubicBezTo>
                  <a:cubicBezTo>
                    <a:pt x="43178" y="31189"/>
                    <a:pt x="42515" y="30936"/>
                    <a:pt x="41852" y="30936"/>
                  </a:cubicBezTo>
                  <a:cubicBezTo>
                    <a:pt x="41190" y="30936"/>
                    <a:pt x="40529" y="31189"/>
                    <a:pt x="40029" y="31695"/>
                  </a:cubicBezTo>
                  <a:cubicBezTo>
                    <a:pt x="39315" y="32397"/>
                    <a:pt x="38577" y="33064"/>
                    <a:pt x="37791" y="33683"/>
                  </a:cubicBezTo>
                  <a:lnTo>
                    <a:pt x="35683" y="28587"/>
                  </a:lnTo>
                  <a:cubicBezTo>
                    <a:pt x="35568" y="28315"/>
                    <a:pt x="35309" y="28157"/>
                    <a:pt x="35039" y="28157"/>
                  </a:cubicBezTo>
                  <a:cubicBezTo>
                    <a:pt x="34919" y="28157"/>
                    <a:pt x="34797" y="28188"/>
                    <a:pt x="34683" y="28254"/>
                  </a:cubicBezTo>
                  <a:lnTo>
                    <a:pt x="34552" y="28325"/>
                  </a:lnTo>
                  <a:lnTo>
                    <a:pt x="23003" y="429"/>
                  </a:lnTo>
                  <a:cubicBezTo>
                    <a:pt x="22884" y="143"/>
                    <a:pt x="22619" y="0"/>
                    <a:pt x="22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1"/>
          <p:cNvGrpSpPr/>
          <p:nvPr/>
        </p:nvGrpSpPr>
        <p:grpSpPr>
          <a:xfrm rot="-102274">
            <a:off x="7189489" y="597523"/>
            <a:ext cx="498414" cy="710772"/>
            <a:chOff x="2446425" y="1033300"/>
            <a:chExt cx="1176650" cy="1710350"/>
          </a:xfrm>
        </p:grpSpPr>
        <p:sp>
          <p:nvSpPr>
            <p:cNvPr id="635" name="Google Shape;635;p3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9" name="Google Shape;639;p31"/>
          <p:cNvPicPr preferRelativeResize="0"/>
          <p:nvPr/>
        </p:nvPicPr>
        <p:blipFill>
          <a:blip r:embed="rId4">
            <a:alphaModFix/>
          </a:blip>
          <a:stretch>
            <a:fillRect/>
          </a:stretch>
        </p:blipFill>
        <p:spPr>
          <a:xfrm rot="10">
            <a:off x="7229088" y="633771"/>
            <a:ext cx="419226" cy="347302"/>
          </a:xfrm>
          <a:prstGeom prst="rect">
            <a:avLst/>
          </a:prstGeom>
          <a:noFill/>
          <a:ln>
            <a:noFill/>
          </a:ln>
        </p:spPr>
      </p:pic>
      <p:grpSp>
        <p:nvGrpSpPr>
          <p:cNvPr id="640" name="Google Shape;640;p31"/>
          <p:cNvGrpSpPr/>
          <p:nvPr/>
        </p:nvGrpSpPr>
        <p:grpSpPr>
          <a:xfrm>
            <a:off x="7274688" y="433759"/>
            <a:ext cx="328012" cy="282068"/>
            <a:chOff x="3393994" y="3647231"/>
            <a:chExt cx="643539" cy="667933"/>
          </a:xfrm>
        </p:grpSpPr>
        <p:sp>
          <p:nvSpPr>
            <p:cNvPr id="641" name="Google Shape;641;p31"/>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1"/>
          <p:cNvGrpSpPr/>
          <p:nvPr/>
        </p:nvGrpSpPr>
        <p:grpSpPr>
          <a:xfrm>
            <a:off x="7700636" y="454869"/>
            <a:ext cx="521962" cy="758711"/>
            <a:chOff x="2446425" y="1033300"/>
            <a:chExt cx="1176650" cy="1710350"/>
          </a:xfrm>
        </p:grpSpPr>
        <p:sp>
          <p:nvSpPr>
            <p:cNvPr id="654" name="Google Shape;654;p31"/>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8" name="Google Shape;658;p31"/>
          <p:cNvPicPr preferRelativeResize="0"/>
          <p:nvPr/>
        </p:nvPicPr>
        <p:blipFill>
          <a:blip r:embed="rId4">
            <a:alphaModFix/>
          </a:blip>
          <a:stretch>
            <a:fillRect/>
          </a:stretch>
        </p:blipFill>
        <p:spPr>
          <a:xfrm>
            <a:off x="7778325" y="511738"/>
            <a:ext cx="366575" cy="366575"/>
          </a:xfrm>
          <a:prstGeom prst="rect">
            <a:avLst/>
          </a:prstGeom>
          <a:noFill/>
          <a:ln>
            <a:noFill/>
          </a:ln>
        </p:spPr>
      </p:pic>
      <p:grpSp>
        <p:nvGrpSpPr>
          <p:cNvPr id="659" name="Google Shape;659;p31"/>
          <p:cNvGrpSpPr/>
          <p:nvPr/>
        </p:nvGrpSpPr>
        <p:grpSpPr>
          <a:xfrm>
            <a:off x="7659111" y="309599"/>
            <a:ext cx="605025" cy="280750"/>
            <a:chOff x="3150330" y="2683086"/>
            <a:chExt cx="1147184" cy="554842"/>
          </a:xfrm>
        </p:grpSpPr>
        <p:sp>
          <p:nvSpPr>
            <p:cNvPr id="660" name="Google Shape;660;p31"/>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aphicFrame>
        <p:nvGraphicFramePr>
          <p:cNvPr id="672" name="Google Shape;672;p32"/>
          <p:cNvGraphicFramePr/>
          <p:nvPr/>
        </p:nvGraphicFramePr>
        <p:xfrm>
          <a:off x="929825" y="1321025"/>
          <a:ext cx="3000000" cy="3000000"/>
        </p:xfrm>
        <a:graphic>
          <a:graphicData uri="http://schemas.openxmlformats.org/drawingml/2006/table">
            <a:tbl>
              <a:tblPr>
                <a:noFill/>
                <a:tableStyleId>{B8C7F22D-CEEA-45D6-98FC-6BFEB1F414EC}</a:tableStyleId>
              </a:tblPr>
              <a:tblGrid>
                <a:gridCol w="1585075"/>
                <a:gridCol w="2999525"/>
                <a:gridCol w="3019375"/>
              </a:tblGrid>
              <a:tr h="335300">
                <a:tc rowSpan="2">
                  <a:txBody>
                    <a:bodyPr/>
                    <a:lstStyle/>
                    <a:p>
                      <a:pPr indent="0" lvl="0" marL="0" rtl="0" algn="l">
                        <a:spcBef>
                          <a:spcPts val="0"/>
                        </a:spcBef>
                        <a:spcAft>
                          <a:spcPts val="0"/>
                        </a:spcAft>
                        <a:buNone/>
                      </a:pPr>
                      <a:r>
                        <a:rPr b="1" lang="en" sz="2200">
                          <a:solidFill>
                            <a:schemeClr val="dk1"/>
                          </a:solidFill>
                          <a:latin typeface="Amatic SC"/>
                          <a:ea typeface="Amatic SC"/>
                          <a:cs typeface="Amatic SC"/>
                          <a:sym typeface="Amatic SC"/>
                        </a:rPr>
                        <a:t>TIPOS DE MINÚNICAS</a:t>
                      </a:r>
                      <a:endParaRPr b="1" sz="2200">
                        <a:solidFill>
                          <a:schemeClr val="dk1"/>
                        </a:solidFill>
                        <a:latin typeface="Amatic SC"/>
                        <a:ea typeface="Amatic SC"/>
                        <a:cs typeface="Amatic SC"/>
                        <a:sym typeface="Amatic SC"/>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gridSpan="2">
                  <a:txBody>
                    <a:bodyPr/>
                    <a:lstStyle/>
                    <a:p>
                      <a:pPr indent="0" lvl="0" marL="0" rtl="0" algn="ctr">
                        <a:spcBef>
                          <a:spcPts val="0"/>
                        </a:spcBef>
                        <a:spcAft>
                          <a:spcPts val="0"/>
                        </a:spcAft>
                        <a:buNone/>
                      </a:pPr>
                      <a:r>
                        <a:rPr b="1" lang="en" sz="2200">
                          <a:solidFill>
                            <a:schemeClr val="dk1"/>
                          </a:solidFill>
                          <a:latin typeface="Amatic SC"/>
                          <a:ea typeface="Amatic SC"/>
                          <a:cs typeface="Amatic SC"/>
                          <a:sym typeface="Amatic SC"/>
                        </a:rPr>
                        <a:t>Frequência MÉDIA</a:t>
                      </a:r>
                      <a:endParaRPr b="1" sz="2200">
                        <a:solidFill>
                          <a:schemeClr val="dk1"/>
                        </a:solidFill>
                        <a:latin typeface="Amatic SC"/>
                        <a:ea typeface="Amatic SC"/>
                        <a:cs typeface="Amatic SC"/>
                        <a:sym typeface="Amatic SC"/>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hMerge="1"/>
              </a:tr>
              <a:tr h="335300">
                <a:tc vMerge="1"/>
                <a:tc>
                  <a:txBody>
                    <a:bodyPr/>
                    <a:lstStyle/>
                    <a:p>
                      <a:pPr indent="0" lvl="0" marL="0" rtl="0" algn="ctr">
                        <a:spcBef>
                          <a:spcPts val="0"/>
                        </a:spcBef>
                        <a:spcAft>
                          <a:spcPts val="0"/>
                        </a:spcAft>
                        <a:buNone/>
                      </a:pPr>
                      <a:r>
                        <a:rPr b="1" lang="en" sz="2200">
                          <a:solidFill>
                            <a:schemeClr val="dk1"/>
                          </a:solidFill>
                          <a:latin typeface="Amatic SC"/>
                          <a:ea typeface="Amatic SC"/>
                          <a:cs typeface="Amatic SC"/>
                          <a:sym typeface="Amatic SC"/>
                        </a:rPr>
                        <a:t>% Total de minúncias</a:t>
                      </a:r>
                      <a:endParaRPr b="1" sz="2200">
                        <a:solidFill>
                          <a:schemeClr val="dk1"/>
                        </a:solidFill>
                        <a:latin typeface="Amatic SC"/>
                        <a:ea typeface="Amatic SC"/>
                        <a:cs typeface="Amatic SC"/>
                        <a:sym typeface="Amatic SC"/>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2200">
                          <a:solidFill>
                            <a:schemeClr val="dk1"/>
                          </a:solidFill>
                          <a:latin typeface="Amatic SC"/>
                          <a:ea typeface="Amatic SC"/>
                          <a:cs typeface="Amatic SC"/>
                          <a:sym typeface="Amatic SC"/>
                        </a:rPr>
                        <a:t>Minúcias</a:t>
                      </a:r>
                      <a:r>
                        <a:rPr b="1" lang="en" sz="2200">
                          <a:solidFill>
                            <a:schemeClr val="dk1"/>
                          </a:solidFill>
                          <a:latin typeface="Amatic SC"/>
                          <a:ea typeface="Amatic SC"/>
                          <a:cs typeface="Amatic SC"/>
                          <a:sym typeface="Amatic SC"/>
                        </a:rPr>
                        <a:t> por impressão</a:t>
                      </a:r>
                      <a:endParaRPr b="1" sz="2200">
                        <a:solidFill>
                          <a:schemeClr val="dk1"/>
                        </a:solidFill>
                        <a:latin typeface="Amatic SC"/>
                        <a:ea typeface="Amatic SC"/>
                        <a:cs typeface="Amatic SC"/>
                        <a:sym typeface="Amatic SC"/>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Pontos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4.3</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18</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Cristas finais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60.6</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258</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Bifurcações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17.9</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76</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Esporas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4.7</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20</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Cruzamentos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3.2</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14</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Pontes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2.5</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10</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r h="261550">
                <a:tc>
                  <a:txBody>
                    <a:bodyPr/>
                    <a:lstStyle/>
                    <a:p>
                      <a:pPr indent="0" lvl="0" marL="0" rtl="0" algn="l">
                        <a:spcBef>
                          <a:spcPts val="0"/>
                        </a:spcBef>
                        <a:spcAft>
                          <a:spcPts val="0"/>
                        </a:spcAft>
                        <a:buNone/>
                      </a:pPr>
                      <a:r>
                        <a:rPr lang="en" sz="1300">
                          <a:solidFill>
                            <a:schemeClr val="accent2"/>
                          </a:solidFill>
                          <a:highlight>
                            <a:schemeClr val="dk1"/>
                          </a:highlight>
                          <a:latin typeface="Roboto Mono"/>
                          <a:ea typeface="Roboto Mono"/>
                          <a:cs typeface="Roboto Mono"/>
                          <a:sym typeface="Roboto Mono"/>
                        </a:rPr>
                        <a:t>Cristas curtas</a:t>
                      </a:r>
                      <a:endParaRPr sz="1300">
                        <a:solidFill>
                          <a:schemeClr val="accent2"/>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6.1</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lt1"/>
                          </a:solidFill>
                          <a:highlight>
                            <a:schemeClr val="dk1"/>
                          </a:highlight>
                          <a:latin typeface="Roboto Mono"/>
                          <a:ea typeface="Roboto Mono"/>
                          <a:cs typeface="Roboto Mono"/>
                          <a:sym typeface="Roboto Mono"/>
                        </a:rPr>
                        <a:t>26</a:t>
                      </a:r>
                      <a:endParaRPr sz="1200">
                        <a:solidFill>
                          <a:schemeClr val="lt1"/>
                        </a:solidFill>
                        <a:highlight>
                          <a:schemeClr val="dk1"/>
                        </a:highlight>
                        <a:latin typeface="Roboto Mono"/>
                        <a:ea typeface="Roboto Mono"/>
                        <a:cs typeface="Roboto Mono"/>
                        <a:sym typeface="Roboto Mono"/>
                      </a:endParaRPr>
                    </a:p>
                  </a:txBody>
                  <a:tcPr marT="0" marB="0" marR="0" marL="90000"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chemeClr val="dk1"/>
                    </a:solidFill>
                  </a:tcPr>
                </a:tc>
              </a:tr>
            </a:tbl>
          </a:graphicData>
        </a:graphic>
      </p:graphicFrame>
      <p:sp>
        <p:nvSpPr>
          <p:cNvPr id="673" name="Google Shape;673;p32"/>
          <p:cNvSpPr txBox="1"/>
          <p:nvPr/>
        </p:nvSpPr>
        <p:spPr>
          <a:xfrm>
            <a:off x="831825" y="275063"/>
            <a:ext cx="7923600" cy="831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solidFill>
                  <a:schemeClr val="accent2"/>
                </a:solidFill>
                <a:latin typeface="Roboto Mono"/>
                <a:ea typeface="Roboto Mono"/>
                <a:cs typeface="Roboto Mono"/>
                <a:sym typeface="Roboto Mono"/>
              </a:rPr>
              <a:t>As </a:t>
            </a:r>
            <a:r>
              <a:rPr lang="en">
                <a:solidFill>
                  <a:schemeClr val="accent2"/>
                </a:solidFill>
                <a:latin typeface="Roboto Mono"/>
                <a:ea typeface="Roboto Mono"/>
                <a:cs typeface="Roboto Mono"/>
                <a:sym typeface="Roboto Mono"/>
              </a:rPr>
              <a:t>minúcias</a:t>
            </a:r>
            <a:r>
              <a:rPr lang="en">
                <a:solidFill>
                  <a:schemeClr val="accent2"/>
                </a:solidFill>
                <a:latin typeface="Roboto Mono"/>
                <a:ea typeface="Roboto Mono"/>
                <a:cs typeface="Roboto Mono"/>
                <a:sym typeface="Roboto Mono"/>
              </a:rPr>
              <a:t> utilizadas pelos sistemas biométricos são os aspectos básicos, pois ocorrem com maior </a:t>
            </a:r>
            <a:r>
              <a:rPr lang="en">
                <a:solidFill>
                  <a:schemeClr val="accent2"/>
                </a:solidFill>
                <a:latin typeface="Roboto Mono"/>
                <a:ea typeface="Roboto Mono"/>
                <a:cs typeface="Roboto Mono"/>
                <a:sym typeface="Roboto Mono"/>
              </a:rPr>
              <a:t>frequência</a:t>
            </a:r>
            <a:r>
              <a:rPr lang="en">
                <a:solidFill>
                  <a:schemeClr val="accent2"/>
                </a:solidFill>
                <a:latin typeface="Roboto Mono"/>
                <a:ea typeface="Roboto Mono"/>
                <a:cs typeface="Roboto Mono"/>
                <a:sym typeface="Roboto Mono"/>
              </a:rPr>
              <a:t> nas impressões digitais como pode ser notado na Tabela 1, que apresenta a </a:t>
            </a:r>
            <a:r>
              <a:rPr lang="en">
                <a:solidFill>
                  <a:schemeClr val="accent2"/>
                </a:solidFill>
                <a:latin typeface="Roboto Mono"/>
                <a:ea typeface="Roboto Mono"/>
                <a:cs typeface="Roboto Mono"/>
                <a:sym typeface="Roboto Mono"/>
              </a:rPr>
              <a:t>distribuiçã</a:t>
            </a:r>
            <a:r>
              <a:rPr lang="en">
                <a:solidFill>
                  <a:schemeClr val="accent2"/>
                </a:solidFill>
                <a:latin typeface="Roboto Mono"/>
                <a:ea typeface="Roboto Mono"/>
                <a:cs typeface="Roboto Mono"/>
                <a:sym typeface="Roboto Mono"/>
              </a:rPr>
              <a:t>o das </a:t>
            </a:r>
            <a:r>
              <a:rPr lang="en">
                <a:solidFill>
                  <a:schemeClr val="accent2"/>
                </a:solidFill>
                <a:latin typeface="Roboto Mono"/>
                <a:ea typeface="Roboto Mono"/>
                <a:cs typeface="Roboto Mono"/>
                <a:sym typeface="Roboto Mono"/>
              </a:rPr>
              <a:t>minúcias</a:t>
            </a:r>
            <a:r>
              <a:rPr lang="en">
                <a:solidFill>
                  <a:schemeClr val="lt1"/>
                </a:solidFill>
                <a:latin typeface="Roboto Mono"/>
                <a:ea typeface="Roboto Mono"/>
                <a:cs typeface="Roboto Mono"/>
                <a:sym typeface="Roboto Mono"/>
              </a:rPr>
              <a:t>.</a:t>
            </a:r>
            <a:endParaRPr>
              <a:solidFill>
                <a:schemeClr val="lt1"/>
              </a:solidFill>
              <a:latin typeface="Roboto Mono"/>
              <a:ea typeface="Roboto Mono"/>
              <a:cs typeface="Roboto Mono"/>
              <a:sym typeface="Roboto Mono"/>
            </a:endParaRPr>
          </a:p>
        </p:txBody>
      </p:sp>
      <p:grpSp>
        <p:nvGrpSpPr>
          <p:cNvPr id="674" name="Google Shape;674;p32"/>
          <p:cNvGrpSpPr/>
          <p:nvPr/>
        </p:nvGrpSpPr>
        <p:grpSpPr>
          <a:xfrm>
            <a:off x="8424487" y="4309930"/>
            <a:ext cx="719514" cy="785033"/>
            <a:chOff x="5316699" y="4268950"/>
            <a:chExt cx="926731" cy="1011249"/>
          </a:xfrm>
        </p:grpSpPr>
        <p:sp>
          <p:nvSpPr>
            <p:cNvPr id="675" name="Google Shape;675;p3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9" name="Google Shape;679;p32"/>
          <p:cNvPicPr preferRelativeResize="0"/>
          <p:nvPr/>
        </p:nvPicPr>
        <p:blipFill>
          <a:blip r:embed="rId3">
            <a:alphaModFix/>
          </a:blip>
          <a:stretch>
            <a:fillRect/>
          </a:stretch>
        </p:blipFill>
        <p:spPr>
          <a:xfrm rot="-2283899">
            <a:off x="8507068" y="4359668"/>
            <a:ext cx="409013" cy="409013"/>
          </a:xfrm>
          <a:prstGeom prst="rect">
            <a:avLst/>
          </a:prstGeom>
          <a:noFill/>
          <a:ln>
            <a:noFill/>
          </a:ln>
        </p:spPr>
      </p:pic>
      <p:sp>
        <p:nvSpPr>
          <p:cNvPr id="680" name="Google Shape;680;p32"/>
          <p:cNvSpPr txBox="1"/>
          <p:nvPr/>
        </p:nvSpPr>
        <p:spPr>
          <a:xfrm>
            <a:off x="610188" y="3933125"/>
            <a:ext cx="7923600" cy="1046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solidFill>
                  <a:schemeClr val="accent2"/>
                </a:solidFill>
                <a:latin typeface="Roboto Mono"/>
                <a:ea typeface="Roboto Mono"/>
                <a:cs typeface="Roboto Mono"/>
                <a:sym typeface="Roboto Mono"/>
              </a:rPr>
              <a:t>Esses elementos apresentados criam possibilidades para a identificação das pessoas pela impressão digital tanto manualmente quanto computacionalmente. No caso computacional é possível por meio de Sistemas de Identificação Biométrica por Impressões Digitais.</a:t>
            </a:r>
            <a:endParaRPr>
              <a:solidFill>
                <a:schemeClr val="accent2"/>
              </a:solidFill>
              <a:latin typeface="Roboto Mono"/>
              <a:ea typeface="Roboto Mono"/>
              <a:cs typeface="Roboto Mono"/>
              <a:sym typeface="Roboto Mono"/>
            </a:endParaRPr>
          </a:p>
        </p:txBody>
      </p:sp>
      <p:sp>
        <p:nvSpPr>
          <p:cNvPr id="681" name="Google Shape;681;p32"/>
          <p:cNvSpPr txBox="1"/>
          <p:nvPr>
            <p:ph type="title"/>
          </p:nvPr>
        </p:nvSpPr>
        <p:spPr>
          <a:xfrm>
            <a:off x="3048813" y="934159"/>
            <a:ext cx="33660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800">
                <a:solidFill>
                  <a:schemeClr val="accent2"/>
                </a:solidFill>
              </a:rPr>
              <a:t>Tabela 1</a:t>
            </a:r>
            <a:endParaRPr b="0" sz="1800">
              <a:solidFill>
                <a:schemeClr val="accent2"/>
              </a:solidFill>
            </a:endParaRPr>
          </a:p>
        </p:txBody>
      </p:sp>
      <p:grpSp>
        <p:nvGrpSpPr>
          <p:cNvPr id="682" name="Google Shape;682;p32"/>
          <p:cNvGrpSpPr/>
          <p:nvPr/>
        </p:nvGrpSpPr>
        <p:grpSpPr>
          <a:xfrm>
            <a:off x="107517" y="46366"/>
            <a:ext cx="822309" cy="693303"/>
            <a:chOff x="5882575" y="2372750"/>
            <a:chExt cx="1246300" cy="1045075"/>
          </a:xfrm>
        </p:grpSpPr>
        <p:sp>
          <p:nvSpPr>
            <p:cNvPr id="683" name="Google Shape;683;p32"/>
            <p:cNvSpPr/>
            <p:nvPr/>
          </p:nvSpPr>
          <p:spPr>
            <a:xfrm>
              <a:off x="6308525" y="2778025"/>
              <a:ext cx="777500" cy="557475"/>
            </a:xfrm>
            <a:custGeom>
              <a:rect b="b" l="l" r="r" t="t"/>
              <a:pathLst>
                <a:path extrusionOk="0" h="22299" w="3110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6279950" y="2741075"/>
              <a:ext cx="848925" cy="631525"/>
            </a:xfrm>
            <a:custGeom>
              <a:rect b="b" l="l" r="r" t="t"/>
              <a:pathLst>
                <a:path extrusionOk="0" h="25261" w="33957">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6074850" y="2409825"/>
              <a:ext cx="859950" cy="599800"/>
            </a:xfrm>
            <a:custGeom>
              <a:rect b="b" l="l" r="r" t="t"/>
              <a:pathLst>
                <a:path extrusionOk="0" h="23992" w="34398">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6058175" y="2372750"/>
              <a:ext cx="919500" cy="674200"/>
            </a:xfrm>
            <a:custGeom>
              <a:rect b="b" l="l" r="r" t="t"/>
              <a:pathLst>
                <a:path extrusionOk="0" h="26968" w="3678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5915300" y="2633575"/>
              <a:ext cx="883175" cy="747250"/>
            </a:xfrm>
            <a:custGeom>
              <a:rect b="b" l="l" r="r" t="t"/>
              <a:pathLst>
                <a:path extrusionOk="0" h="29890" w="35327">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5882575" y="2596325"/>
              <a:ext cx="948950" cy="821500"/>
            </a:xfrm>
            <a:custGeom>
              <a:rect b="b" l="l" r="r" t="t"/>
              <a:pathLst>
                <a:path extrusionOk="0" h="32860" w="37958">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6102825" y="2792425"/>
              <a:ext cx="507825" cy="429550"/>
            </a:xfrm>
            <a:custGeom>
              <a:rect b="b" l="l" r="r" t="t"/>
              <a:pathLst>
                <a:path extrusionOk="0" h="17182" w="20313">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6068300" y="2754925"/>
              <a:ext cx="577475" cy="504250"/>
            </a:xfrm>
            <a:custGeom>
              <a:rect b="b" l="l" r="r" t="t"/>
              <a:pathLst>
                <a:path extrusionOk="0" h="20170" w="23099">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5964725" y="2982275"/>
              <a:ext cx="420325" cy="357275"/>
            </a:xfrm>
            <a:custGeom>
              <a:rect b="b" l="l" r="r" t="t"/>
              <a:pathLst>
                <a:path extrusionOk="0" h="14291" w="16813">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5937325" y="2945125"/>
              <a:ext cx="477475" cy="431350"/>
            </a:xfrm>
            <a:custGeom>
              <a:rect b="b" l="l" r="r" t="t"/>
              <a:pathLst>
                <a:path extrusionOk="0" h="17254" w="19099">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2"/>
          <p:cNvGrpSpPr/>
          <p:nvPr/>
        </p:nvGrpSpPr>
        <p:grpSpPr>
          <a:xfrm rot="1076257">
            <a:off x="109217" y="3304923"/>
            <a:ext cx="736014" cy="825460"/>
            <a:chOff x="5316699" y="4268950"/>
            <a:chExt cx="926731" cy="1011249"/>
          </a:xfrm>
        </p:grpSpPr>
        <p:sp>
          <p:nvSpPr>
            <p:cNvPr id="694" name="Google Shape;694;p32"/>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32"/>
          <p:cNvPicPr preferRelativeResize="0"/>
          <p:nvPr/>
        </p:nvPicPr>
        <p:blipFill>
          <a:blip r:embed="rId3">
            <a:alphaModFix/>
          </a:blip>
          <a:stretch>
            <a:fillRect/>
          </a:stretch>
        </p:blipFill>
        <p:spPr>
          <a:xfrm rot="-1707203">
            <a:off x="275537" y="3343899"/>
            <a:ext cx="403375" cy="403375"/>
          </a:xfrm>
          <a:prstGeom prst="rect">
            <a:avLst/>
          </a:prstGeom>
          <a:noFill/>
          <a:ln>
            <a:noFill/>
          </a:ln>
        </p:spPr>
      </p:pic>
      <p:cxnSp>
        <p:nvCxnSpPr>
          <p:cNvPr id="699" name="Google Shape;699;p32"/>
          <p:cNvCxnSpPr/>
          <p:nvPr/>
        </p:nvCxnSpPr>
        <p:spPr>
          <a:xfrm flipH="1">
            <a:off x="435725" y="739675"/>
            <a:ext cx="2100" cy="2634300"/>
          </a:xfrm>
          <a:prstGeom prst="straightConnector1">
            <a:avLst/>
          </a:prstGeom>
          <a:noFill/>
          <a:ln cap="flat" cmpd="sng" w="76200">
            <a:solidFill>
              <a:schemeClr val="lt2"/>
            </a:solidFill>
            <a:prstDash val="dash"/>
            <a:round/>
            <a:headEnd len="med" w="med" type="none"/>
            <a:tailEnd len="med" w="med" type="none"/>
          </a:ln>
        </p:spPr>
      </p:cxnSp>
      <p:grpSp>
        <p:nvGrpSpPr>
          <p:cNvPr id="700" name="Google Shape;700;p32"/>
          <p:cNvGrpSpPr/>
          <p:nvPr/>
        </p:nvGrpSpPr>
        <p:grpSpPr>
          <a:xfrm rot="3177743">
            <a:off x="1038547" y="-5804"/>
            <a:ext cx="418042" cy="545980"/>
            <a:chOff x="2446425" y="1033300"/>
            <a:chExt cx="1176650" cy="1710350"/>
          </a:xfrm>
        </p:grpSpPr>
        <p:sp>
          <p:nvSpPr>
            <p:cNvPr id="701" name="Google Shape;701;p32"/>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5" name="Google Shape;705;p32"/>
          <p:cNvPicPr preferRelativeResize="0"/>
          <p:nvPr/>
        </p:nvPicPr>
        <p:blipFill rotWithShape="1">
          <a:blip r:embed="rId3">
            <a:alphaModFix/>
          </a:blip>
          <a:srcRect b="0" l="0" r="0" t="0"/>
          <a:stretch/>
        </p:blipFill>
        <p:spPr>
          <a:xfrm rot="3602197">
            <a:off x="1177052" y="96441"/>
            <a:ext cx="273647" cy="273642"/>
          </a:xfrm>
          <a:prstGeom prst="rect">
            <a:avLst/>
          </a:prstGeom>
          <a:noFill/>
          <a:ln>
            <a:noFill/>
          </a:ln>
        </p:spPr>
      </p:pic>
      <p:grpSp>
        <p:nvGrpSpPr>
          <p:cNvPr id="706" name="Google Shape;706;p32"/>
          <p:cNvGrpSpPr/>
          <p:nvPr/>
        </p:nvGrpSpPr>
        <p:grpSpPr>
          <a:xfrm>
            <a:off x="204494" y="2030327"/>
            <a:ext cx="464562" cy="448620"/>
            <a:chOff x="-34406325" y="3919600"/>
            <a:chExt cx="293025" cy="291425"/>
          </a:xfrm>
        </p:grpSpPr>
        <p:sp>
          <p:nvSpPr>
            <p:cNvPr id="707" name="Google Shape;707;p32"/>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32"/>
          <p:cNvGrpSpPr/>
          <p:nvPr/>
        </p:nvGrpSpPr>
        <p:grpSpPr>
          <a:xfrm>
            <a:off x="60037" y="3153764"/>
            <a:ext cx="690605" cy="320532"/>
            <a:chOff x="3150330" y="2683086"/>
            <a:chExt cx="1147184" cy="554842"/>
          </a:xfrm>
        </p:grpSpPr>
        <p:sp>
          <p:nvSpPr>
            <p:cNvPr id="715" name="Google Shape;715;p32"/>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2"/>
          <p:cNvGrpSpPr/>
          <p:nvPr/>
        </p:nvGrpSpPr>
        <p:grpSpPr>
          <a:xfrm rot="3808183">
            <a:off x="1401390" y="-81087"/>
            <a:ext cx="331948" cy="365799"/>
            <a:chOff x="3393994" y="3647231"/>
            <a:chExt cx="643539" cy="667933"/>
          </a:xfrm>
        </p:grpSpPr>
        <p:sp>
          <p:nvSpPr>
            <p:cNvPr id="724" name="Google Shape;724;p32"/>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32"/>
          <p:cNvGrpSpPr/>
          <p:nvPr/>
        </p:nvGrpSpPr>
        <p:grpSpPr>
          <a:xfrm rot="-3204159">
            <a:off x="8269275" y="4115492"/>
            <a:ext cx="419240" cy="445301"/>
            <a:chOff x="2121716" y="4764131"/>
            <a:chExt cx="738611" cy="744667"/>
          </a:xfrm>
        </p:grpSpPr>
        <p:sp>
          <p:nvSpPr>
            <p:cNvPr id="737" name="Google Shape;737;p32"/>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2"/>
          <p:cNvGrpSpPr/>
          <p:nvPr/>
        </p:nvGrpSpPr>
        <p:grpSpPr>
          <a:xfrm flipH="1" rot="-2190866">
            <a:off x="8554389" y="286957"/>
            <a:ext cx="458973" cy="680917"/>
            <a:chOff x="2446425" y="1033300"/>
            <a:chExt cx="1176650" cy="1710350"/>
          </a:xfrm>
        </p:grpSpPr>
        <p:sp>
          <p:nvSpPr>
            <p:cNvPr id="747" name="Google Shape;747;p32"/>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1" name="Google Shape;751;p32"/>
          <p:cNvPicPr preferRelativeResize="0"/>
          <p:nvPr/>
        </p:nvPicPr>
        <p:blipFill>
          <a:blip r:embed="rId3">
            <a:alphaModFix/>
          </a:blip>
          <a:stretch>
            <a:fillRect/>
          </a:stretch>
        </p:blipFill>
        <p:spPr>
          <a:xfrm rot="-2190894">
            <a:off x="8536632" y="343961"/>
            <a:ext cx="368431" cy="375990"/>
          </a:xfrm>
          <a:prstGeom prst="rect">
            <a:avLst/>
          </a:prstGeom>
          <a:noFill/>
          <a:ln>
            <a:noFill/>
          </a:ln>
        </p:spPr>
      </p:pic>
      <p:grpSp>
        <p:nvGrpSpPr>
          <p:cNvPr id="752" name="Google Shape;752;p32"/>
          <p:cNvGrpSpPr/>
          <p:nvPr/>
        </p:nvGrpSpPr>
        <p:grpSpPr>
          <a:xfrm rot="-2190842">
            <a:off x="8379068" y="-17939"/>
            <a:ext cx="296617" cy="511101"/>
            <a:chOff x="3485795" y="4731117"/>
            <a:chExt cx="460577" cy="777571"/>
          </a:xfrm>
        </p:grpSpPr>
        <p:sp>
          <p:nvSpPr>
            <p:cNvPr id="753" name="Google Shape;753;p32"/>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33"/>
          <p:cNvSpPr txBox="1"/>
          <p:nvPr>
            <p:ph type="title"/>
          </p:nvPr>
        </p:nvSpPr>
        <p:spPr>
          <a:xfrm>
            <a:off x="157325" y="23550"/>
            <a:ext cx="87396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2.1 </a:t>
            </a:r>
            <a:r>
              <a:rPr lang="en" sz="3500"/>
              <a:t>S</a:t>
            </a:r>
            <a:r>
              <a:rPr lang="en" sz="3500"/>
              <a:t>ISTEMA DE ID</a:t>
            </a:r>
            <a:r>
              <a:rPr lang="en" sz="3500"/>
              <a:t>ENTIFICAÇÃO BIOMÉTRICA POR IMPRESSÕES DIGITAIS</a:t>
            </a:r>
            <a:endParaRPr sz="3500"/>
          </a:p>
        </p:txBody>
      </p:sp>
      <p:sp>
        <p:nvSpPr>
          <p:cNvPr id="773" name="Google Shape;773;p33"/>
          <p:cNvSpPr txBox="1"/>
          <p:nvPr>
            <p:ph idx="1" type="subTitle"/>
          </p:nvPr>
        </p:nvSpPr>
        <p:spPr>
          <a:xfrm>
            <a:off x="73475" y="988950"/>
            <a:ext cx="8907300" cy="2207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Os Sistemas de Identificação Biométrica por Impressões Digitais (AFIS, do inglês Automatic Fingerprint Identification System) são processos automatizados de identificação baseados nas impressões digitais dos usuários. A implantação desse tipo de sistema agiliza o tempo de processamento e o manuseio de bancos de dados, eliminando algumas rotinas repetitivas do trabalho manual dos especialistas. </a:t>
            </a:r>
            <a:endParaRPr sz="1400">
              <a:solidFill>
                <a:schemeClr val="accent2"/>
              </a:solidFill>
            </a:endParaRPr>
          </a:p>
          <a:p>
            <a:pPr indent="457200" lvl="0" marL="0" rtl="0" algn="just">
              <a:spcBef>
                <a:spcPts val="0"/>
              </a:spcBef>
              <a:spcAft>
                <a:spcPts val="0"/>
              </a:spcAft>
              <a:buNone/>
            </a:pPr>
            <a:r>
              <a:rPr lang="en" sz="1400">
                <a:solidFill>
                  <a:schemeClr val="accent2"/>
                </a:solidFill>
              </a:rPr>
              <a:t>Os estágios de um AFIS são mostrados na Figura 3, onde se tem a aquisição da digital por um leitor de impressão digital, o melhoramento da imagem ou pré- processamento, a extração das minúcias e a comparação das impressões que inclui a verificação e análise de resultados. </a:t>
            </a:r>
            <a:endParaRPr sz="1400">
              <a:solidFill>
                <a:schemeClr val="accent2"/>
              </a:solidFill>
            </a:endParaRPr>
          </a:p>
        </p:txBody>
      </p:sp>
      <p:pic>
        <p:nvPicPr>
          <p:cNvPr id="774" name="Google Shape;774;p33"/>
          <p:cNvPicPr preferRelativeResize="0"/>
          <p:nvPr/>
        </p:nvPicPr>
        <p:blipFill>
          <a:blip r:embed="rId3">
            <a:alphaModFix/>
          </a:blip>
          <a:stretch>
            <a:fillRect/>
          </a:stretch>
        </p:blipFill>
        <p:spPr>
          <a:xfrm>
            <a:off x="2081325" y="3378175"/>
            <a:ext cx="4891599" cy="1637175"/>
          </a:xfrm>
          <a:prstGeom prst="rect">
            <a:avLst/>
          </a:prstGeom>
          <a:noFill/>
          <a:ln>
            <a:noFill/>
          </a:ln>
        </p:spPr>
      </p:pic>
      <p:grpSp>
        <p:nvGrpSpPr>
          <p:cNvPr id="775" name="Google Shape;775;p33"/>
          <p:cNvGrpSpPr/>
          <p:nvPr/>
        </p:nvGrpSpPr>
        <p:grpSpPr>
          <a:xfrm flipH="1">
            <a:off x="7856519" y="3578223"/>
            <a:ext cx="851071" cy="1237096"/>
            <a:chOff x="2446425" y="1033300"/>
            <a:chExt cx="1176650" cy="1710350"/>
          </a:xfrm>
        </p:grpSpPr>
        <p:sp>
          <p:nvSpPr>
            <p:cNvPr id="776" name="Google Shape;776;p33"/>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3"/>
          <p:cNvGrpSpPr/>
          <p:nvPr/>
        </p:nvGrpSpPr>
        <p:grpSpPr>
          <a:xfrm>
            <a:off x="204759" y="3714911"/>
            <a:ext cx="851071" cy="1237096"/>
            <a:chOff x="2446425" y="1033300"/>
            <a:chExt cx="1176650" cy="1710350"/>
          </a:xfrm>
        </p:grpSpPr>
        <p:sp>
          <p:nvSpPr>
            <p:cNvPr id="781" name="Google Shape;781;p33"/>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5" name="Google Shape;785;p33"/>
          <p:cNvPicPr preferRelativeResize="0"/>
          <p:nvPr/>
        </p:nvPicPr>
        <p:blipFill>
          <a:blip r:embed="rId4">
            <a:alphaModFix/>
          </a:blip>
          <a:stretch>
            <a:fillRect/>
          </a:stretch>
        </p:blipFill>
        <p:spPr>
          <a:xfrm>
            <a:off x="347373" y="3828600"/>
            <a:ext cx="565825" cy="565825"/>
          </a:xfrm>
          <a:prstGeom prst="rect">
            <a:avLst/>
          </a:prstGeom>
          <a:noFill/>
          <a:ln>
            <a:noFill/>
          </a:ln>
        </p:spPr>
      </p:pic>
      <p:pic>
        <p:nvPicPr>
          <p:cNvPr id="786" name="Google Shape;786;p33"/>
          <p:cNvPicPr preferRelativeResize="0"/>
          <p:nvPr/>
        </p:nvPicPr>
        <p:blipFill>
          <a:blip r:embed="rId4">
            <a:alphaModFix/>
          </a:blip>
          <a:stretch>
            <a:fillRect/>
          </a:stretch>
        </p:blipFill>
        <p:spPr>
          <a:xfrm>
            <a:off x="7999148" y="3714900"/>
            <a:ext cx="565825" cy="565825"/>
          </a:xfrm>
          <a:prstGeom prst="rect">
            <a:avLst/>
          </a:prstGeom>
          <a:noFill/>
          <a:ln>
            <a:noFill/>
          </a:ln>
        </p:spPr>
      </p:pic>
      <p:grpSp>
        <p:nvGrpSpPr>
          <p:cNvPr id="787" name="Google Shape;787;p33"/>
          <p:cNvGrpSpPr/>
          <p:nvPr/>
        </p:nvGrpSpPr>
        <p:grpSpPr>
          <a:xfrm>
            <a:off x="1348013" y="3493337"/>
            <a:ext cx="298503" cy="335275"/>
            <a:chOff x="6264300" y="3809300"/>
            <a:chExt cx="423950" cy="476175"/>
          </a:xfrm>
        </p:grpSpPr>
        <p:sp>
          <p:nvSpPr>
            <p:cNvPr id="788" name="Google Shape;788;p33"/>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9" name="Google Shape;789;p33"/>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90" name="Google Shape;790;p33"/>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91" name="Google Shape;791;p33"/>
          <p:cNvSpPr/>
          <p:nvPr/>
        </p:nvSpPr>
        <p:spPr>
          <a:xfrm>
            <a:off x="1660725" y="3242825"/>
            <a:ext cx="328500" cy="335400"/>
          </a:xfrm>
          <a:prstGeom prst="ellipse">
            <a:avLst/>
          </a:pr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33"/>
          <p:cNvGrpSpPr/>
          <p:nvPr/>
        </p:nvGrpSpPr>
        <p:grpSpPr>
          <a:xfrm rot="1807079">
            <a:off x="112213" y="730535"/>
            <a:ext cx="466174" cy="572628"/>
            <a:chOff x="2446425" y="1033300"/>
            <a:chExt cx="1176650" cy="1710350"/>
          </a:xfrm>
        </p:grpSpPr>
        <p:sp>
          <p:nvSpPr>
            <p:cNvPr id="793" name="Google Shape;793;p33"/>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7" name="Google Shape;797;p33"/>
          <p:cNvPicPr preferRelativeResize="0"/>
          <p:nvPr/>
        </p:nvPicPr>
        <p:blipFill>
          <a:blip r:embed="rId4">
            <a:alphaModFix/>
          </a:blip>
          <a:stretch>
            <a:fillRect/>
          </a:stretch>
        </p:blipFill>
        <p:spPr>
          <a:xfrm rot="2016491">
            <a:off x="262240" y="771869"/>
            <a:ext cx="297616" cy="297616"/>
          </a:xfrm>
          <a:prstGeom prst="rect">
            <a:avLst/>
          </a:prstGeom>
          <a:noFill/>
          <a:ln>
            <a:noFill/>
          </a:ln>
        </p:spPr>
      </p:pic>
      <p:grpSp>
        <p:nvGrpSpPr>
          <p:cNvPr id="798" name="Google Shape;798;p33"/>
          <p:cNvGrpSpPr/>
          <p:nvPr/>
        </p:nvGrpSpPr>
        <p:grpSpPr>
          <a:xfrm>
            <a:off x="1055823" y="3752920"/>
            <a:ext cx="298491" cy="335259"/>
            <a:chOff x="6991950" y="2790437"/>
            <a:chExt cx="572700" cy="572700"/>
          </a:xfrm>
        </p:grpSpPr>
        <p:sp>
          <p:nvSpPr>
            <p:cNvPr id="799" name="Google Shape;799;p33"/>
            <p:cNvSpPr/>
            <p:nvPr/>
          </p:nvSpPr>
          <p:spPr>
            <a:xfrm>
              <a:off x="6991950" y="2790437"/>
              <a:ext cx="572700" cy="572700"/>
            </a:xfrm>
            <a:prstGeom prst="ellipse">
              <a:avLst/>
            </a:prstGeom>
            <a:solidFill>
              <a:srgbClr val="F7F169"/>
            </a:solidFill>
            <a:ln cap="flat" cmpd="sng" w="38100">
              <a:solidFill>
                <a:srgbClr val="081D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33"/>
            <p:cNvGrpSpPr/>
            <p:nvPr/>
          </p:nvGrpSpPr>
          <p:grpSpPr>
            <a:xfrm>
              <a:off x="7103240" y="2900003"/>
              <a:ext cx="363316" cy="315437"/>
              <a:chOff x="6218300" y="4416175"/>
              <a:chExt cx="516000" cy="448000"/>
            </a:xfrm>
          </p:grpSpPr>
          <p:sp>
            <p:nvSpPr>
              <p:cNvPr id="801" name="Google Shape;801;p33"/>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2" name="Google Shape;802;p33"/>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3" name="Google Shape;803;p33"/>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804" name="Google Shape;804;p33"/>
          <p:cNvGrpSpPr/>
          <p:nvPr/>
        </p:nvGrpSpPr>
        <p:grpSpPr>
          <a:xfrm>
            <a:off x="97297" y="3419386"/>
            <a:ext cx="998968" cy="483156"/>
            <a:chOff x="3150330" y="2683086"/>
            <a:chExt cx="1147184" cy="554842"/>
          </a:xfrm>
        </p:grpSpPr>
        <p:sp>
          <p:nvSpPr>
            <p:cNvPr id="805" name="Google Shape;805;p33"/>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3"/>
          <p:cNvGrpSpPr/>
          <p:nvPr/>
        </p:nvGrpSpPr>
        <p:grpSpPr>
          <a:xfrm>
            <a:off x="7957968" y="3180133"/>
            <a:ext cx="643182" cy="648456"/>
            <a:chOff x="2121716" y="4764131"/>
            <a:chExt cx="738611" cy="744667"/>
          </a:xfrm>
        </p:grpSpPr>
        <p:sp>
          <p:nvSpPr>
            <p:cNvPr id="814" name="Google Shape;814;p33"/>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3"/>
          <p:cNvGrpSpPr/>
          <p:nvPr/>
        </p:nvGrpSpPr>
        <p:grpSpPr>
          <a:xfrm rot="2119220">
            <a:off x="404497" y="483175"/>
            <a:ext cx="384578" cy="412851"/>
            <a:chOff x="3393994" y="3647231"/>
            <a:chExt cx="643539" cy="667933"/>
          </a:xfrm>
        </p:grpSpPr>
        <p:sp>
          <p:nvSpPr>
            <p:cNvPr id="824" name="Google Shape;824;p33"/>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33"/>
          <p:cNvSpPr txBox="1"/>
          <p:nvPr>
            <p:ph type="title"/>
          </p:nvPr>
        </p:nvSpPr>
        <p:spPr>
          <a:xfrm>
            <a:off x="2746625" y="3157300"/>
            <a:ext cx="3366000" cy="1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accent2"/>
                </a:solidFill>
              </a:rPr>
              <a:t>FIgura 3</a:t>
            </a:r>
            <a:endParaRPr b="0" sz="1400">
              <a:solidFill>
                <a:schemeClr val="accent2"/>
              </a:solidFill>
            </a:endParaRPr>
          </a:p>
        </p:txBody>
      </p:sp>
      <p:grpSp>
        <p:nvGrpSpPr>
          <p:cNvPr id="837" name="Google Shape;837;p33"/>
          <p:cNvGrpSpPr/>
          <p:nvPr/>
        </p:nvGrpSpPr>
        <p:grpSpPr>
          <a:xfrm flipH="1" rot="3171036">
            <a:off x="8447452" y="534124"/>
            <a:ext cx="419693" cy="592218"/>
            <a:chOff x="2446425" y="1033300"/>
            <a:chExt cx="1176650" cy="1710350"/>
          </a:xfrm>
        </p:grpSpPr>
        <p:sp>
          <p:nvSpPr>
            <p:cNvPr id="838" name="Google Shape;838;p33"/>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2" name="Google Shape;842;p33"/>
          <p:cNvPicPr preferRelativeResize="0"/>
          <p:nvPr/>
        </p:nvPicPr>
        <p:blipFill>
          <a:blip r:embed="rId4">
            <a:alphaModFix/>
          </a:blip>
          <a:stretch>
            <a:fillRect/>
          </a:stretch>
        </p:blipFill>
        <p:spPr>
          <a:xfrm rot="3171563">
            <a:off x="8565172" y="602349"/>
            <a:ext cx="336834" cy="326902"/>
          </a:xfrm>
          <a:prstGeom prst="rect">
            <a:avLst/>
          </a:prstGeom>
          <a:noFill/>
          <a:ln>
            <a:noFill/>
          </a:ln>
        </p:spPr>
      </p:pic>
      <p:grpSp>
        <p:nvGrpSpPr>
          <p:cNvPr id="843" name="Google Shape;843;p33"/>
          <p:cNvGrpSpPr/>
          <p:nvPr/>
        </p:nvGrpSpPr>
        <p:grpSpPr>
          <a:xfrm rot="3171805">
            <a:off x="8832665" y="345589"/>
            <a:ext cx="271135" cy="444233"/>
            <a:chOff x="3485795" y="4731117"/>
            <a:chExt cx="460577" cy="777571"/>
          </a:xfrm>
        </p:grpSpPr>
        <p:sp>
          <p:nvSpPr>
            <p:cNvPr id="844" name="Google Shape;844;p33"/>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4"/>
          <p:cNvSpPr txBox="1"/>
          <p:nvPr>
            <p:ph idx="1" type="subTitle"/>
          </p:nvPr>
        </p:nvSpPr>
        <p:spPr>
          <a:xfrm>
            <a:off x="188250" y="145100"/>
            <a:ext cx="8767500" cy="3698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chemeClr val="accent2"/>
                </a:solidFill>
              </a:rPr>
              <a:t>A etapa de </a:t>
            </a:r>
            <a:r>
              <a:rPr lang="en" sz="1300">
                <a:solidFill>
                  <a:schemeClr val="accent2"/>
                </a:solidFill>
              </a:rPr>
              <a:t>pré</a:t>
            </a:r>
            <a:r>
              <a:rPr lang="en" sz="1300">
                <a:solidFill>
                  <a:schemeClr val="accent2"/>
                </a:solidFill>
              </a:rPr>
              <a:t>-processamento se faz necessária porque as imagens podem apresentar ruídos devido a sujeira no leitor ou falha na </a:t>
            </a:r>
            <a:r>
              <a:rPr lang="en" sz="1300">
                <a:solidFill>
                  <a:schemeClr val="accent2"/>
                </a:solidFill>
              </a:rPr>
              <a:t>impressão</a:t>
            </a:r>
            <a:r>
              <a:rPr lang="en" sz="1300">
                <a:solidFill>
                  <a:schemeClr val="accent2"/>
                </a:solidFill>
              </a:rPr>
              <a:t> digital e devem ser corrigidas  para que os </a:t>
            </a:r>
            <a:r>
              <a:rPr lang="en" sz="1300">
                <a:solidFill>
                  <a:schemeClr val="accent2"/>
                </a:solidFill>
              </a:rPr>
              <a:t>métodos</a:t>
            </a:r>
            <a:r>
              <a:rPr lang="en" sz="1300">
                <a:solidFill>
                  <a:schemeClr val="accent2"/>
                </a:solidFill>
              </a:rPr>
              <a:t> de extração de </a:t>
            </a:r>
            <a:r>
              <a:rPr lang="en" sz="1300">
                <a:solidFill>
                  <a:schemeClr val="accent2"/>
                </a:solidFill>
              </a:rPr>
              <a:t>minúcias</a:t>
            </a:r>
            <a:r>
              <a:rPr lang="en" sz="1300">
                <a:solidFill>
                  <a:schemeClr val="accent2"/>
                </a:solidFill>
              </a:rPr>
              <a:t> </a:t>
            </a:r>
            <a:r>
              <a:rPr lang="en" sz="1300">
                <a:solidFill>
                  <a:schemeClr val="accent2"/>
                </a:solidFill>
              </a:rPr>
              <a:t>não</a:t>
            </a:r>
            <a:r>
              <a:rPr lang="en" sz="1300">
                <a:solidFill>
                  <a:schemeClr val="accent2"/>
                </a:solidFill>
              </a:rPr>
              <a:t> obtenham falsas </a:t>
            </a:r>
            <a:r>
              <a:rPr lang="en" sz="1300">
                <a:solidFill>
                  <a:schemeClr val="accent2"/>
                </a:solidFill>
              </a:rPr>
              <a:t>minúcias</a:t>
            </a:r>
            <a:r>
              <a:rPr lang="en" sz="1300">
                <a:solidFill>
                  <a:schemeClr val="accent2"/>
                </a:solidFill>
              </a:rPr>
              <a:t> e o sistema se torne impreciso. </a:t>
            </a:r>
            <a:endParaRPr sz="1300">
              <a:solidFill>
                <a:schemeClr val="accent2"/>
              </a:solidFill>
            </a:endParaRPr>
          </a:p>
          <a:p>
            <a:pPr indent="457200" lvl="0" marL="0" rtl="0" algn="just">
              <a:spcBef>
                <a:spcPts val="0"/>
              </a:spcBef>
              <a:spcAft>
                <a:spcPts val="0"/>
              </a:spcAft>
              <a:buNone/>
            </a:pPr>
            <a:r>
              <a:rPr lang="en" sz="1300">
                <a:solidFill>
                  <a:schemeClr val="accent2"/>
                </a:solidFill>
              </a:rPr>
              <a:t>O passo de </a:t>
            </a:r>
            <a:r>
              <a:rPr lang="en" sz="1300">
                <a:solidFill>
                  <a:schemeClr val="accent2"/>
                </a:solidFill>
              </a:rPr>
              <a:t>extração</a:t>
            </a:r>
            <a:r>
              <a:rPr lang="en" sz="1300">
                <a:solidFill>
                  <a:schemeClr val="accent2"/>
                </a:solidFill>
              </a:rPr>
              <a:t> de </a:t>
            </a:r>
            <a:r>
              <a:rPr lang="en" sz="1300">
                <a:solidFill>
                  <a:schemeClr val="accent2"/>
                </a:solidFill>
              </a:rPr>
              <a:t>minúcias</a:t>
            </a:r>
            <a:r>
              <a:rPr lang="en" sz="1300">
                <a:solidFill>
                  <a:schemeClr val="accent2"/>
                </a:solidFill>
              </a:rPr>
              <a:t> é </a:t>
            </a:r>
            <a:r>
              <a:rPr lang="en" sz="1300">
                <a:solidFill>
                  <a:schemeClr val="accent2"/>
                </a:solidFill>
              </a:rPr>
              <a:t>responsável</a:t>
            </a:r>
            <a:r>
              <a:rPr lang="en" sz="1300">
                <a:solidFill>
                  <a:schemeClr val="accent2"/>
                </a:solidFill>
              </a:rPr>
              <a:t> por extrair as </a:t>
            </a:r>
            <a:r>
              <a:rPr lang="en" sz="1300">
                <a:solidFill>
                  <a:schemeClr val="accent2"/>
                </a:solidFill>
              </a:rPr>
              <a:t>informaçõ</a:t>
            </a:r>
            <a:r>
              <a:rPr lang="en" sz="1300">
                <a:solidFill>
                  <a:schemeClr val="accent2"/>
                </a:solidFill>
              </a:rPr>
              <a:t>es de  </a:t>
            </a:r>
            <a:r>
              <a:rPr lang="en" sz="1300">
                <a:solidFill>
                  <a:schemeClr val="accent2"/>
                </a:solidFill>
              </a:rPr>
              <a:t>minúcias</a:t>
            </a:r>
            <a:r>
              <a:rPr lang="en" sz="1300">
                <a:solidFill>
                  <a:schemeClr val="accent2"/>
                </a:solidFill>
              </a:rPr>
              <a:t> na imagem, e considerada a etapa crucial que definirá o resultado final do </a:t>
            </a:r>
            <a:r>
              <a:rPr lang="en" sz="1300">
                <a:solidFill>
                  <a:schemeClr val="accent2"/>
                </a:solidFill>
              </a:rPr>
              <a:t>sistema</a:t>
            </a:r>
            <a:r>
              <a:rPr lang="en" sz="1300">
                <a:solidFill>
                  <a:schemeClr val="accent2"/>
                </a:solidFill>
              </a:rPr>
              <a:t> de </a:t>
            </a:r>
            <a:r>
              <a:rPr lang="en" sz="1300">
                <a:solidFill>
                  <a:schemeClr val="accent2"/>
                </a:solidFill>
              </a:rPr>
              <a:t>identificação</a:t>
            </a:r>
            <a:r>
              <a:rPr lang="en" sz="1300">
                <a:solidFill>
                  <a:schemeClr val="accent2"/>
                </a:solidFill>
              </a:rPr>
              <a:t>, e logo deve ser imune a qualquer </a:t>
            </a:r>
            <a:r>
              <a:rPr lang="en" sz="1300">
                <a:solidFill>
                  <a:schemeClr val="accent2"/>
                </a:solidFill>
              </a:rPr>
              <a:t>interferência</a:t>
            </a:r>
            <a:r>
              <a:rPr lang="en" sz="1300">
                <a:solidFill>
                  <a:schemeClr val="accent2"/>
                </a:solidFill>
              </a:rPr>
              <a:t> na imagem ou erro de extração. </a:t>
            </a:r>
            <a:endParaRPr sz="1300">
              <a:solidFill>
                <a:schemeClr val="accent2"/>
              </a:solidFill>
            </a:endParaRPr>
          </a:p>
          <a:p>
            <a:pPr indent="457200" lvl="0" marL="0" rtl="0" algn="just">
              <a:spcBef>
                <a:spcPts val="0"/>
              </a:spcBef>
              <a:spcAft>
                <a:spcPts val="0"/>
              </a:spcAft>
              <a:buNone/>
            </a:pPr>
            <a:r>
              <a:rPr lang="en" sz="1300">
                <a:solidFill>
                  <a:schemeClr val="accent2"/>
                </a:solidFill>
              </a:rPr>
              <a:t>Após</a:t>
            </a:r>
            <a:r>
              <a:rPr lang="en" sz="1300">
                <a:solidFill>
                  <a:schemeClr val="accent2"/>
                </a:solidFill>
              </a:rPr>
              <a:t> a extração, o template (estrutura que armazena apenas as </a:t>
            </a:r>
            <a:r>
              <a:rPr lang="en" sz="1300">
                <a:solidFill>
                  <a:schemeClr val="accent2"/>
                </a:solidFill>
              </a:rPr>
              <a:t>características</a:t>
            </a:r>
            <a:r>
              <a:rPr lang="en" sz="1300">
                <a:solidFill>
                  <a:schemeClr val="accent2"/>
                </a:solidFill>
              </a:rPr>
              <a:t> importantes para a </a:t>
            </a:r>
            <a:r>
              <a:rPr lang="en" sz="1300">
                <a:solidFill>
                  <a:schemeClr val="accent2"/>
                </a:solidFill>
              </a:rPr>
              <a:t>comparaçã</a:t>
            </a:r>
            <a:r>
              <a:rPr lang="en" sz="1300">
                <a:solidFill>
                  <a:schemeClr val="accent2"/>
                </a:solidFill>
              </a:rPr>
              <a:t>o) é armazenado no banco de dados, e esse template será novamente utilizado na etapa de comparação, onde será comparado com uma nova entrada ´ podendo ser pelo processo de identificação ou verificação. </a:t>
            </a:r>
            <a:endParaRPr sz="1300">
              <a:solidFill>
                <a:schemeClr val="accent2"/>
              </a:solidFill>
            </a:endParaRPr>
          </a:p>
          <a:p>
            <a:pPr indent="457200" lvl="0" marL="0" rtl="0" algn="just">
              <a:spcBef>
                <a:spcPts val="0"/>
              </a:spcBef>
              <a:spcAft>
                <a:spcPts val="0"/>
              </a:spcAft>
              <a:buNone/>
            </a:pPr>
            <a:r>
              <a:rPr lang="en" sz="1300">
                <a:solidFill>
                  <a:schemeClr val="accent2"/>
                </a:solidFill>
              </a:rPr>
              <a:t>A identificação é quando se compara a nova amostra com todos os templates do banco de dados, enquanto na verificação, a comparação é feita apenas com o template do usuário já identificado pelo seu login ou cartão de identificação por exemplo.</a:t>
            </a:r>
            <a:endParaRPr sz="1300">
              <a:solidFill>
                <a:schemeClr val="accent2"/>
              </a:solidFill>
            </a:endParaRPr>
          </a:p>
        </p:txBody>
      </p:sp>
      <p:grpSp>
        <p:nvGrpSpPr>
          <p:cNvPr id="864" name="Google Shape;864;p34"/>
          <p:cNvGrpSpPr/>
          <p:nvPr/>
        </p:nvGrpSpPr>
        <p:grpSpPr>
          <a:xfrm>
            <a:off x="3157482" y="4270982"/>
            <a:ext cx="564204" cy="843887"/>
            <a:chOff x="2446425" y="1033300"/>
            <a:chExt cx="1176650" cy="1710350"/>
          </a:xfrm>
        </p:grpSpPr>
        <p:sp>
          <p:nvSpPr>
            <p:cNvPr id="865" name="Google Shape;865;p34"/>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34"/>
          <p:cNvGrpSpPr/>
          <p:nvPr/>
        </p:nvGrpSpPr>
        <p:grpSpPr>
          <a:xfrm flipH="1">
            <a:off x="4496989" y="4337731"/>
            <a:ext cx="564204" cy="805746"/>
            <a:chOff x="2446425" y="1033300"/>
            <a:chExt cx="1176650" cy="1710350"/>
          </a:xfrm>
        </p:grpSpPr>
        <p:sp>
          <p:nvSpPr>
            <p:cNvPr id="870" name="Google Shape;870;p34"/>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34"/>
          <p:cNvGrpSpPr/>
          <p:nvPr/>
        </p:nvGrpSpPr>
        <p:grpSpPr>
          <a:xfrm flipH="1">
            <a:off x="5156189" y="4337700"/>
            <a:ext cx="564204" cy="777183"/>
            <a:chOff x="2446425" y="1033300"/>
            <a:chExt cx="1176650" cy="1710350"/>
          </a:xfrm>
        </p:grpSpPr>
        <p:sp>
          <p:nvSpPr>
            <p:cNvPr id="875" name="Google Shape;875;p34"/>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34"/>
          <p:cNvGrpSpPr/>
          <p:nvPr/>
        </p:nvGrpSpPr>
        <p:grpSpPr>
          <a:xfrm>
            <a:off x="3810208" y="4337748"/>
            <a:ext cx="564204" cy="805746"/>
            <a:chOff x="2446425" y="1033300"/>
            <a:chExt cx="1176650" cy="1710350"/>
          </a:xfrm>
        </p:grpSpPr>
        <p:sp>
          <p:nvSpPr>
            <p:cNvPr id="880" name="Google Shape;880;p34"/>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4" name="Google Shape;884;p34"/>
          <p:cNvPicPr preferRelativeResize="0"/>
          <p:nvPr/>
        </p:nvPicPr>
        <p:blipFill>
          <a:blip r:embed="rId3">
            <a:alphaModFix/>
          </a:blip>
          <a:stretch>
            <a:fillRect/>
          </a:stretch>
        </p:blipFill>
        <p:spPr>
          <a:xfrm>
            <a:off x="3869776" y="4392500"/>
            <a:ext cx="445300" cy="445300"/>
          </a:xfrm>
          <a:prstGeom prst="rect">
            <a:avLst/>
          </a:prstGeom>
          <a:noFill/>
          <a:ln>
            <a:noFill/>
          </a:ln>
        </p:spPr>
      </p:pic>
      <p:pic>
        <p:nvPicPr>
          <p:cNvPr id="885" name="Google Shape;885;p34"/>
          <p:cNvPicPr preferRelativeResize="0"/>
          <p:nvPr/>
        </p:nvPicPr>
        <p:blipFill>
          <a:blip r:embed="rId3">
            <a:alphaModFix/>
          </a:blip>
          <a:stretch>
            <a:fillRect/>
          </a:stretch>
        </p:blipFill>
        <p:spPr>
          <a:xfrm>
            <a:off x="3242301" y="4337699"/>
            <a:ext cx="445300" cy="445300"/>
          </a:xfrm>
          <a:prstGeom prst="rect">
            <a:avLst/>
          </a:prstGeom>
          <a:noFill/>
          <a:ln>
            <a:noFill/>
          </a:ln>
        </p:spPr>
      </p:pic>
      <p:pic>
        <p:nvPicPr>
          <p:cNvPr id="886" name="Google Shape;886;p34"/>
          <p:cNvPicPr preferRelativeResize="0"/>
          <p:nvPr/>
        </p:nvPicPr>
        <p:blipFill>
          <a:blip r:embed="rId3">
            <a:alphaModFix/>
          </a:blip>
          <a:stretch>
            <a:fillRect/>
          </a:stretch>
        </p:blipFill>
        <p:spPr>
          <a:xfrm>
            <a:off x="4558275" y="4389725"/>
            <a:ext cx="463850" cy="445300"/>
          </a:xfrm>
          <a:prstGeom prst="rect">
            <a:avLst/>
          </a:prstGeom>
          <a:noFill/>
          <a:ln>
            <a:noFill/>
          </a:ln>
        </p:spPr>
      </p:pic>
      <p:pic>
        <p:nvPicPr>
          <p:cNvPr id="887" name="Google Shape;887;p34"/>
          <p:cNvPicPr preferRelativeResize="0"/>
          <p:nvPr/>
        </p:nvPicPr>
        <p:blipFill>
          <a:blip r:embed="rId3">
            <a:alphaModFix/>
          </a:blip>
          <a:stretch>
            <a:fillRect/>
          </a:stretch>
        </p:blipFill>
        <p:spPr>
          <a:xfrm>
            <a:off x="5192900" y="4366326"/>
            <a:ext cx="463850" cy="463850"/>
          </a:xfrm>
          <a:prstGeom prst="rect">
            <a:avLst/>
          </a:prstGeom>
          <a:noFill/>
          <a:ln>
            <a:noFill/>
          </a:ln>
        </p:spPr>
      </p:pic>
      <p:sp>
        <p:nvSpPr>
          <p:cNvPr id="888" name="Google Shape;888;p34"/>
          <p:cNvSpPr/>
          <p:nvPr/>
        </p:nvSpPr>
        <p:spPr>
          <a:xfrm>
            <a:off x="3300700" y="3621175"/>
            <a:ext cx="328500" cy="335400"/>
          </a:xfrm>
          <a:prstGeom prst="ellipse">
            <a:avLst/>
          </a:pr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4633100" y="3621175"/>
            <a:ext cx="328500" cy="335400"/>
          </a:xfrm>
          <a:prstGeom prst="ellipse">
            <a:avLst/>
          </a:pr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5260575" y="3621175"/>
            <a:ext cx="328500" cy="335400"/>
          </a:xfrm>
          <a:prstGeom prst="ellipse">
            <a:avLst/>
          </a:pr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3928175" y="3621175"/>
            <a:ext cx="328500" cy="335400"/>
          </a:xfrm>
          <a:prstGeom prst="ellipse">
            <a:avLst/>
          </a:pr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34"/>
          <p:cNvGrpSpPr/>
          <p:nvPr/>
        </p:nvGrpSpPr>
        <p:grpSpPr>
          <a:xfrm>
            <a:off x="4293561" y="3621180"/>
            <a:ext cx="302654" cy="305037"/>
            <a:chOff x="-5971525" y="3273750"/>
            <a:chExt cx="292250" cy="290650"/>
          </a:xfrm>
        </p:grpSpPr>
        <p:sp>
          <p:nvSpPr>
            <p:cNvPr id="893" name="Google Shape;893;p34"/>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4"/>
          <p:cNvGrpSpPr/>
          <p:nvPr/>
        </p:nvGrpSpPr>
        <p:grpSpPr>
          <a:xfrm>
            <a:off x="3065823" y="4137234"/>
            <a:ext cx="747505" cy="305052"/>
            <a:chOff x="3150330" y="2683086"/>
            <a:chExt cx="1147184" cy="554842"/>
          </a:xfrm>
        </p:grpSpPr>
        <p:sp>
          <p:nvSpPr>
            <p:cNvPr id="896" name="Google Shape;896;p34"/>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34"/>
          <p:cNvGrpSpPr/>
          <p:nvPr/>
        </p:nvGrpSpPr>
        <p:grpSpPr>
          <a:xfrm>
            <a:off x="4574032" y="4024194"/>
            <a:ext cx="419236" cy="445311"/>
            <a:chOff x="2121716" y="4764131"/>
            <a:chExt cx="738611" cy="744667"/>
          </a:xfrm>
        </p:grpSpPr>
        <p:sp>
          <p:nvSpPr>
            <p:cNvPr id="905" name="Google Shape;905;p34"/>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4"/>
          <p:cNvGrpSpPr/>
          <p:nvPr/>
        </p:nvGrpSpPr>
        <p:grpSpPr>
          <a:xfrm>
            <a:off x="3898919" y="3987733"/>
            <a:ext cx="386767" cy="404767"/>
            <a:chOff x="3393994" y="3647231"/>
            <a:chExt cx="643539" cy="667933"/>
          </a:xfrm>
        </p:grpSpPr>
        <p:sp>
          <p:nvSpPr>
            <p:cNvPr id="915" name="Google Shape;915;p34"/>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4"/>
          <p:cNvGrpSpPr/>
          <p:nvPr/>
        </p:nvGrpSpPr>
        <p:grpSpPr>
          <a:xfrm>
            <a:off x="5311772" y="3987724"/>
            <a:ext cx="253041" cy="463821"/>
            <a:chOff x="3485795" y="4731117"/>
            <a:chExt cx="460577" cy="777571"/>
          </a:xfrm>
        </p:grpSpPr>
        <p:sp>
          <p:nvSpPr>
            <p:cNvPr id="928" name="Google Shape;928;p34"/>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5"/>
          <p:cNvSpPr txBox="1"/>
          <p:nvPr>
            <p:ph type="title"/>
          </p:nvPr>
        </p:nvSpPr>
        <p:spPr>
          <a:xfrm>
            <a:off x="136163" y="4434888"/>
            <a:ext cx="3049800" cy="67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0000"/>
                </a:solidFill>
              </a:rPr>
              <a:t>ORANGE</a:t>
            </a:r>
            <a:r>
              <a:rPr lang="en" sz="2000">
                <a:solidFill>
                  <a:srgbClr val="FF0000"/>
                </a:solidFill>
              </a:rPr>
              <a:t> was Ejected</a:t>
            </a:r>
            <a:endParaRPr sz="2000">
              <a:solidFill>
                <a:srgbClr val="FF0000"/>
              </a:solidFill>
            </a:endParaRPr>
          </a:p>
        </p:txBody>
      </p:sp>
      <p:sp>
        <p:nvSpPr>
          <p:cNvPr id="948" name="Google Shape;948;p35"/>
          <p:cNvSpPr txBox="1"/>
          <p:nvPr>
            <p:ph type="title"/>
          </p:nvPr>
        </p:nvSpPr>
        <p:spPr>
          <a:xfrm>
            <a:off x="1401750" y="94975"/>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3. </a:t>
            </a:r>
            <a:r>
              <a:rPr lang="en" sz="5200"/>
              <a:t>Técnicas</a:t>
            </a:r>
            <a:r>
              <a:rPr lang="en" sz="5200"/>
              <a:t> de Reconhecimento</a:t>
            </a:r>
            <a:endParaRPr sz="5200"/>
          </a:p>
        </p:txBody>
      </p:sp>
      <p:sp>
        <p:nvSpPr>
          <p:cNvPr id="949" name="Google Shape;949;p35"/>
          <p:cNvSpPr txBox="1"/>
          <p:nvPr>
            <p:ph idx="1" type="subTitle"/>
          </p:nvPr>
        </p:nvSpPr>
        <p:spPr>
          <a:xfrm>
            <a:off x="73475" y="972500"/>
            <a:ext cx="8860800" cy="3528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As </a:t>
            </a:r>
            <a:r>
              <a:rPr lang="en" sz="1400">
                <a:solidFill>
                  <a:schemeClr val="accent2"/>
                </a:solidFill>
              </a:rPr>
              <a:t>técnicas</a:t>
            </a:r>
            <a:r>
              <a:rPr lang="en" sz="1400">
                <a:solidFill>
                  <a:schemeClr val="accent2"/>
                </a:solidFill>
              </a:rPr>
              <a:t> de reconhecimento </a:t>
            </a:r>
            <a:r>
              <a:rPr lang="en" sz="1400">
                <a:solidFill>
                  <a:schemeClr val="accent2"/>
                </a:solidFill>
              </a:rPr>
              <a:t>são</a:t>
            </a:r>
            <a:r>
              <a:rPr lang="en" sz="1400">
                <a:solidFill>
                  <a:schemeClr val="accent2"/>
                </a:solidFill>
              </a:rPr>
              <a:t> parte importante da etapa de </a:t>
            </a:r>
            <a:r>
              <a:rPr lang="en" sz="1400">
                <a:solidFill>
                  <a:schemeClr val="accent2"/>
                </a:solidFill>
              </a:rPr>
              <a:t>extração de um </a:t>
            </a:r>
            <a:r>
              <a:rPr lang="en" sz="1400">
                <a:solidFill>
                  <a:schemeClr val="accent2"/>
                </a:solidFill>
              </a:rPr>
              <a:t>AFIS, pois é por meio delas que se localizam as características singulares de cada </a:t>
            </a:r>
            <a:r>
              <a:rPr lang="en" sz="1400">
                <a:solidFill>
                  <a:schemeClr val="accent2"/>
                </a:solidFill>
              </a:rPr>
              <a:t>usuário</a:t>
            </a:r>
            <a:r>
              <a:rPr lang="en" sz="1400">
                <a:solidFill>
                  <a:schemeClr val="accent2"/>
                </a:solidFill>
              </a:rPr>
              <a:t>. </a:t>
            </a:r>
            <a:endParaRPr sz="1400">
              <a:solidFill>
                <a:schemeClr val="accent2"/>
              </a:solidFill>
            </a:endParaRPr>
          </a:p>
          <a:p>
            <a:pPr indent="457200" lvl="0" marL="0" rtl="0" algn="just">
              <a:spcBef>
                <a:spcPts val="0"/>
              </a:spcBef>
              <a:spcAft>
                <a:spcPts val="0"/>
              </a:spcAft>
              <a:buNone/>
            </a:pPr>
            <a:r>
              <a:rPr lang="en" sz="1400">
                <a:solidFill>
                  <a:schemeClr val="accent2"/>
                </a:solidFill>
              </a:rPr>
              <a:t>Segundo Maltoni et al. [Maltoni et al. 2003], as abordagens de casamento </a:t>
            </a:r>
            <a:r>
              <a:rPr lang="en" sz="1400">
                <a:solidFill>
                  <a:schemeClr val="accent2"/>
                </a:solidFill>
              </a:rPr>
              <a:t>automático</a:t>
            </a:r>
            <a:r>
              <a:rPr lang="en" sz="1400">
                <a:solidFill>
                  <a:schemeClr val="accent2"/>
                </a:solidFill>
              </a:rPr>
              <a:t> de impressões digitais podem ser divididas da seguinte forma: </a:t>
            </a:r>
            <a:endParaRPr sz="1400">
              <a:solidFill>
                <a:schemeClr val="accent2"/>
              </a:solidFill>
            </a:endParaRPr>
          </a:p>
          <a:p>
            <a:pPr indent="0" lvl="0" marL="0" rtl="0" algn="just">
              <a:spcBef>
                <a:spcPts val="0"/>
              </a:spcBef>
              <a:spcAft>
                <a:spcPts val="0"/>
              </a:spcAft>
              <a:buNone/>
            </a:pPr>
            <a:r>
              <a:t/>
            </a:r>
            <a:endParaRPr sz="1400">
              <a:solidFill>
                <a:schemeClr val="accent2"/>
              </a:solidFill>
            </a:endParaRPr>
          </a:p>
          <a:p>
            <a:pPr indent="-317500" lvl="0" marL="457200" rtl="0" algn="just">
              <a:spcBef>
                <a:spcPts val="0"/>
              </a:spcBef>
              <a:spcAft>
                <a:spcPts val="0"/>
              </a:spcAft>
              <a:buClr>
                <a:schemeClr val="accent2"/>
              </a:buClr>
              <a:buSzPts val="1400"/>
              <a:buChar char="●"/>
            </a:pPr>
            <a:r>
              <a:rPr lang="en" sz="1400">
                <a:solidFill>
                  <a:schemeClr val="accent2"/>
                </a:solidFill>
              </a:rPr>
              <a:t>Baseada em correlação: duas imagens em escala de cinza de digitais são sobrepostas e a correlação entre os pixels é computada mediante diferentes deslocamentos e rotações, buscando por meio das diferentes situações se tal imagens são do mesmo indivíduo.</a:t>
            </a:r>
            <a:endParaRPr sz="1400">
              <a:solidFill>
                <a:schemeClr val="accent2"/>
              </a:solidFill>
            </a:endParaRPr>
          </a:p>
          <a:p>
            <a:pPr indent="-317500" lvl="0" marL="457200" rtl="0" algn="just">
              <a:spcBef>
                <a:spcPts val="0"/>
              </a:spcBef>
              <a:spcAft>
                <a:spcPts val="0"/>
              </a:spcAft>
              <a:buClr>
                <a:schemeClr val="accent2"/>
              </a:buClr>
              <a:buSzPts val="1400"/>
              <a:buChar char="●"/>
            </a:pPr>
            <a:r>
              <a:rPr lang="en" sz="1400">
                <a:solidFill>
                  <a:schemeClr val="accent2"/>
                </a:solidFill>
              </a:rPr>
              <a:t>Baseada em minúcias: consiste em encontrar o alinhamento entre o conjunto de  minúcias do template e da imagem de consulta que resulta no número máximo de  pares de minúcias.</a:t>
            </a:r>
            <a:endParaRPr sz="1400">
              <a:solidFill>
                <a:schemeClr val="accent2"/>
              </a:solidFill>
            </a:endParaRPr>
          </a:p>
          <a:p>
            <a:pPr indent="-317500" lvl="0" marL="457200" rtl="0" algn="just">
              <a:spcBef>
                <a:spcPts val="0"/>
              </a:spcBef>
              <a:spcAft>
                <a:spcPts val="0"/>
              </a:spcAft>
              <a:buClr>
                <a:schemeClr val="accent2"/>
              </a:buClr>
              <a:buSzPts val="1400"/>
              <a:buChar char="●"/>
            </a:pPr>
            <a:r>
              <a:rPr lang="en" sz="1400">
                <a:solidFill>
                  <a:schemeClr val="accent2"/>
                </a:solidFill>
              </a:rPr>
              <a:t>Baseada em cristas: compara as impressões digitais em termos das características extraídas das cristas como orientação local, frequência, forma da crista e informação da textura [Falguera 2008]. </a:t>
            </a:r>
            <a:endParaRPr sz="1400">
              <a:solidFill>
                <a:schemeClr val="accent2"/>
              </a:solidFill>
            </a:endParaRPr>
          </a:p>
          <a:p>
            <a:pPr indent="0" lvl="0" marL="0" rtl="0" algn="just">
              <a:spcBef>
                <a:spcPts val="0"/>
              </a:spcBef>
              <a:spcAft>
                <a:spcPts val="0"/>
              </a:spcAft>
              <a:buNone/>
            </a:pPr>
            <a:r>
              <a:t/>
            </a:r>
            <a:endParaRPr sz="1400">
              <a:solidFill>
                <a:schemeClr val="accent2"/>
              </a:solidFill>
            </a:endParaRPr>
          </a:p>
        </p:txBody>
      </p:sp>
      <p:grpSp>
        <p:nvGrpSpPr>
          <p:cNvPr id="950" name="Google Shape;950;p35"/>
          <p:cNvGrpSpPr/>
          <p:nvPr/>
        </p:nvGrpSpPr>
        <p:grpSpPr>
          <a:xfrm rot="1076257">
            <a:off x="245392" y="238473"/>
            <a:ext cx="736014" cy="825460"/>
            <a:chOff x="5316699" y="4268950"/>
            <a:chExt cx="926731" cy="1011249"/>
          </a:xfrm>
        </p:grpSpPr>
        <p:sp>
          <p:nvSpPr>
            <p:cNvPr id="951" name="Google Shape;951;p35"/>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5"/>
          <p:cNvGrpSpPr/>
          <p:nvPr/>
        </p:nvGrpSpPr>
        <p:grpSpPr>
          <a:xfrm flipH="1" rot="4269402">
            <a:off x="1903349" y="4490277"/>
            <a:ext cx="546890" cy="562452"/>
            <a:chOff x="5316699" y="4268950"/>
            <a:chExt cx="926731" cy="1011249"/>
          </a:xfrm>
        </p:grpSpPr>
        <p:sp>
          <p:nvSpPr>
            <p:cNvPr id="956" name="Google Shape;956;p35"/>
            <p:cNvSpPr/>
            <p:nvPr/>
          </p:nvSpPr>
          <p:spPr>
            <a:xfrm>
              <a:off x="5434502" y="4414627"/>
              <a:ext cx="785109" cy="843927"/>
            </a:xfrm>
            <a:custGeom>
              <a:rect b="b" l="l" r="r" t="t"/>
              <a:pathLst>
                <a:path extrusionOk="0" h="57823" w="53793">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5427730" y="4392911"/>
              <a:ext cx="815700" cy="887288"/>
            </a:xfrm>
            <a:custGeom>
              <a:rect b="b" l="l" r="r" t="t"/>
              <a:pathLst>
                <a:path extrusionOk="0" h="60794" w="55889">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5341187" y="4290724"/>
              <a:ext cx="731078" cy="616551"/>
            </a:xfrm>
            <a:custGeom>
              <a:rect b="b" l="l" r="r" t="t"/>
              <a:pathLst>
                <a:path extrusionOk="0" h="42244" w="50091">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5316699" y="4268950"/>
              <a:ext cx="735413" cy="660073"/>
            </a:xfrm>
            <a:custGeom>
              <a:rect b="b" l="l" r="r" t="t"/>
              <a:pathLst>
                <a:path extrusionOk="0" h="45226" w="50388">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0" name="Google Shape;960;p35"/>
          <p:cNvPicPr preferRelativeResize="0"/>
          <p:nvPr/>
        </p:nvPicPr>
        <p:blipFill>
          <a:blip r:embed="rId3">
            <a:alphaModFix/>
          </a:blip>
          <a:stretch>
            <a:fillRect/>
          </a:stretch>
        </p:blipFill>
        <p:spPr>
          <a:xfrm rot="5984575">
            <a:off x="2148585" y="4634944"/>
            <a:ext cx="273105" cy="273111"/>
          </a:xfrm>
          <a:prstGeom prst="rect">
            <a:avLst/>
          </a:prstGeom>
          <a:noFill/>
          <a:ln>
            <a:noFill/>
          </a:ln>
        </p:spPr>
      </p:pic>
      <p:pic>
        <p:nvPicPr>
          <p:cNvPr id="961" name="Google Shape;961;p35"/>
          <p:cNvPicPr preferRelativeResize="0"/>
          <p:nvPr/>
        </p:nvPicPr>
        <p:blipFill>
          <a:blip r:embed="rId3">
            <a:alphaModFix/>
          </a:blip>
          <a:stretch>
            <a:fillRect/>
          </a:stretch>
        </p:blipFill>
        <p:spPr>
          <a:xfrm rot="-1417954">
            <a:off x="342551" y="215775"/>
            <a:ext cx="445300" cy="445300"/>
          </a:xfrm>
          <a:prstGeom prst="rect">
            <a:avLst/>
          </a:prstGeom>
          <a:noFill/>
          <a:ln>
            <a:noFill/>
          </a:ln>
        </p:spPr>
      </p:pic>
      <p:grpSp>
        <p:nvGrpSpPr>
          <p:cNvPr id="962" name="Google Shape;962;p35"/>
          <p:cNvGrpSpPr/>
          <p:nvPr/>
        </p:nvGrpSpPr>
        <p:grpSpPr>
          <a:xfrm rot="-488814">
            <a:off x="303859" y="27131"/>
            <a:ext cx="427390" cy="412321"/>
            <a:chOff x="2121716" y="4764131"/>
            <a:chExt cx="738611" cy="744667"/>
          </a:xfrm>
        </p:grpSpPr>
        <p:sp>
          <p:nvSpPr>
            <p:cNvPr id="963" name="Google Shape;963;p35"/>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35"/>
          <p:cNvGrpSpPr/>
          <p:nvPr/>
        </p:nvGrpSpPr>
        <p:grpSpPr>
          <a:xfrm rot="5647908">
            <a:off x="2365597" y="4618907"/>
            <a:ext cx="386743" cy="404753"/>
            <a:chOff x="3393994" y="3647231"/>
            <a:chExt cx="643539" cy="667933"/>
          </a:xfrm>
        </p:grpSpPr>
        <p:sp>
          <p:nvSpPr>
            <p:cNvPr id="973" name="Google Shape;973;p35"/>
            <p:cNvSpPr/>
            <p:nvPr/>
          </p:nvSpPr>
          <p:spPr>
            <a:xfrm>
              <a:off x="3415081" y="4254471"/>
              <a:ext cx="602225" cy="39390"/>
            </a:xfrm>
            <a:custGeom>
              <a:rect b="b" l="l" r="r" t="t"/>
              <a:pathLst>
                <a:path extrusionOk="0" h="2156" w="32958">
                  <a:moveTo>
                    <a:pt x="2251" y="0"/>
                  </a:moveTo>
                  <a:cubicBezTo>
                    <a:pt x="2251" y="310"/>
                    <a:pt x="2001" y="572"/>
                    <a:pt x="1680" y="583"/>
                  </a:cubicBezTo>
                  <a:lnTo>
                    <a:pt x="1" y="583"/>
                  </a:lnTo>
                  <a:lnTo>
                    <a:pt x="1" y="2155"/>
                  </a:lnTo>
                  <a:lnTo>
                    <a:pt x="32957" y="2155"/>
                  </a:lnTo>
                  <a:lnTo>
                    <a:pt x="32957" y="583"/>
                  </a:lnTo>
                  <a:lnTo>
                    <a:pt x="3930" y="583"/>
                  </a:lnTo>
                  <a:cubicBezTo>
                    <a:pt x="3609" y="572"/>
                    <a:pt x="3358" y="310"/>
                    <a:pt x="3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3415081" y="4215738"/>
              <a:ext cx="602225" cy="38751"/>
            </a:xfrm>
            <a:custGeom>
              <a:rect b="b" l="l" r="r" t="t"/>
              <a:pathLst>
                <a:path extrusionOk="0" h="2121" w="32958">
                  <a:moveTo>
                    <a:pt x="1" y="1"/>
                  </a:moveTo>
                  <a:lnTo>
                    <a:pt x="1" y="1537"/>
                  </a:lnTo>
                  <a:lnTo>
                    <a:pt x="1680" y="1537"/>
                  </a:lnTo>
                  <a:cubicBezTo>
                    <a:pt x="2001" y="1549"/>
                    <a:pt x="2251" y="1799"/>
                    <a:pt x="2251" y="2120"/>
                  </a:cubicBezTo>
                  <a:lnTo>
                    <a:pt x="3370" y="2120"/>
                  </a:lnTo>
                  <a:cubicBezTo>
                    <a:pt x="3358" y="1799"/>
                    <a:pt x="3609" y="1537"/>
                    <a:pt x="3930" y="1537"/>
                  </a:cubicBezTo>
                  <a:lnTo>
                    <a:pt x="32957" y="1537"/>
                  </a:lnTo>
                  <a:lnTo>
                    <a:pt x="32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3847810" y="3962114"/>
              <a:ext cx="43964" cy="188163"/>
            </a:xfrm>
            <a:custGeom>
              <a:rect b="b" l="l" r="r" t="t"/>
              <a:pathLst>
                <a:path extrusionOk="0" h="10299" w="2406">
                  <a:moveTo>
                    <a:pt x="536" y="0"/>
                  </a:moveTo>
                  <a:cubicBezTo>
                    <a:pt x="191" y="1238"/>
                    <a:pt x="12" y="2536"/>
                    <a:pt x="12" y="3822"/>
                  </a:cubicBezTo>
                  <a:lnTo>
                    <a:pt x="12" y="7882"/>
                  </a:lnTo>
                  <a:cubicBezTo>
                    <a:pt x="0" y="9013"/>
                    <a:pt x="751" y="10013"/>
                    <a:pt x="1846" y="10299"/>
                  </a:cubicBezTo>
                  <a:lnTo>
                    <a:pt x="1846" y="4536"/>
                  </a:lnTo>
                  <a:cubicBezTo>
                    <a:pt x="1846" y="4227"/>
                    <a:pt x="2096" y="3965"/>
                    <a:pt x="2406" y="3953"/>
                  </a:cubicBezTo>
                  <a:lnTo>
                    <a:pt x="2406"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3490583" y="3962114"/>
              <a:ext cx="43964" cy="188163"/>
            </a:xfrm>
            <a:custGeom>
              <a:rect b="b" l="l" r="r" t="t"/>
              <a:pathLst>
                <a:path extrusionOk="0" h="10299" w="2406">
                  <a:moveTo>
                    <a:pt x="536" y="0"/>
                  </a:moveTo>
                  <a:cubicBezTo>
                    <a:pt x="191" y="1250"/>
                    <a:pt x="12" y="2536"/>
                    <a:pt x="12" y="3822"/>
                  </a:cubicBezTo>
                  <a:lnTo>
                    <a:pt x="12" y="7882"/>
                  </a:lnTo>
                  <a:cubicBezTo>
                    <a:pt x="0" y="9013"/>
                    <a:pt x="750" y="10013"/>
                    <a:pt x="1846" y="10299"/>
                  </a:cubicBezTo>
                  <a:lnTo>
                    <a:pt x="1846" y="4536"/>
                  </a:lnTo>
                  <a:cubicBezTo>
                    <a:pt x="1846" y="4227"/>
                    <a:pt x="2096" y="3965"/>
                    <a:pt x="2405" y="3953"/>
                  </a:cubicBezTo>
                  <a:lnTo>
                    <a:pt x="2405" y="2786"/>
                  </a:lnTo>
                  <a:cubicBezTo>
                    <a:pt x="2203" y="2786"/>
                    <a:pt x="2013" y="2667"/>
                    <a:pt x="1917" y="2488"/>
                  </a:cubicBezTo>
                  <a:lnTo>
                    <a:pt x="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3639832" y="3790267"/>
              <a:ext cx="63095" cy="360010"/>
            </a:xfrm>
            <a:custGeom>
              <a:rect b="b" l="l" r="r" t="t"/>
              <a:pathLst>
                <a:path extrusionOk="0" h="19705" w="3453">
                  <a:moveTo>
                    <a:pt x="1024" y="0"/>
                  </a:moveTo>
                  <a:cubicBezTo>
                    <a:pt x="345" y="2179"/>
                    <a:pt x="0" y="4453"/>
                    <a:pt x="0" y="6739"/>
                  </a:cubicBezTo>
                  <a:lnTo>
                    <a:pt x="0" y="15574"/>
                  </a:lnTo>
                  <a:cubicBezTo>
                    <a:pt x="0" y="17681"/>
                    <a:pt x="1500" y="19419"/>
                    <a:pt x="3453" y="19705"/>
                  </a:cubicBezTo>
                  <a:lnTo>
                    <a:pt x="3453" y="15276"/>
                  </a:lnTo>
                  <a:lnTo>
                    <a:pt x="1203" y="11204"/>
                  </a:lnTo>
                  <a:cubicBezTo>
                    <a:pt x="1048" y="10930"/>
                    <a:pt x="1131" y="10573"/>
                    <a:pt x="1405" y="10406"/>
                  </a:cubicBezTo>
                  <a:cubicBezTo>
                    <a:pt x="1494" y="10356"/>
                    <a:pt x="1590" y="10332"/>
                    <a:pt x="1685" y="10332"/>
                  </a:cubicBezTo>
                  <a:cubicBezTo>
                    <a:pt x="1883" y="10332"/>
                    <a:pt x="2074" y="10436"/>
                    <a:pt x="2179" y="10621"/>
                  </a:cubicBezTo>
                  <a:lnTo>
                    <a:pt x="3453" y="12930"/>
                  </a:lnTo>
                  <a:lnTo>
                    <a:pt x="3453" y="9823"/>
                  </a:lnTo>
                  <a:lnTo>
                    <a:pt x="1238" y="5822"/>
                  </a:lnTo>
                  <a:cubicBezTo>
                    <a:pt x="1084" y="5548"/>
                    <a:pt x="1167" y="5191"/>
                    <a:pt x="1441" y="5025"/>
                  </a:cubicBezTo>
                  <a:cubicBezTo>
                    <a:pt x="1530" y="4974"/>
                    <a:pt x="1626" y="4950"/>
                    <a:pt x="1721" y="4950"/>
                  </a:cubicBezTo>
                  <a:cubicBezTo>
                    <a:pt x="1917" y="4950"/>
                    <a:pt x="2106" y="5054"/>
                    <a:pt x="2203" y="5239"/>
                  </a:cubicBezTo>
                  <a:lnTo>
                    <a:pt x="3453" y="7489"/>
                  </a:lnTo>
                  <a:lnTo>
                    <a:pt x="3453" y="4370"/>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3534528" y="3962114"/>
              <a:ext cx="43964" cy="188163"/>
            </a:xfrm>
            <a:custGeom>
              <a:rect b="b" l="l" r="r" t="t"/>
              <a:pathLst>
                <a:path extrusionOk="0" h="10299" w="2406">
                  <a:moveTo>
                    <a:pt x="1870" y="0"/>
                  </a:moveTo>
                  <a:lnTo>
                    <a:pt x="489" y="2500"/>
                  </a:lnTo>
                  <a:cubicBezTo>
                    <a:pt x="393" y="2679"/>
                    <a:pt x="203" y="2798"/>
                    <a:pt x="0" y="2798"/>
                  </a:cubicBezTo>
                  <a:lnTo>
                    <a:pt x="0" y="3965"/>
                  </a:lnTo>
                  <a:cubicBezTo>
                    <a:pt x="322" y="3965"/>
                    <a:pt x="572" y="4227"/>
                    <a:pt x="560" y="4536"/>
                  </a:cubicBezTo>
                  <a:lnTo>
                    <a:pt x="560" y="10299"/>
                  </a:lnTo>
                  <a:cubicBezTo>
                    <a:pt x="1655" y="10013"/>
                    <a:pt x="2406" y="9013"/>
                    <a:pt x="2394" y="7894"/>
                  </a:cubicBezTo>
                  <a:lnTo>
                    <a:pt x="2394" y="3834"/>
                  </a:lnTo>
                  <a:cubicBezTo>
                    <a:pt x="2394" y="2536"/>
                    <a:pt x="2215" y="125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3891755" y="3962114"/>
              <a:ext cx="43964" cy="188163"/>
            </a:xfrm>
            <a:custGeom>
              <a:rect b="b" l="l" r="r" t="t"/>
              <a:pathLst>
                <a:path extrusionOk="0" h="10299" w="2406">
                  <a:moveTo>
                    <a:pt x="1882" y="0"/>
                  </a:moveTo>
                  <a:lnTo>
                    <a:pt x="501" y="2500"/>
                  </a:lnTo>
                  <a:cubicBezTo>
                    <a:pt x="393" y="2679"/>
                    <a:pt x="215" y="2798"/>
                    <a:pt x="12" y="2798"/>
                  </a:cubicBezTo>
                  <a:lnTo>
                    <a:pt x="1" y="3953"/>
                  </a:lnTo>
                  <a:cubicBezTo>
                    <a:pt x="322" y="3965"/>
                    <a:pt x="572" y="4227"/>
                    <a:pt x="572" y="4536"/>
                  </a:cubicBezTo>
                  <a:lnTo>
                    <a:pt x="572" y="10299"/>
                  </a:lnTo>
                  <a:cubicBezTo>
                    <a:pt x="1655" y="10013"/>
                    <a:pt x="2406" y="9013"/>
                    <a:pt x="2394" y="7894"/>
                  </a:cubicBezTo>
                  <a:lnTo>
                    <a:pt x="2394" y="3834"/>
                  </a:lnTo>
                  <a:cubicBezTo>
                    <a:pt x="2394" y="2536"/>
                    <a:pt x="2215" y="125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3723374" y="3790267"/>
              <a:ext cx="63095" cy="360010"/>
            </a:xfrm>
            <a:custGeom>
              <a:rect b="b" l="l" r="r" t="t"/>
              <a:pathLst>
                <a:path extrusionOk="0" h="19705" w="3453">
                  <a:moveTo>
                    <a:pt x="2441" y="0"/>
                  </a:moveTo>
                  <a:lnTo>
                    <a:pt x="0" y="4370"/>
                  </a:lnTo>
                  <a:lnTo>
                    <a:pt x="0" y="7489"/>
                  </a:lnTo>
                  <a:lnTo>
                    <a:pt x="1250" y="5239"/>
                  </a:lnTo>
                  <a:cubicBezTo>
                    <a:pt x="1347" y="5054"/>
                    <a:pt x="1541" y="4950"/>
                    <a:pt x="1741" y="4950"/>
                  </a:cubicBezTo>
                  <a:cubicBezTo>
                    <a:pt x="1838" y="4950"/>
                    <a:pt x="1935" y="4974"/>
                    <a:pt x="2024" y="5025"/>
                  </a:cubicBezTo>
                  <a:cubicBezTo>
                    <a:pt x="2286" y="5191"/>
                    <a:pt x="2381" y="5548"/>
                    <a:pt x="2227" y="5822"/>
                  </a:cubicBezTo>
                  <a:lnTo>
                    <a:pt x="0" y="9823"/>
                  </a:lnTo>
                  <a:lnTo>
                    <a:pt x="0" y="12930"/>
                  </a:lnTo>
                  <a:lnTo>
                    <a:pt x="1286" y="10632"/>
                  </a:lnTo>
                  <a:cubicBezTo>
                    <a:pt x="1381" y="10442"/>
                    <a:pt x="1572" y="10336"/>
                    <a:pt x="1766" y="10336"/>
                  </a:cubicBezTo>
                  <a:cubicBezTo>
                    <a:pt x="1863" y="10336"/>
                    <a:pt x="1961" y="10363"/>
                    <a:pt x="2048" y="10418"/>
                  </a:cubicBezTo>
                  <a:cubicBezTo>
                    <a:pt x="2322" y="10585"/>
                    <a:pt x="2417" y="10930"/>
                    <a:pt x="2262" y="11216"/>
                  </a:cubicBezTo>
                  <a:lnTo>
                    <a:pt x="0" y="15276"/>
                  </a:lnTo>
                  <a:lnTo>
                    <a:pt x="0" y="19705"/>
                  </a:lnTo>
                  <a:cubicBezTo>
                    <a:pt x="1953" y="19419"/>
                    <a:pt x="3453" y="17681"/>
                    <a:pt x="3453" y="15585"/>
                  </a:cubicBezTo>
                  <a:lnTo>
                    <a:pt x="3453" y="6739"/>
                  </a:lnTo>
                  <a:cubicBezTo>
                    <a:pt x="3453" y="4453"/>
                    <a:pt x="3108" y="2179"/>
                    <a:pt x="24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3866302" y="3885764"/>
              <a:ext cx="50925" cy="95278"/>
            </a:xfrm>
            <a:custGeom>
              <a:rect b="b" l="l" r="r" t="t"/>
              <a:pathLst>
                <a:path extrusionOk="0" h="5215" w="2787">
                  <a:moveTo>
                    <a:pt x="1394" y="0"/>
                  </a:moveTo>
                  <a:cubicBezTo>
                    <a:pt x="834" y="857"/>
                    <a:pt x="370" y="1774"/>
                    <a:pt x="0" y="2715"/>
                  </a:cubicBezTo>
                  <a:lnTo>
                    <a:pt x="1394" y="5215"/>
                  </a:lnTo>
                  <a:lnTo>
                    <a:pt x="2787" y="2727"/>
                  </a:lnTo>
                  <a:cubicBezTo>
                    <a:pt x="2406" y="1774"/>
                    <a:pt x="1941" y="857"/>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3509294" y="3885764"/>
              <a:ext cx="50706" cy="95278"/>
            </a:xfrm>
            <a:custGeom>
              <a:rect b="b" l="l" r="r" t="t"/>
              <a:pathLst>
                <a:path extrusionOk="0" h="5215" w="2775">
                  <a:moveTo>
                    <a:pt x="1381" y="0"/>
                  </a:moveTo>
                  <a:cubicBezTo>
                    <a:pt x="834" y="857"/>
                    <a:pt x="369" y="1774"/>
                    <a:pt x="0" y="2727"/>
                  </a:cubicBezTo>
                  <a:lnTo>
                    <a:pt x="1381" y="5215"/>
                  </a:lnTo>
                  <a:lnTo>
                    <a:pt x="2774" y="2715"/>
                  </a:lnTo>
                  <a:cubicBezTo>
                    <a:pt x="2405" y="1774"/>
                    <a:pt x="1941" y="857"/>
                    <a:pt x="1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3667680" y="3676061"/>
              <a:ext cx="91162" cy="169911"/>
            </a:xfrm>
            <a:custGeom>
              <a:rect b="b" l="l" r="r" t="t"/>
              <a:pathLst>
                <a:path extrusionOk="0" h="9300" w="4989">
                  <a:moveTo>
                    <a:pt x="2488" y="0"/>
                  </a:moveTo>
                  <a:cubicBezTo>
                    <a:pt x="1476" y="1512"/>
                    <a:pt x="643" y="3120"/>
                    <a:pt x="0" y="4811"/>
                  </a:cubicBezTo>
                  <a:lnTo>
                    <a:pt x="2488" y="9299"/>
                  </a:lnTo>
                  <a:lnTo>
                    <a:pt x="4989" y="4811"/>
                  </a:lnTo>
                  <a:cubicBezTo>
                    <a:pt x="4334" y="3120"/>
                    <a:pt x="3501" y="1512"/>
                    <a:pt x="24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3393994" y="3647231"/>
              <a:ext cx="643539" cy="667933"/>
            </a:xfrm>
            <a:custGeom>
              <a:rect b="b" l="l" r="r" t="t"/>
              <a:pathLst>
                <a:path extrusionOk="0" h="36559" w="35219">
                  <a:moveTo>
                    <a:pt x="17466" y="1578"/>
                  </a:moveTo>
                  <a:cubicBezTo>
                    <a:pt x="18479" y="3090"/>
                    <a:pt x="19312" y="4698"/>
                    <a:pt x="19967" y="6389"/>
                  </a:cubicBezTo>
                  <a:lnTo>
                    <a:pt x="17466" y="10877"/>
                  </a:lnTo>
                  <a:lnTo>
                    <a:pt x="14978" y="6389"/>
                  </a:lnTo>
                  <a:cubicBezTo>
                    <a:pt x="15621" y="4698"/>
                    <a:pt x="16454" y="3090"/>
                    <a:pt x="17466" y="1578"/>
                  </a:cubicBezTo>
                  <a:close/>
                  <a:moveTo>
                    <a:pt x="7691" y="13056"/>
                  </a:moveTo>
                  <a:cubicBezTo>
                    <a:pt x="8251" y="13913"/>
                    <a:pt x="8715" y="14830"/>
                    <a:pt x="9084" y="15771"/>
                  </a:cubicBezTo>
                  <a:lnTo>
                    <a:pt x="7691" y="18271"/>
                  </a:lnTo>
                  <a:lnTo>
                    <a:pt x="6310" y="15783"/>
                  </a:lnTo>
                  <a:cubicBezTo>
                    <a:pt x="6679" y="14830"/>
                    <a:pt x="7144" y="13913"/>
                    <a:pt x="7691" y="13056"/>
                  </a:cubicBezTo>
                  <a:close/>
                  <a:moveTo>
                    <a:pt x="27242" y="13056"/>
                  </a:moveTo>
                  <a:cubicBezTo>
                    <a:pt x="27789" y="13913"/>
                    <a:pt x="28254" y="14830"/>
                    <a:pt x="28635" y="15783"/>
                  </a:cubicBezTo>
                  <a:lnTo>
                    <a:pt x="27242" y="18271"/>
                  </a:lnTo>
                  <a:lnTo>
                    <a:pt x="25848" y="15771"/>
                  </a:lnTo>
                  <a:cubicBezTo>
                    <a:pt x="26218" y="14830"/>
                    <a:pt x="26682" y="13913"/>
                    <a:pt x="27242" y="13056"/>
                  </a:cubicBezTo>
                  <a:close/>
                  <a:moveTo>
                    <a:pt x="20467" y="7829"/>
                  </a:moveTo>
                  <a:cubicBezTo>
                    <a:pt x="21146" y="10008"/>
                    <a:pt x="21479" y="12282"/>
                    <a:pt x="21479" y="14568"/>
                  </a:cubicBezTo>
                  <a:lnTo>
                    <a:pt x="21479" y="23403"/>
                  </a:lnTo>
                  <a:lnTo>
                    <a:pt x="21491" y="23403"/>
                  </a:lnTo>
                  <a:cubicBezTo>
                    <a:pt x="21491" y="25498"/>
                    <a:pt x="19979" y="27236"/>
                    <a:pt x="18038" y="27522"/>
                  </a:cubicBezTo>
                  <a:lnTo>
                    <a:pt x="18038" y="23105"/>
                  </a:lnTo>
                  <a:lnTo>
                    <a:pt x="20288" y="19045"/>
                  </a:lnTo>
                  <a:cubicBezTo>
                    <a:pt x="20443" y="18771"/>
                    <a:pt x="20348" y="18414"/>
                    <a:pt x="20086" y="18247"/>
                  </a:cubicBezTo>
                  <a:cubicBezTo>
                    <a:pt x="19997" y="18197"/>
                    <a:pt x="19901" y="18173"/>
                    <a:pt x="19806" y="18173"/>
                  </a:cubicBezTo>
                  <a:cubicBezTo>
                    <a:pt x="19608" y="18173"/>
                    <a:pt x="19416" y="18276"/>
                    <a:pt x="19312" y="18461"/>
                  </a:cubicBezTo>
                  <a:lnTo>
                    <a:pt x="18038" y="20771"/>
                  </a:lnTo>
                  <a:lnTo>
                    <a:pt x="18038" y="17652"/>
                  </a:lnTo>
                  <a:lnTo>
                    <a:pt x="20253" y="13651"/>
                  </a:lnTo>
                  <a:cubicBezTo>
                    <a:pt x="20407" y="13377"/>
                    <a:pt x="20312" y="13032"/>
                    <a:pt x="20050" y="12866"/>
                  </a:cubicBezTo>
                  <a:cubicBezTo>
                    <a:pt x="19958" y="12809"/>
                    <a:pt x="19858" y="12783"/>
                    <a:pt x="19760" y="12783"/>
                  </a:cubicBezTo>
                  <a:cubicBezTo>
                    <a:pt x="19566" y="12783"/>
                    <a:pt x="19379" y="12886"/>
                    <a:pt x="19276" y="13068"/>
                  </a:cubicBezTo>
                  <a:lnTo>
                    <a:pt x="18038" y="15318"/>
                  </a:lnTo>
                  <a:lnTo>
                    <a:pt x="18038" y="12199"/>
                  </a:lnTo>
                  <a:lnTo>
                    <a:pt x="20467" y="7829"/>
                  </a:lnTo>
                  <a:close/>
                  <a:moveTo>
                    <a:pt x="9573" y="17235"/>
                  </a:moveTo>
                  <a:cubicBezTo>
                    <a:pt x="9906" y="18473"/>
                    <a:pt x="10085" y="19771"/>
                    <a:pt x="10085" y="21057"/>
                  </a:cubicBezTo>
                  <a:lnTo>
                    <a:pt x="10085" y="25117"/>
                  </a:lnTo>
                  <a:cubicBezTo>
                    <a:pt x="10097" y="26248"/>
                    <a:pt x="9346" y="27236"/>
                    <a:pt x="8251" y="27534"/>
                  </a:cubicBezTo>
                  <a:lnTo>
                    <a:pt x="8251" y="21771"/>
                  </a:lnTo>
                  <a:cubicBezTo>
                    <a:pt x="8275" y="21378"/>
                    <a:pt x="7986" y="21182"/>
                    <a:pt x="7696" y="21182"/>
                  </a:cubicBezTo>
                  <a:cubicBezTo>
                    <a:pt x="7406" y="21182"/>
                    <a:pt x="7114" y="21378"/>
                    <a:pt x="7132" y="21771"/>
                  </a:cubicBezTo>
                  <a:lnTo>
                    <a:pt x="7132" y="27534"/>
                  </a:lnTo>
                  <a:cubicBezTo>
                    <a:pt x="6048" y="27248"/>
                    <a:pt x="5286" y="26248"/>
                    <a:pt x="5298" y="25129"/>
                  </a:cubicBezTo>
                  <a:lnTo>
                    <a:pt x="5298" y="21057"/>
                  </a:lnTo>
                  <a:cubicBezTo>
                    <a:pt x="5298" y="19771"/>
                    <a:pt x="5477" y="18485"/>
                    <a:pt x="5822" y="17235"/>
                  </a:cubicBezTo>
                  <a:lnTo>
                    <a:pt x="7203" y="19723"/>
                  </a:lnTo>
                  <a:cubicBezTo>
                    <a:pt x="7310" y="19920"/>
                    <a:pt x="7504" y="20018"/>
                    <a:pt x="7696" y="20018"/>
                  </a:cubicBezTo>
                  <a:cubicBezTo>
                    <a:pt x="7888" y="20018"/>
                    <a:pt x="8078" y="19920"/>
                    <a:pt x="8180" y="19723"/>
                  </a:cubicBezTo>
                  <a:lnTo>
                    <a:pt x="9573" y="17235"/>
                  </a:lnTo>
                  <a:close/>
                  <a:moveTo>
                    <a:pt x="14478" y="7817"/>
                  </a:moveTo>
                  <a:lnTo>
                    <a:pt x="16907" y="12199"/>
                  </a:lnTo>
                  <a:lnTo>
                    <a:pt x="16907" y="15306"/>
                  </a:lnTo>
                  <a:lnTo>
                    <a:pt x="15657" y="13068"/>
                  </a:lnTo>
                  <a:cubicBezTo>
                    <a:pt x="15561" y="12877"/>
                    <a:pt x="15376" y="12772"/>
                    <a:pt x="15182" y="12772"/>
                  </a:cubicBezTo>
                  <a:cubicBezTo>
                    <a:pt x="15085" y="12772"/>
                    <a:pt x="14986" y="12798"/>
                    <a:pt x="14895" y="12854"/>
                  </a:cubicBezTo>
                  <a:cubicBezTo>
                    <a:pt x="14621" y="13020"/>
                    <a:pt x="14538" y="13366"/>
                    <a:pt x="14692" y="13651"/>
                  </a:cubicBezTo>
                  <a:lnTo>
                    <a:pt x="16907" y="17640"/>
                  </a:lnTo>
                  <a:lnTo>
                    <a:pt x="16907" y="20747"/>
                  </a:lnTo>
                  <a:lnTo>
                    <a:pt x="15633" y="18450"/>
                  </a:lnTo>
                  <a:cubicBezTo>
                    <a:pt x="15528" y="18265"/>
                    <a:pt x="15337" y="18156"/>
                    <a:pt x="15140" y="18156"/>
                  </a:cubicBezTo>
                  <a:cubicBezTo>
                    <a:pt x="15045" y="18156"/>
                    <a:pt x="14948" y="18181"/>
                    <a:pt x="14859" y="18235"/>
                  </a:cubicBezTo>
                  <a:cubicBezTo>
                    <a:pt x="14585" y="18402"/>
                    <a:pt x="14502" y="18747"/>
                    <a:pt x="14657" y="19033"/>
                  </a:cubicBezTo>
                  <a:lnTo>
                    <a:pt x="16907" y="23105"/>
                  </a:lnTo>
                  <a:lnTo>
                    <a:pt x="16907" y="27534"/>
                  </a:lnTo>
                  <a:cubicBezTo>
                    <a:pt x="14954" y="27248"/>
                    <a:pt x="13454" y="25510"/>
                    <a:pt x="13454" y="23414"/>
                  </a:cubicBezTo>
                  <a:lnTo>
                    <a:pt x="13454" y="14568"/>
                  </a:lnTo>
                  <a:lnTo>
                    <a:pt x="13454" y="14556"/>
                  </a:lnTo>
                  <a:cubicBezTo>
                    <a:pt x="13454" y="12270"/>
                    <a:pt x="13799" y="10008"/>
                    <a:pt x="14478" y="7817"/>
                  </a:cubicBezTo>
                  <a:close/>
                  <a:moveTo>
                    <a:pt x="29111" y="17235"/>
                  </a:moveTo>
                  <a:cubicBezTo>
                    <a:pt x="29456" y="18485"/>
                    <a:pt x="29635" y="19771"/>
                    <a:pt x="29635" y="21069"/>
                  </a:cubicBezTo>
                  <a:lnTo>
                    <a:pt x="29635" y="25129"/>
                  </a:lnTo>
                  <a:cubicBezTo>
                    <a:pt x="29647" y="26248"/>
                    <a:pt x="28885" y="27248"/>
                    <a:pt x="27801" y="27534"/>
                  </a:cubicBezTo>
                  <a:lnTo>
                    <a:pt x="27801" y="21771"/>
                  </a:lnTo>
                  <a:cubicBezTo>
                    <a:pt x="27819" y="21378"/>
                    <a:pt x="27527" y="21182"/>
                    <a:pt x="27237" y="21182"/>
                  </a:cubicBezTo>
                  <a:cubicBezTo>
                    <a:pt x="26947" y="21182"/>
                    <a:pt x="26658" y="21378"/>
                    <a:pt x="26682" y="21771"/>
                  </a:cubicBezTo>
                  <a:lnTo>
                    <a:pt x="26682" y="27534"/>
                  </a:lnTo>
                  <a:cubicBezTo>
                    <a:pt x="25587" y="27248"/>
                    <a:pt x="24836" y="26248"/>
                    <a:pt x="24848" y="25129"/>
                  </a:cubicBezTo>
                  <a:lnTo>
                    <a:pt x="24848" y="21069"/>
                  </a:lnTo>
                  <a:cubicBezTo>
                    <a:pt x="24848" y="19771"/>
                    <a:pt x="25027" y="18485"/>
                    <a:pt x="25372" y="17235"/>
                  </a:cubicBezTo>
                  <a:lnTo>
                    <a:pt x="26753" y="19735"/>
                  </a:lnTo>
                  <a:cubicBezTo>
                    <a:pt x="26855" y="19926"/>
                    <a:pt x="27045" y="20021"/>
                    <a:pt x="27237" y="20021"/>
                  </a:cubicBezTo>
                  <a:cubicBezTo>
                    <a:pt x="27429" y="20021"/>
                    <a:pt x="27623" y="19926"/>
                    <a:pt x="27730" y="19735"/>
                  </a:cubicBezTo>
                  <a:lnTo>
                    <a:pt x="29111" y="17235"/>
                  </a:lnTo>
                  <a:close/>
                  <a:moveTo>
                    <a:pt x="34111" y="31118"/>
                  </a:moveTo>
                  <a:lnTo>
                    <a:pt x="34111" y="32654"/>
                  </a:lnTo>
                  <a:lnTo>
                    <a:pt x="5084" y="32654"/>
                  </a:lnTo>
                  <a:cubicBezTo>
                    <a:pt x="4310" y="32654"/>
                    <a:pt x="4310" y="33820"/>
                    <a:pt x="5084" y="33820"/>
                  </a:cubicBezTo>
                  <a:lnTo>
                    <a:pt x="34111" y="33820"/>
                  </a:lnTo>
                  <a:lnTo>
                    <a:pt x="34111" y="35404"/>
                  </a:lnTo>
                  <a:lnTo>
                    <a:pt x="1155" y="35392"/>
                  </a:lnTo>
                  <a:lnTo>
                    <a:pt x="1155" y="33820"/>
                  </a:lnTo>
                  <a:lnTo>
                    <a:pt x="2834" y="33820"/>
                  </a:lnTo>
                  <a:cubicBezTo>
                    <a:pt x="3616" y="33809"/>
                    <a:pt x="3619" y="32654"/>
                    <a:pt x="2846" y="32654"/>
                  </a:cubicBezTo>
                  <a:cubicBezTo>
                    <a:pt x="2842" y="32654"/>
                    <a:pt x="2838" y="32654"/>
                    <a:pt x="2834" y="32654"/>
                  </a:cubicBezTo>
                  <a:lnTo>
                    <a:pt x="1155" y="32654"/>
                  </a:lnTo>
                  <a:lnTo>
                    <a:pt x="1155" y="31118"/>
                  </a:lnTo>
                  <a:close/>
                  <a:moveTo>
                    <a:pt x="17462" y="1"/>
                  </a:moveTo>
                  <a:cubicBezTo>
                    <a:pt x="17291" y="1"/>
                    <a:pt x="17121" y="78"/>
                    <a:pt x="17014" y="233"/>
                  </a:cubicBezTo>
                  <a:cubicBezTo>
                    <a:pt x="15692" y="2078"/>
                    <a:pt x="14621" y="4079"/>
                    <a:pt x="13835" y="6198"/>
                  </a:cubicBezTo>
                  <a:cubicBezTo>
                    <a:pt x="13823" y="6222"/>
                    <a:pt x="13823" y="6246"/>
                    <a:pt x="13811" y="6258"/>
                  </a:cubicBezTo>
                  <a:cubicBezTo>
                    <a:pt x="12835" y="8925"/>
                    <a:pt x="12323" y="11734"/>
                    <a:pt x="12323" y="14568"/>
                  </a:cubicBezTo>
                  <a:lnTo>
                    <a:pt x="12323" y="23403"/>
                  </a:lnTo>
                  <a:cubicBezTo>
                    <a:pt x="12323" y="26141"/>
                    <a:pt x="14335" y="28415"/>
                    <a:pt x="16895" y="28701"/>
                  </a:cubicBezTo>
                  <a:lnTo>
                    <a:pt x="16895" y="29951"/>
                  </a:lnTo>
                  <a:lnTo>
                    <a:pt x="8251" y="29951"/>
                  </a:lnTo>
                  <a:lnTo>
                    <a:pt x="8251" y="28725"/>
                  </a:lnTo>
                  <a:cubicBezTo>
                    <a:pt x="9918" y="28439"/>
                    <a:pt x="11204" y="26939"/>
                    <a:pt x="11204" y="25117"/>
                  </a:cubicBezTo>
                  <a:lnTo>
                    <a:pt x="11204" y="21069"/>
                  </a:lnTo>
                  <a:cubicBezTo>
                    <a:pt x="11204" y="19212"/>
                    <a:pt x="10870" y="17378"/>
                    <a:pt x="10227" y="15640"/>
                  </a:cubicBezTo>
                  <a:cubicBezTo>
                    <a:pt x="10227" y="15628"/>
                    <a:pt x="10216" y="15616"/>
                    <a:pt x="10216" y="15604"/>
                  </a:cubicBezTo>
                  <a:cubicBezTo>
                    <a:pt x="9704" y="14211"/>
                    <a:pt x="9001" y="12901"/>
                    <a:pt x="8132" y="11699"/>
                  </a:cubicBezTo>
                  <a:cubicBezTo>
                    <a:pt x="8025" y="11538"/>
                    <a:pt x="7855" y="11458"/>
                    <a:pt x="7684" y="11458"/>
                  </a:cubicBezTo>
                  <a:cubicBezTo>
                    <a:pt x="7513" y="11458"/>
                    <a:pt x="7340" y="11538"/>
                    <a:pt x="7227" y="11699"/>
                  </a:cubicBezTo>
                  <a:cubicBezTo>
                    <a:pt x="6370" y="12889"/>
                    <a:pt x="5679" y="14187"/>
                    <a:pt x="5167" y="15568"/>
                  </a:cubicBezTo>
                  <a:cubicBezTo>
                    <a:pt x="5155" y="15592"/>
                    <a:pt x="5144" y="15628"/>
                    <a:pt x="5132" y="15652"/>
                  </a:cubicBezTo>
                  <a:cubicBezTo>
                    <a:pt x="4489" y="17390"/>
                    <a:pt x="4167" y="19212"/>
                    <a:pt x="4167" y="21069"/>
                  </a:cubicBezTo>
                  <a:lnTo>
                    <a:pt x="4167" y="25117"/>
                  </a:lnTo>
                  <a:cubicBezTo>
                    <a:pt x="4167" y="26939"/>
                    <a:pt x="5441" y="28439"/>
                    <a:pt x="7120" y="28725"/>
                  </a:cubicBezTo>
                  <a:lnTo>
                    <a:pt x="7120" y="29951"/>
                  </a:lnTo>
                  <a:lnTo>
                    <a:pt x="572" y="29951"/>
                  </a:lnTo>
                  <a:cubicBezTo>
                    <a:pt x="250" y="29951"/>
                    <a:pt x="0" y="30213"/>
                    <a:pt x="12" y="30534"/>
                  </a:cubicBezTo>
                  <a:lnTo>
                    <a:pt x="12" y="35975"/>
                  </a:lnTo>
                  <a:cubicBezTo>
                    <a:pt x="0" y="36297"/>
                    <a:pt x="250" y="36559"/>
                    <a:pt x="572" y="36559"/>
                  </a:cubicBezTo>
                  <a:lnTo>
                    <a:pt x="34647" y="36559"/>
                  </a:lnTo>
                  <a:cubicBezTo>
                    <a:pt x="34969" y="36559"/>
                    <a:pt x="35219" y="36297"/>
                    <a:pt x="35219" y="35975"/>
                  </a:cubicBezTo>
                  <a:lnTo>
                    <a:pt x="35219" y="30546"/>
                  </a:lnTo>
                  <a:cubicBezTo>
                    <a:pt x="35219" y="30225"/>
                    <a:pt x="34981" y="29963"/>
                    <a:pt x="34671" y="29951"/>
                  </a:cubicBezTo>
                  <a:lnTo>
                    <a:pt x="27813" y="29951"/>
                  </a:lnTo>
                  <a:lnTo>
                    <a:pt x="27813" y="28725"/>
                  </a:lnTo>
                  <a:cubicBezTo>
                    <a:pt x="29480" y="28451"/>
                    <a:pt x="30766" y="26939"/>
                    <a:pt x="30766" y="25129"/>
                  </a:cubicBezTo>
                  <a:lnTo>
                    <a:pt x="30766" y="21069"/>
                  </a:lnTo>
                  <a:cubicBezTo>
                    <a:pt x="30754" y="19223"/>
                    <a:pt x="30432" y="17390"/>
                    <a:pt x="29789" y="15652"/>
                  </a:cubicBezTo>
                  <a:cubicBezTo>
                    <a:pt x="29789" y="15628"/>
                    <a:pt x="29778" y="15592"/>
                    <a:pt x="29766" y="15568"/>
                  </a:cubicBezTo>
                  <a:cubicBezTo>
                    <a:pt x="29254" y="14199"/>
                    <a:pt x="28551" y="12889"/>
                    <a:pt x="27694" y="11699"/>
                  </a:cubicBezTo>
                  <a:cubicBezTo>
                    <a:pt x="27587" y="11544"/>
                    <a:pt x="27417" y="11467"/>
                    <a:pt x="27246" y="11467"/>
                  </a:cubicBezTo>
                  <a:cubicBezTo>
                    <a:pt x="27075" y="11467"/>
                    <a:pt x="26902" y="11544"/>
                    <a:pt x="26789" y="11699"/>
                  </a:cubicBezTo>
                  <a:cubicBezTo>
                    <a:pt x="25932" y="12901"/>
                    <a:pt x="25229" y="14211"/>
                    <a:pt x="24705" y="15604"/>
                  </a:cubicBezTo>
                  <a:lnTo>
                    <a:pt x="24694" y="15640"/>
                  </a:lnTo>
                  <a:cubicBezTo>
                    <a:pt x="24051" y="17378"/>
                    <a:pt x="23729" y="19223"/>
                    <a:pt x="23729" y="21069"/>
                  </a:cubicBezTo>
                  <a:lnTo>
                    <a:pt x="23729" y="25129"/>
                  </a:lnTo>
                  <a:cubicBezTo>
                    <a:pt x="23729" y="26939"/>
                    <a:pt x="25003" y="28451"/>
                    <a:pt x="26682" y="28737"/>
                  </a:cubicBezTo>
                  <a:lnTo>
                    <a:pt x="26682" y="29963"/>
                  </a:lnTo>
                  <a:lnTo>
                    <a:pt x="18026" y="29963"/>
                  </a:lnTo>
                  <a:lnTo>
                    <a:pt x="18026" y="28713"/>
                  </a:lnTo>
                  <a:cubicBezTo>
                    <a:pt x="20598" y="28415"/>
                    <a:pt x="22598" y="26153"/>
                    <a:pt x="22598" y="23403"/>
                  </a:cubicBezTo>
                  <a:lnTo>
                    <a:pt x="22598" y="14568"/>
                  </a:lnTo>
                  <a:cubicBezTo>
                    <a:pt x="22598" y="11746"/>
                    <a:pt x="22098" y="8936"/>
                    <a:pt x="21122" y="6293"/>
                  </a:cubicBezTo>
                  <a:cubicBezTo>
                    <a:pt x="21122" y="6246"/>
                    <a:pt x="21098" y="6210"/>
                    <a:pt x="21086" y="6174"/>
                  </a:cubicBezTo>
                  <a:cubicBezTo>
                    <a:pt x="20300" y="4067"/>
                    <a:pt x="19229" y="2067"/>
                    <a:pt x="17919" y="233"/>
                  </a:cubicBezTo>
                  <a:cubicBezTo>
                    <a:pt x="17806" y="78"/>
                    <a:pt x="17633" y="1"/>
                    <a:pt x="17462"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35"/>
          <p:cNvGrpSpPr/>
          <p:nvPr/>
        </p:nvGrpSpPr>
        <p:grpSpPr>
          <a:xfrm flipH="1" rot="-2541629">
            <a:off x="8201329" y="316980"/>
            <a:ext cx="532973" cy="773244"/>
            <a:chOff x="2446425" y="1033300"/>
            <a:chExt cx="1176650" cy="1710350"/>
          </a:xfrm>
        </p:grpSpPr>
        <p:sp>
          <p:nvSpPr>
            <p:cNvPr id="986" name="Google Shape;986;p35"/>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0" name="Google Shape;990;p35"/>
          <p:cNvPicPr preferRelativeResize="0"/>
          <p:nvPr/>
        </p:nvPicPr>
        <p:blipFill>
          <a:blip r:embed="rId3">
            <a:alphaModFix/>
          </a:blip>
          <a:stretch>
            <a:fillRect/>
          </a:stretch>
        </p:blipFill>
        <p:spPr>
          <a:xfrm rot="-2541784">
            <a:off x="8163320" y="397026"/>
            <a:ext cx="427790" cy="426947"/>
          </a:xfrm>
          <a:prstGeom prst="rect">
            <a:avLst/>
          </a:prstGeom>
          <a:noFill/>
          <a:ln>
            <a:noFill/>
          </a:ln>
        </p:spPr>
      </p:pic>
      <p:grpSp>
        <p:nvGrpSpPr>
          <p:cNvPr id="991" name="Google Shape;991;p35"/>
          <p:cNvGrpSpPr/>
          <p:nvPr/>
        </p:nvGrpSpPr>
        <p:grpSpPr>
          <a:xfrm rot="-2541337">
            <a:off x="7926528" y="33888"/>
            <a:ext cx="344477" cy="580397"/>
            <a:chOff x="3485795" y="4731117"/>
            <a:chExt cx="460577" cy="777571"/>
          </a:xfrm>
        </p:grpSpPr>
        <p:sp>
          <p:nvSpPr>
            <p:cNvPr id="992" name="Google Shape;992;p35"/>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35"/>
          <p:cNvGrpSpPr/>
          <p:nvPr/>
        </p:nvGrpSpPr>
        <p:grpSpPr>
          <a:xfrm rot="1966162">
            <a:off x="7999900" y="4372620"/>
            <a:ext cx="521957" cy="758704"/>
            <a:chOff x="2446425" y="1033300"/>
            <a:chExt cx="1176650" cy="1710350"/>
          </a:xfrm>
        </p:grpSpPr>
        <p:sp>
          <p:nvSpPr>
            <p:cNvPr id="1008" name="Google Shape;1008;p35"/>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2" name="Google Shape;1012;p35"/>
          <p:cNvPicPr preferRelativeResize="0"/>
          <p:nvPr/>
        </p:nvPicPr>
        <p:blipFill>
          <a:blip r:embed="rId3">
            <a:alphaModFix/>
          </a:blip>
          <a:stretch>
            <a:fillRect/>
          </a:stretch>
        </p:blipFill>
        <p:spPr>
          <a:xfrm rot="1965829">
            <a:off x="8145009" y="4464094"/>
            <a:ext cx="366575" cy="366575"/>
          </a:xfrm>
          <a:prstGeom prst="rect">
            <a:avLst/>
          </a:prstGeom>
          <a:noFill/>
          <a:ln>
            <a:noFill/>
          </a:ln>
        </p:spPr>
      </p:pic>
      <p:grpSp>
        <p:nvGrpSpPr>
          <p:cNvPr id="1013" name="Google Shape;1013;p35"/>
          <p:cNvGrpSpPr/>
          <p:nvPr/>
        </p:nvGrpSpPr>
        <p:grpSpPr>
          <a:xfrm rot="1965719">
            <a:off x="8154658" y="4306914"/>
            <a:ext cx="605019" cy="280739"/>
            <a:chOff x="3150330" y="2683086"/>
            <a:chExt cx="1147184" cy="554842"/>
          </a:xfrm>
        </p:grpSpPr>
        <p:sp>
          <p:nvSpPr>
            <p:cNvPr id="1014" name="Google Shape;1014;p35"/>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55"/>
                                        </p:tgtEl>
                                        <p:attrNameLst>
                                          <p:attrName>style.visibility</p:attrName>
                                        </p:attrNameLst>
                                      </p:cBhvr>
                                      <p:to>
                                        <p:strVal val="visible"/>
                                      </p:to>
                                    </p:set>
                                    <p:anim calcmode="lin" valueType="num">
                                      <p:cBhvr additive="base">
                                        <p:cTn dur="2500"/>
                                        <p:tgtEl>
                                          <p:spTgt spid="9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60"/>
                                        </p:tgtEl>
                                        <p:attrNameLst>
                                          <p:attrName>style.visibility</p:attrName>
                                        </p:attrNameLst>
                                      </p:cBhvr>
                                      <p:to>
                                        <p:strVal val="visible"/>
                                      </p:to>
                                    </p:set>
                                    <p:anim calcmode="lin" valueType="num">
                                      <p:cBhvr additive="base">
                                        <p:cTn dur="2500"/>
                                        <p:tgtEl>
                                          <p:spTgt spid="9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7"/>
                                        </p:tgtEl>
                                        <p:attrNameLst>
                                          <p:attrName>style.visibility</p:attrName>
                                        </p:attrNameLst>
                                      </p:cBhvr>
                                      <p:to>
                                        <p:strVal val="visible"/>
                                      </p:to>
                                    </p:set>
                                    <p:anim calcmode="lin" valueType="num">
                                      <p:cBhvr additive="base">
                                        <p:cTn dur="2500"/>
                                        <p:tgtEl>
                                          <p:spTgt spid="9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2"/>
                                        </p:tgtEl>
                                        <p:attrNameLst>
                                          <p:attrName>style.visibility</p:attrName>
                                        </p:attrNameLst>
                                      </p:cBhvr>
                                      <p:to>
                                        <p:strVal val="visible"/>
                                      </p:to>
                                    </p:set>
                                    <p:anim calcmode="lin" valueType="num">
                                      <p:cBhvr additive="base">
                                        <p:cTn dur="2500"/>
                                        <p:tgtEl>
                                          <p:spTgt spid="972"/>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xit" presetID="2" presetSubtype="2">
                                  <p:stCondLst>
                                    <p:cond delay="0"/>
                                  </p:stCondLst>
                                  <p:childTnLst>
                                    <p:anim calcmode="lin" valueType="num">
                                      <p:cBhvr additive="base">
                                        <p:cTn dur="5000"/>
                                        <p:tgtEl>
                                          <p:spTgt spid="955"/>
                                        </p:tgtEl>
                                        <p:attrNameLst>
                                          <p:attrName>ppt_x</p:attrName>
                                        </p:attrNameLst>
                                      </p:cBhvr>
                                      <p:tavLst>
                                        <p:tav fmla="" tm="0">
                                          <p:val>
                                            <p:strVal val="#ppt_x"/>
                                          </p:val>
                                        </p:tav>
                                        <p:tav fmla="" tm="100000">
                                          <p:val>
                                            <p:strVal val="#ppt_x+1"/>
                                          </p:val>
                                        </p:tav>
                                      </p:tavLst>
                                    </p:anim>
                                    <p:set>
                                      <p:cBhvr>
                                        <p:cTn dur="1" fill="hold">
                                          <p:stCondLst>
                                            <p:cond delay="5000"/>
                                          </p:stCondLst>
                                        </p:cTn>
                                        <p:tgtEl>
                                          <p:spTgt spid="95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0"/>
                                        <p:tgtEl>
                                          <p:spTgt spid="960"/>
                                        </p:tgtEl>
                                        <p:attrNameLst>
                                          <p:attrName>ppt_x</p:attrName>
                                        </p:attrNameLst>
                                      </p:cBhvr>
                                      <p:tavLst>
                                        <p:tav fmla="" tm="0">
                                          <p:val>
                                            <p:strVal val="#ppt_x"/>
                                          </p:val>
                                        </p:tav>
                                        <p:tav fmla="" tm="100000">
                                          <p:val>
                                            <p:strVal val="#ppt_x+1"/>
                                          </p:val>
                                        </p:tav>
                                      </p:tavLst>
                                    </p:anim>
                                    <p:set>
                                      <p:cBhvr>
                                        <p:cTn dur="1" fill="hold">
                                          <p:stCondLst>
                                            <p:cond delay="5000"/>
                                          </p:stCondLst>
                                        </p:cTn>
                                        <p:tgtEl>
                                          <p:spTgt spid="960"/>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0"/>
                                        <p:tgtEl>
                                          <p:spTgt spid="972"/>
                                        </p:tgtEl>
                                        <p:attrNameLst>
                                          <p:attrName>ppt_x</p:attrName>
                                        </p:attrNameLst>
                                      </p:cBhvr>
                                      <p:tavLst>
                                        <p:tav fmla="" tm="0">
                                          <p:val>
                                            <p:strVal val="#ppt_x"/>
                                          </p:val>
                                        </p:tav>
                                        <p:tav fmla="" tm="100000">
                                          <p:val>
                                            <p:strVal val="#ppt_x+1"/>
                                          </p:val>
                                        </p:tav>
                                      </p:tavLst>
                                    </p:anim>
                                    <p:set>
                                      <p:cBhvr>
                                        <p:cTn dur="1" fill="hold">
                                          <p:stCondLst>
                                            <p:cond delay="5000"/>
                                          </p:stCondLst>
                                        </p:cTn>
                                        <p:tgtEl>
                                          <p:spTgt spid="97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0"/>
                                        <p:tgtEl>
                                          <p:spTgt spid="947"/>
                                        </p:tgtEl>
                                        <p:attrNameLst>
                                          <p:attrName>ppt_x</p:attrName>
                                        </p:attrNameLst>
                                      </p:cBhvr>
                                      <p:tavLst>
                                        <p:tav fmla="" tm="0">
                                          <p:val>
                                            <p:strVal val="#ppt_x"/>
                                          </p:val>
                                        </p:tav>
                                        <p:tav fmla="" tm="100000">
                                          <p:val>
                                            <p:strVal val="#ppt_x+1"/>
                                          </p:val>
                                        </p:tav>
                                      </p:tavLst>
                                    </p:anim>
                                    <p:set>
                                      <p:cBhvr>
                                        <p:cTn dur="1" fill="hold">
                                          <p:stCondLst>
                                            <p:cond delay="5000"/>
                                          </p:stCondLst>
                                        </p:cTn>
                                        <p:tgtEl>
                                          <p:spTgt spid="9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6"/>
          <p:cNvSpPr txBox="1"/>
          <p:nvPr>
            <p:ph type="title"/>
          </p:nvPr>
        </p:nvSpPr>
        <p:spPr>
          <a:xfrm>
            <a:off x="1401750" y="94975"/>
            <a:ext cx="6096000" cy="7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3.1. </a:t>
            </a:r>
            <a:r>
              <a:rPr lang="en" sz="3300"/>
              <a:t>Técnica</a:t>
            </a:r>
            <a:r>
              <a:rPr lang="en" sz="3300"/>
              <a:t> de Reconhecimento por </a:t>
            </a:r>
            <a:r>
              <a:rPr lang="en" sz="3300"/>
              <a:t>Minúcias</a:t>
            </a:r>
            <a:endParaRPr sz="3300"/>
          </a:p>
        </p:txBody>
      </p:sp>
      <p:sp>
        <p:nvSpPr>
          <p:cNvPr id="1027" name="Google Shape;1027;p36"/>
          <p:cNvSpPr txBox="1"/>
          <p:nvPr>
            <p:ph idx="1" type="subTitle"/>
          </p:nvPr>
        </p:nvSpPr>
        <p:spPr>
          <a:xfrm>
            <a:off x="73475" y="972500"/>
            <a:ext cx="7170600" cy="4073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chemeClr val="accent2"/>
                </a:solidFill>
              </a:rPr>
              <a:t>A </a:t>
            </a:r>
            <a:r>
              <a:rPr lang="en" sz="1400">
                <a:solidFill>
                  <a:schemeClr val="accent2"/>
                </a:solidFill>
              </a:rPr>
              <a:t>técnica</a:t>
            </a:r>
            <a:r>
              <a:rPr lang="en" sz="1400">
                <a:solidFill>
                  <a:schemeClr val="accent2"/>
                </a:solidFill>
              </a:rPr>
              <a:t> baseada em </a:t>
            </a:r>
            <a:r>
              <a:rPr lang="en" sz="1400">
                <a:solidFill>
                  <a:schemeClr val="accent2"/>
                </a:solidFill>
              </a:rPr>
              <a:t>minúcias</a:t>
            </a:r>
            <a:r>
              <a:rPr lang="en" sz="1400">
                <a:solidFill>
                  <a:schemeClr val="accent2"/>
                </a:solidFill>
              </a:rPr>
              <a:t> é o método mais conhecido e explorado nos sistemas </a:t>
            </a:r>
            <a:r>
              <a:rPr lang="en" sz="1400">
                <a:solidFill>
                  <a:schemeClr val="accent2"/>
                </a:solidFill>
              </a:rPr>
              <a:t>biométricos</a:t>
            </a:r>
            <a:r>
              <a:rPr lang="en" sz="1400">
                <a:solidFill>
                  <a:schemeClr val="accent2"/>
                </a:solidFill>
              </a:rPr>
              <a:t> </a:t>
            </a:r>
            <a:r>
              <a:rPr lang="en" sz="1400">
                <a:solidFill>
                  <a:schemeClr val="accent2"/>
                </a:solidFill>
              </a:rPr>
              <a:t>automáticos</a:t>
            </a:r>
            <a:r>
              <a:rPr lang="en" sz="1400">
                <a:solidFill>
                  <a:schemeClr val="accent2"/>
                </a:solidFill>
              </a:rPr>
              <a:t>, tem como base </a:t>
            </a:r>
            <a:r>
              <a:rPr lang="en" sz="1400">
                <a:solidFill>
                  <a:schemeClr val="accent2"/>
                </a:solidFill>
              </a:rPr>
              <a:t>o método</a:t>
            </a:r>
            <a:r>
              <a:rPr lang="en" sz="1400">
                <a:solidFill>
                  <a:schemeClr val="accent2"/>
                </a:solidFill>
              </a:rPr>
              <a:t> utilizado pelos especialistas forenses na </a:t>
            </a:r>
            <a:r>
              <a:rPr lang="en" sz="1400">
                <a:solidFill>
                  <a:schemeClr val="accent2"/>
                </a:solidFill>
              </a:rPr>
              <a:t>identificação</a:t>
            </a:r>
            <a:r>
              <a:rPr lang="en" sz="1400">
                <a:solidFill>
                  <a:schemeClr val="accent2"/>
                </a:solidFill>
              </a:rPr>
              <a:t> de suspeitos para a </a:t>
            </a:r>
            <a:r>
              <a:rPr lang="en" sz="1400">
                <a:solidFill>
                  <a:schemeClr val="accent2"/>
                </a:solidFill>
              </a:rPr>
              <a:t>resolução</a:t>
            </a:r>
            <a:r>
              <a:rPr lang="en" sz="1400">
                <a:solidFill>
                  <a:schemeClr val="accent2"/>
                </a:solidFill>
              </a:rPr>
              <a:t> de crimes.</a:t>
            </a:r>
            <a:endParaRPr sz="1400">
              <a:solidFill>
                <a:schemeClr val="accent2"/>
              </a:solidFill>
            </a:endParaRPr>
          </a:p>
          <a:p>
            <a:pPr indent="457200" lvl="0" marL="0" rtl="0" algn="just">
              <a:spcBef>
                <a:spcPts val="0"/>
              </a:spcBef>
              <a:spcAft>
                <a:spcPts val="0"/>
              </a:spcAft>
              <a:buNone/>
            </a:pPr>
            <a:r>
              <a:rPr lang="en" sz="1400">
                <a:solidFill>
                  <a:schemeClr val="accent2"/>
                </a:solidFill>
              </a:rPr>
              <a:t>A representação é feita por um vetor de características de tamanho variável cujos elementos são compostos pelos descritores das minúcias (coordenada x, coordenada y e orientação local da crista). Por isso, os métodos dessa abordagem são baseados em algoritmos de casamento de pontos, que consistem em encontrar uma transformação como deslocamento, rotação ou escala, tal que o conjunto de pontos do template corresponda ao conjunto de pontos da imagem de consulta. As minúcias consideradas pela técnicas são apenas as bifurcações e terminações</a:t>
            </a:r>
            <a:endParaRPr sz="1400">
              <a:solidFill>
                <a:schemeClr val="accent2"/>
              </a:solidFill>
            </a:endParaRPr>
          </a:p>
          <a:p>
            <a:pPr indent="457200" lvl="0" marL="0" rtl="0" algn="just">
              <a:spcBef>
                <a:spcPts val="0"/>
              </a:spcBef>
              <a:spcAft>
                <a:spcPts val="0"/>
              </a:spcAft>
              <a:buNone/>
            </a:pPr>
            <a:r>
              <a:rPr lang="en" sz="1400">
                <a:solidFill>
                  <a:schemeClr val="accent2"/>
                </a:solidFill>
              </a:rPr>
              <a:t>No geral, os diversos algoritmos que utilizam essa técnica como [Jain 1997] e [of Standarts and Technology 2009], possuem uma etapa de pré-processamento da imagem de entrada muito semelhante, onde a imagem passa pela binarização, afinamento e criação do mapa direcional.</a:t>
            </a:r>
            <a:endParaRPr sz="1400">
              <a:solidFill>
                <a:schemeClr val="accent2"/>
              </a:solidFill>
            </a:endParaRPr>
          </a:p>
        </p:txBody>
      </p:sp>
      <p:grpSp>
        <p:nvGrpSpPr>
          <p:cNvPr id="1028" name="Google Shape;1028;p36"/>
          <p:cNvGrpSpPr/>
          <p:nvPr/>
        </p:nvGrpSpPr>
        <p:grpSpPr>
          <a:xfrm>
            <a:off x="7747007" y="1132507"/>
            <a:ext cx="564204" cy="843887"/>
            <a:chOff x="2446425" y="1033300"/>
            <a:chExt cx="1176650" cy="1710350"/>
          </a:xfrm>
        </p:grpSpPr>
        <p:sp>
          <p:nvSpPr>
            <p:cNvPr id="1029" name="Google Shape;1029;p36"/>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36"/>
          <p:cNvGrpSpPr/>
          <p:nvPr/>
        </p:nvGrpSpPr>
        <p:grpSpPr>
          <a:xfrm flipH="1">
            <a:off x="7746989" y="2690169"/>
            <a:ext cx="564204" cy="805746"/>
            <a:chOff x="2446425" y="1033300"/>
            <a:chExt cx="1176650" cy="1710350"/>
          </a:xfrm>
        </p:grpSpPr>
        <p:sp>
          <p:nvSpPr>
            <p:cNvPr id="1034" name="Google Shape;1034;p36"/>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36"/>
          <p:cNvGrpSpPr/>
          <p:nvPr/>
        </p:nvGrpSpPr>
        <p:grpSpPr>
          <a:xfrm flipH="1">
            <a:off x="7746989" y="4209663"/>
            <a:ext cx="564204" cy="777183"/>
            <a:chOff x="2446425" y="1033300"/>
            <a:chExt cx="1176650" cy="1710350"/>
          </a:xfrm>
        </p:grpSpPr>
        <p:sp>
          <p:nvSpPr>
            <p:cNvPr id="1039" name="Google Shape;1039;p36"/>
            <p:cNvSpPr/>
            <p:nvPr/>
          </p:nvSpPr>
          <p:spPr>
            <a:xfrm>
              <a:off x="2556250" y="1262475"/>
              <a:ext cx="892400" cy="1443975"/>
            </a:xfrm>
            <a:custGeom>
              <a:rect b="b" l="l" r="r" t="t"/>
              <a:pathLst>
                <a:path extrusionOk="0" h="57759" w="35696">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2519050" y="1225275"/>
              <a:ext cx="966825" cy="1518375"/>
            </a:xfrm>
            <a:custGeom>
              <a:rect b="b" l="l" r="r" t="t"/>
              <a:pathLst>
                <a:path extrusionOk="0" h="60735" w="38673">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2483625" y="1070500"/>
              <a:ext cx="1108150" cy="1067600"/>
            </a:xfrm>
            <a:custGeom>
              <a:rect b="b" l="l" r="r" t="t"/>
              <a:pathLst>
                <a:path extrusionOk="0" h="42704" w="44326">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2446425" y="1033300"/>
              <a:ext cx="1176650" cy="1141825"/>
            </a:xfrm>
            <a:custGeom>
              <a:rect b="b" l="l" r="r" t="t"/>
              <a:pathLst>
                <a:path extrusionOk="0" h="45673" w="47066">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3" name="Google Shape;1043;p36"/>
          <p:cNvPicPr preferRelativeResize="0"/>
          <p:nvPr/>
        </p:nvPicPr>
        <p:blipFill>
          <a:blip r:embed="rId3">
            <a:alphaModFix/>
          </a:blip>
          <a:stretch>
            <a:fillRect/>
          </a:stretch>
        </p:blipFill>
        <p:spPr>
          <a:xfrm>
            <a:off x="7806451" y="1184924"/>
            <a:ext cx="445300" cy="445300"/>
          </a:xfrm>
          <a:prstGeom prst="rect">
            <a:avLst/>
          </a:prstGeom>
          <a:noFill/>
          <a:ln>
            <a:noFill/>
          </a:ln>
        </p:spPr>
      </p:pic>
      <p:pic>
        <p:nvPicPr>
          <p:cNvPr id="1044" name="Google Shape;1044;p36"/>
          <p:cNvPicPr preferRelativeResize="0"/>
          <p:nvPr/>
        </p:nvPicPr>
        <p:blipFill>
          <a:blip r:embed="rId3">
            <a:alphaModFix/>
          </a:blip>
          <a:stretch>
            <a:fillRect/>
          </a:stretch>
        </p:blipFill>
        <p:spPr>
          <a:xfrm>
            <a:off x="7806450" y="2732375"/>
            <a:ext cx="463850" cy="445300"/>
          </a:xfrm>
          <a:prstGeom prst="rect">
            <a:avLst/>
          </a:prstGeom>
          <a:noFill/>
          <a:ln>
            <a:noFill/>
          </a:ln>
        </p:spPr>
      </p:pic>
      <p:pic>
        <p:nvPicPr>
          <p:cNvPr id="1045" name="Google Shape;1045;p36"/>
          <p:cNvPicPr preferRelativeResize="0"/>
          <p:nvPr/>
        </p:nvPicPr>
        <p:blipFill>
          <a:blip r:embed="rId3">
            <a:alphaModFix/>
          </a:blip>
          <a:stretch>
            <a:fillRect/>
          </a:stretch>
        </p:blipFill>
        <p:spPr>
          <a:xfrm>
            <a:off x="7797175" y="4243051"/>
            <a:ext cx="463850" cy="463850"/>
          </a:xfrm>
          <a:prstGeom prst="rect">
            <a:avLst/>
          </a:prstGeom>
          <a:noFill/>
          <a:ln>
            <a:noFill/>
          </a:ln>
        </p:spPr>
      </p:pic>
      <p:grpSp>
        <p:nvGrpSpPr>
          <p:cNvPr id="1046" name="Google Shape;1046;p36"/>
          <p:cNvGrpSpPr/>
          <p:nvPr/>
        </p:nvGrpSpPr>
        <p:grpSpPr>
          <a:xfrm>
            <a:off x="7655348" y="1036859"/>
            <a:ext cx="747505" cy="305052"/>
            <a:chOff x="3150330" y="2683086"/>
            <a:chExt cx="1147184" cy="554842"/>
          </a:xfrm>
        </p:grpSpPr>
        <p:sp>
          <p:nvSpPr>
            <p:cNvPr id="1047" name="Google Shape;1047;p36"/>
            <p:cNvSpPr/>
            <p:nvPr/>
          </p:nvSpPr>
          <p:spPr>
            <a:xfrm>
              <a:off x="3150330" y="2923939"/>
              <a:ext cx="285654" cy="151604"/>
            </a:xfrm>
            <a:custGeom>
              <a:rect b="b" l="l" r="r" t="t"/>
              <a:pathLst>
                <a:path extrusionOk="0" h="8298" w="15633">
                  <a:moveTo>
                    <a:pt x="12183" y="0"/>
                  </a:moveTo>
                  <a:cubicBezTo>
                    <a:pt x="9103" y="0"/>
                    <a:pt x="4938" y="662"/>
                    <a:pt x="2917" y="2205"/>
                  </a:cubicBezTo>
                  <a:cubicBezTo>
                    <a:pt x="0" y="4432"/>
                    <a:pt x="3250" y="8015"/>
                    <a:pt x="5894" y="8289"/>
                  </a:cubicBezTo>
                  <a:cubicBezTo>
                    <a:pt x="5948" y="8295"/>
                    <a:pt x="6002" y="8298"/>
                    <a:pt x="6056" y="8298"/>
                  </a:cubicBezTo>
                  <a:cubicBezTo>
                    <a:pt x="8447" y="8298"/>
                    <a:pt x="10151" y="2816"/>
                    <a:pt x="14731" y="2816"/>
                  </a:cubicBezTo>
                  <a:cubicBezTo>
                    <a:pt x="15020" y="2816"/>
                    <a:pt x="15320" y="2837"/>
                    <a:pt x="15633" y="2884"/>
                  </a:cubicBezTo>
                  <a:lnTo>
                    <a:pt x="15359" y="372"/>
                  </a:lnTo>
                  <a:cubicBezTo>
                    <a:pt x="14701" y="130"/>
                    <a:pt x="13548" y="0"/>
                    <a:pt x="1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3569118" y="2923939"/>
              <a:ext cx="285672" cy="151604"/>
            </a:xfrm>
            <a:custGeom>
              <a:rect b="b" l="l" r="r" t="t"/>
              <a:pathLst>
                <a:path extrusionOk="0" h="8298" w="15634">
                  <a:moveTo>
                    <a:pt x="12184" y="0"/>
                  </a:moveTo>
                  <a:cubicBezTo>
                    <a:pt x="9103" y="0"/>
                    <a:pt x="4939" y="662"/>
                    <a:pt x="2918" y="2205"/>
                  </a:cubicBezTo>
                  <a:cubicBezTo>
                    <a:pt x="1" y="4432"/>
                    <a:pt x="3251" y="8015"/>
                    <a:pt x="5894" y="8289"/>
                  </a:cubicBezTo>
                  <a:cubicBezTo>
                    <a:pt x="5949" y="8295"/>
                    <a:pt x="6003" y="8298"/>
                    <a:pt x="6057" y="8298"/>
                  </a:cubicBezTo>
                  <a:cubicBezTo>
                    <a:pt x="8448" y="8298"/>
                    <a:pt x="10151" y="2816"/>
                    <a:pt x="14732" y="2816"/>
                  </a:cubicBezTo>
                  <a:cubicBezTo>
                    <a:pt x="15021" y="2816"/>
                    <a:pt x="15321" y="2837"/>
                    <a:pt x="15633" y="2884"/>
                  </a:cubicBezTo>
                  <a:lnTo>
                    <a:pt x="15360" y="372"/>
                  </a:lnTo>
                  <a:cubicBezTo>
                    <a:pt x="14701" y="130"/>
                    <a:pt x="13549" y="0"/>
                    <a:pt x="12184" y="0"/>
                  </a:cubicBezTo>
                  <a:close/>
                </a:path>
              </a:pathLst>
            </a:custGeom>
            <a:solidFill>
              <a:srgbClr val="2E4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3177520" y="2859446"/>
              <a:ext cx="1101284" cy="361984"/>
            </a:xfrm>
            <a:custGeom>
              <a:rect b="b" l="l" r="r" t="t"/>
              <a:pathLst>
                <a:path extrusionOk="0" h="19813" w="60270">
                  <a:moveTo>
                    <a:pt x="44157" y="1"/>
                  </a:moveTo>
                  <a:cubicBezTo>
                    <a:pt x="39567" y="1"/>
                    <a:pt x="34251" y="472"/>
                    <a:pt x="28647" y="1461"/>
                  </a:cubicBezTo>
                  <a:cubicBezTo>
                    <a:pt x="12454" y="4306"/>
                    <a:pt x="0" y="10402"/>
                    <a:pt x="822" y="15070"/>
                  </a:cubicBezTo>
                  <a:cubicBezTo>
                    <a:pt x="1360" y="18125"/>
                    <a:pt x="7458" y="19813"/>
                    <a:pt x="16146" y="19813"/>
                  </a:cubicBezTo>
                  <a:cubicBezTo>
                    <a:pt x="20730" y="19813"/>
                    <a:pt x="26034" y="19343"/>
                    <a:pt x="31623" y="18356"/>
                  </a:cubicBezTo>
                  <a:cubicBezTo>
                    <a:pt x="47816" y="15498"/>
                    <a:pt x="60270" y="9402"/>
                    <a:pt x="59448" y="4735"/>
                  </a:cubicBezTo>
                  <a:cubicBezTo>
                    <a:pt x="58911" y="1683"/>
                    <a:pt x="52830" y="1"/>
                    <a:pt x="44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3176972" y="2952258"/>
              <a:ext cx="254225" cy="197225"/>
            </a:xfrm>
            <a:custGeom>
              <a:rect b="b" l="l" r="r" t="t"/>
              <a:pathLst>
                <a:path extrusionOk="0" h="10795" w="13913">
                  <a:moveTo>
                    <a:pt x="12782" y="0"/>
                  </a:moveTo>
                  <a:cubicBezTo>
                    <a:pt x="10508" y="0"/>
                    <a:pt x="3709" y="2905"/>
                    <a:pt x="1733" y="6001"/>
                  </a:cubicBezTo>
                  <a:cubicBezTo>
                    <a:pt x="0" y="8731"/>
                    <a:pt x="3130" y="10794"/>
                    <a:pt x="5657" y="10794"/>
                  </a:cubicBezTo>
                  <a:cubicBezTo>
                    <a:pt x="5995" y="10794"/>
                    <a:pt x="6323" y="10757"/>
                    <a:pt x="6626" y="10680"/>
                  </a:cubicBezTo>
                  <a:cubicBezTo>
                    <a:pt x="9198" y="10025"/>
                    <a:pt x="8579" y="3358"/>
                    <a:pt x="13913" y="2251"/>
                  </a:cubicBezTo>
                  <a:lnTo>
                    <a:pt x="127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3369180" y="2902107"/>
              <a:ext cx="152740" cy="133883"/>
            </a:xfrm>
            <a:custGeom>
              <a:rect b="b" l="l" r="r" t="t"/>
              <a:pathLst>
                <a:path extrusionOk="0" h="7328" w="8359">
                  <a:moveTo>
                    <a:pt x="4176" y="0"/>
                  </a:moveTo>
                  <a:cubicBezTo>
                    <a:pt x="3957" y="0"/>
                    <a:pt x="3736" y="18"/>
                    <a:pt x="3513" y="54"/>
                  </a:cubicBezTo>
                  <a:cubicBezTo>
                    <a:pt x="1406" y="412"/>
                    <a:pt x="1" y="2305"/>
                    <a:pt x="370" y="4293"/>
                  </a:cubicBezTo>
                  <a:cubicBezTo>
                    <a:pt x="709" y="6075"/>
                    <a:pt x="2333" y="7327"/>
                    <a:pt x="4165" y="7327"/>
                  </a:cubicBezTo>
                  <a:cubicBezTo>
                    <a:pt x="4390" y="7327"/>
                    <a:pt x="4618" y="7309"/>
                    <a:pt x="4847" y="7270"/>
                  </a:cubicBezTo>
                  <a:cubicBezTo>
                    <a:pt x="6954" y="6924"/>
                    <a:pt x="8359" y="5019"/>
                    <a:pt x="7990" y="3031"/>
                  </a:cubicBezTo>
                  <a:cubicBezTo>
                    <a:pt x="7649" y="1254"/>
                    <a:pt x="6015" y="0"/>
                    <a:pt x="4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3429443" y="2699693"/>
              <a:ext cx="583075" cy="348044"/>
            </a:xfrm>
            <a:custGeom>
              <a:rect b="b" l="l" r="r" t="t"/>
              <a:pathLst>
                <a:path extrusionOk="0" h="19050" w="31910">
                  <a:moveTo>
                    <a:pt x="16963" y="0"/>
                  </a:moveTo>
                  <a:cubicBezTo>
                    <a:pt x="15948" y="0"/>
                    <a:pt x="14914" y="91"/>
                    <a:pt x="13872" y="275"/>
                  </a:cubicBezTo>
                  <a:cubicBezTo>
                    <a:pt x="5716" y="1716"/>
                    <a:pt x="1" y="8347"/>
                    <a:pt x="1025" y="17253"/>
                  </a:cubicBezTo>
                  <a:cubicBezTo>
                    <a:pt x="1108" y="17980"/>
                    <a:pt x="1644" y="18563"/>
                    <a:pt x="2358" y="18694"/>
                  </a:cubicBezTo>
                  <a:cubicBezTo>
                    <a:pt x="3660" y="18951"/>
                    <a:pt x="5182" y="19050"/>
                    <a:pt x="6751" y="19050"/>
                  </a:cubicBezTo>
                  <a:cubicBezTo>
                    <a:pt x="10924" y="19050"/>
                    <a:pt x="15428" y="18352"/>
                    <a:pt x="17003" y="18075"/>
                  </a:cubicBezTo>
                  <a:cubicBezTo>
                    <a:pt x="19182" y="17694"/>
                    <a:pt x="26826" y="16158"/>
                    <a:pt x="30981" y="13658"/>
                  </a:cubicBezTo>
                  <a:cubicBezTo>
                    <a:pt x="31600" y="13277"/>
                    <a:pt x="31909" y="12550"/>
                    <a:pt x="31743" y="11836"/>
                  </a:cubicBezTo>
                  <a:cubicBezTo>
                    <a:pt x="29926" y="4224"/>
                    <a:pt x="23888" y="0"/>
                    <a:pt x="16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3445322" y="2853709"/>
              <a:ext cx="567197" cy="194027"/>
            </a:xfrm>
            <a:custGeom>
              <a:rect b="b" l="l" r="r" t="t"/>
              <a:pathLst>
                <a:path extrusionOk="0" h="10620" w="31041">
                  <a:moveTo>
                    <a:pt x="29671" y="1"/>
                  </a:moveTo>
                  <a:cubicBezTo>
                    <a:pt x="25659" y="2680"/>
                    <a:pt x="17503" y="4323"/>
                    <a:pt x="15253" y="4716"/>
                  </a:cubicBezTo>
                  <a:cubicBezTo>
                    <a:pt x="13670" y="4984"/>
                    <a:pt x="9139" y="5688"/>
                    <a:pt x="4959" y="5688"/>
                  </a:cubicBezTo>
                  <a:cubicBezTo>
                    <a:pt x="3198" y="5688"/>
                    <a:pt x="1499" y="5563"/>
                    <a:pt x="108" y="5228"/>
                  </a:cubicBezTo>
                  <a:lnTo>
                    <a:pt x="108" y="5228"/>
                  </a:lnTo>
                  <a:cubicBezTo>
                    <a:pt x="1" y="6418"/>
                    <a:pt x="13" y="7609"/>
                    <a:pt x="156" y="8799"/>
                  </a:cubicBezTo>
                  <a:cubicBezTo>
                    <a:pt x="227" y="9526"/>
                    <a:pt x="775" y="10121"/>
                    <a:pt x="1489" y="10264"/>
                  </a:cubicBezTo>
                  <a:cubicBezTo>
                    <a:pt x="2788" y="10521"/>
                    <a:pt x="4308" y="10620"/>
                    <a:pt x="5875" y="10620"/>
                  </a:cubicBezTo>
                  <a:cubicBezTo>
                    <a:pt x="10044" y="10620"/>
                    <a:pt x="14551" y="9922"/>
                    <a:pt x="16134" y="9645"/>
                  </a:cubicBezTo>
                  <a:cubicBezTo>
                    <a:pt x="18301" y="9264"/>
                    <a:pt x="25957" y="7728"/>
                    <a:pt x="30100" y="5216"/>
                  </a:cubicBezTo>
                  <a:cubicBezTo>
                    <a:pt x="30731" y="4835"/>
                    <a:pt x="31040" y="4096"/>
                    <a:pt x="30862" y="3382"/>
                  </a:cubicBezTo>
                  <a:cubicBezTo>
                    <a:pt x="30588" y="2215"/>
                    <a:pt x="30183" y="1084"/>
                    <a:pt x="29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3165990" y="2683086"/>
              <a:ext cx="1131525" cy="554842"/>
            </a:xfrm>
            <a:custGeom>
              <a:rect b="b" l="l" r="r" t="t"/>
              <a:pathLst>
                <a:path extrusionOk="0" h="30369" w="61925">
                  <a:moveTo>
                    <a:pt x="14282" y="12895"/>
                  </a:moveTo>
                  <a:cubicBezTo>
                    <a:pt x="14335" y="12895"/>
                    <a:pt x="14389" y="12897"/>
                    <a:pt x="14443" y="12900"/>
                  </a:cubicBezTo>
                  <a:cubicBezTo>
                    <a:pt x="14347" y="13388"/>
                    <a:pt x="14276" y="13888"/>
                    <a:pt x="14228" y="14388"/>
                  </a:cubicBezTo>
                  <a:cubicBezTo>
                    <a:pt x="14216" y="14448"/>
                    <a:pt x="14204" y="14507"/>
                    <a:pt x="14204" y="14567"/>
                  </a:cubicBezTo>
                  <a:cubicBezTo>
                    <a:pt x="14097" y="15793"/>
                    <a:pt x="14109" y="17043"/>
                    <a:pt x="14252" y="18269"/>
                  </a:cubicBezTo>
                  <a:cubicBezTo>
                    <a:pt x="14252" y="18317"/>
                    <a:pt x="14276" y="18365"/>
                    <a:pt x="14288" y="18412"/>
                  </a:cubicBezTo>
                  <a:cubicBezTo>
                    <a:pt x="13526" y="18412"/>
                    <a:pt x="12788" y="18127"/>
                    <a:pt x="12228" y="17615"/>
                  </a:cubicBezTo>
                  <a:lnTo>
                    <a:pt x="12204" y="17591"/>
                  </a:lnTo>
                  <a:cubicBezTo>
                    <a:pt x="11787" y="17198"/>
                    <a:pt x="11514" y="16686"/>
                    <a:pt x="11406" y="16126"/>
                  </a:cubicBezTo>
                  <a:cubicBezTo>
                    <a:pt x="11275" y="15436"/>
                    <a:pt x="11430" y="14721"/>
                    <a:pt x="11835" y="14150"/>
                  </a:cubicBezTo>
                  <a:cubicBezTo>
                    <a:pt x="11918" y="14031"/>
                    <a:pt x="12002" y="13924"/>
                    <a:pt x="12097" y="13828"/>
                  </a:cubicBezTo>
                  <a:lnTo>
                    <a:pt x="12133" y="13793"/>
                  </a:lnTo>
                  <a:cubicBezTo>
                    <a:pt x="12585" y="13340"/>
                    <a:pt x="13169" y="13031"/>
                    <a:pt x="13800" y="12935"/>
                  </a:cubicBezTo>
                  <a:cubicBezTo>
                    <a:pt x="13960" y="12909"/>
                    <a:pt x="14121" y="12895"/>
                    <a:pt x="14282" y="12895"/>
                  </a:cubicBezTo>
                  <a:close/>
                  <a:moveTo>
                    <a:pt x="9835" y="14138"/>
                  </a:moveTo>
                  <a:lnTo>
                    <a:pt x="9835" y="14138"/>
                  </a:lnTo>
                  <a:cubicBezTo>
                    <a:pt x="9775" y="14293"/>
                    <a:pt x="9728" y="14459"/>
                    <a:pt x="9680" y="14626"/>
                  </a:cubicBezTo>
                  <a:cubicBezTo>
                    <a:pt x="7180" y="15531"/>
                    <a:pt x="4239" y="17114"/>
                    <a:pt x="2405" y="18900"/>
                  </a:cubicBezTo>
                  <a:cubicBezTo>
                    <a:pt x="2024" y="18400"/>
                    <a:pt x="1822" y="17876"/>
                    <a:pt x="1834" y="17424"/>
                  </a:cubicBezTo>
                  <a:cubicBezTo>
                    <a:pt x="1858" y="16924"/>
                    <a:pt x="2108" y="16495"/>
                    <a:pt x="2632" y="16102"/>
                  </a:cubicBezTo>
                  <a:cubicBezTo>
                    <a:pt x="3751" y="15245"/>
                    <a:pt x="6394" y="14340"/>
                    <a:pt x="9835" y="14138"/>
                  </a:cubicBezTo>
                  <a:close/>
                  <a:moveTo>
                    <a:pt x="31064" y="1815"/>
                  </a:moveTo>
                  <a:cubicBezTo>
                    <a:pt x="33850" y="1815"/>
                    <a:pt x="36505" y="2529"/>
                    <a:pt x="38743" y="3922"/>
                  </a:cubicBezTo>
                  <a:cubicBezTo>
                    <a:pt x="40755" y="5173"/>
                    <a:pt x="42398" y="6935"/>
                    <a:pt x="43506" y="9018"/>
                  </a:cubicBezTo>
                  <a:cubicBezTo>
                    <a:pt x="42934" y="9340"/>
                    <a:pt x="42339" y="9637"/>
                    <a:pt x="41732" y="9911"/>
                  </a:cubicBezTo>
                  <a:cubicBezTo>
                    <a:pt x="40807" y="10274"/>
                    <a:pt x="41079" y="11639"/>
                    <a:pt x="42051" y="11639"/>
                  </a:cubicBezTo>
                  <a:cubicBezTo>
                    <a:pt x="42067" y="11639"/>
                    <a:pt x="42084" y="11638"/>
                    <a:pt x="42101" y="11638"/>
                  </a:cubicBezTo>
                  <a:cubicBezTo>
                    <a:pt x="42220" y="11638"/>
                    <a:pt x="42351" y="11614"/>
                    <a:pt x="42458" y="11554"/>
                  </a:cubicBezTo>
                  <a:cubicBezTo>
                    <a:pt x="43125" y="11257"/>
                    <a:pt x="43732" y="10959"/>
                    <a:pt x="44280" y="10661"/>
                  </a:cubicBezTo>
                  <a:cubicBezTo>
                    <a:pt x="44577" y="11411"/>
                    <a:pt x="44815" y="12185"/>
                    <a:pt x="45006" y="12971"/>
                  </a:cubicBezTo>
                  <a:cubicBezTo>
                    <a:pt x="45065" y="13293"/>
                    <a:pt x="44923" y="13626"/>
                    <a:pt x="44637" y="13793"/>
                  </a:cubicBezTo>
                  <a:cubicBezTo>
                    <a:pt x="40327" y="16400"/>
                    <a:pt x="31921" y="17936"/>
                    <a:pt x="30980" y="18103"/>
                  </a:cubicBezTo>
                  <a:cubicBezTo>
                    <a:pt x="30276" y="18228"/>
                    <a:pt x="25363" y="19060"/>
                    <a:pt x="20870" y="19060"/>
                  </a:cubicBezTo>
                  <a:cubicBezTo>
                    <a:pt x="19365" y="19060"/>
                    <a:pt x="17906" y="18967"/>
                    <a:pt x="16669" y="18722"/>
                  </a:cubicBezTo>
                  <a:cubicBezTo>
                    <a:pt x="16514" y="18698"/>
                    <a:pt x="16371" y="18615"/>
                    <a:pt x="16252" y="18496"/>
                  </a:cubicBezTo>
                  <a:lnTo>
                    <a:pt x="16240" y="18484"/>
                  </a:lnTo>
                  <a:cubicBezTo>
                    <a:pt x="16133" y="18365"/>
                    <a:pt x="16062" y="18222"/>
                    <a:pt x="16050" y="18055"/>
                  </a:cubicBezTo>
                  <a:cubicBezTo>
                    <a:pt x="15955" y="17257"/>
                    <a:pt x="15919" y="16460"/>
                    <a:pt x="15943" y="15650"/>
                  </a:cubicBezTo>
                  <a:lnTo>
                    <a:pt x="15943" y="15650"/>
                  </a:lnTo>
                  <a:cubicBezTo>
                    <a:pt x="17213" y="15841"/>
                    <a:pt x="18505" y="15937"/>
                    <a:pt x="19798" y="15937"/>
                  </a:cubicBezTo>
                  <a:cubicBezTo>
                    <a:pt x="19874" y="15937"/>
                    <a:pt x="19951" y="15936"/>
                    <a:pt x="20027" y="15936"/>
                  </a:cubicBezTo>
                  <a:cubicBezTo>
                    <a:pt x="24491" y="15936"/>
                    <a:pt x="29218" y="15150"/>
                    <a:pt x="30421" y="14936"/>
                  </a:cubicBezTo>
                  <a:cubicBezTo>
                    <a:pt x="33100" y="14459"/>
                    <a:pt x="35743" y="13828"/>
                    <a:pt x="38338" y="13043"/>
                  </a:cubicBezTo>
                  <a:cubicBezTo>
                    <a:pt x="38815" y="12900"/>
                    <a:pt x="39077" y="12400"/>
                    <a:pt x="38934" y="11923"/>
                  </a:cubicBezTo>
                  <a:cubicBezTo>
                    <a:pt x="38817" y="11535"/>
                    <a:pt x="38463" y="11289"/>
                    <a:pt x="38078" y="11289"/>
                  </a:cubicBezTo>
                  <a:cubicBezTo>
                    <a:pt x="37991" y="11289"/>
                    <a:pt x="37902" y="11302"/>
                    <a:pt x="37815" y="11328"/>
                  </a:cubicBezTo>
                  <a:cubicBezTo>
                    <a:pt x="35278" y="12090"/>
                    <a:pt x="32707" y="12697"/>
                    <a:pt x="30111" y="13174"/>
                  </a:cubicBezTo>
                  <a:cubicBezTo>
                    <a:pt x="29383" y="13301"/>
                    <a:pt x="24474" y="14132"/>
                    <a:pt x="19984" y="14132"/>
                  </a:cubicBezTo>
                  <a:cubicBezTo>
                    <a:pt x="18605" y="14132"/>
                    <a:pt x="17265" y="14054"/>
                    <a:pt x="16098" y="13852"/>
                  </a:cubicBezTo>
                  <a:cubicBezTo>
                    <a:pt x="16169" y="13376"/>
                    <a:pt x="16264" y="12912"/>
                    <a:pt x="16371" y="12459"/>
                  </a:cubicBezTo>
                  <a:cubicBezTo>
                    <a:pt x="16371" y="12459"/>
                    <a:pt x="16371" y="12447"/>
                    <a:pt x="16383" y="12447"/>
                  </a:cubicBezTo>
                  <a:cubicBezTo>
                    <a:pt x="16395" y="12400"/>
                    <a:pt x="16407" y="12364"/>
                    <a:pt x="16407" y="12316"/>
                  </a:cubicBezTo>
                  <a:cubicBezTo>
                    <a:pt x="16871" y="10542"/>
                    <a:pt x="17705" y="8875"/>
                    <a:pt x="18836" y="7423"/>
                  </a:cubicBezTo>
                  <a:cubicBezTo>
                    <a:pt x="21027" y="4649"/>
                    <a:pt x="24337" y="2744"/>
                    <a:pt x="28159" y="2065"/>
                  </a:cubicBezTo>
                  <a:cubicBezTo>
                    <a:pt x="29111" y="1898"/>
                    <a:pt x="30087" y="1815"/>
                    <a:pt x="31064" y="1815"/>
                  </a:cubicBezTo>
                  <a:close/>
                  <a:moveTo>
                    <a:pt x="9656" y="16567"/>
                  </a:moveTo>
                  <a:cubicBezTo>
                    <a:pt x="9787" y="17162"/>
                    <a:pt x="10025" y="17722"/>
                    <a:pt x="10383" y="18222"/>
                  </a:cubicBezTo>
                  <a:cubicBezTo>
                    <a:pt x="9359" y="19412"/>
                    <a:pt x="8751" y="20865"/>
                    <a:pt x="8263" y="22067"/>
                  </a:cubicBezTo>
                  <a:cubicBezTo>
                    <a:pt x="7775" y="23258"/>
                    <a:pt x="7311" y="24389"/>
                    <a:pt x="6703" y="24544"/>
                  </a:cubicBezTo>
                  <a:cubicBezTo>
                    <a:pt x="6465" y="24604"/>
                    <a:pt x="6208" y="24633"/>
                    <a:pt x="5943" y="24633"/>
                  </a:cubicBezTo>
                  <a:cubicBezTo>
                    <a:pt x="4740" y="24633"/>
                    <a:pt x="3365" y="24047"/>
                    <a:pt x="2751" y="23199"/>
                  </a:cubicBezTo>
                  <a:cubicBezTo>
                    <a:pt x="2310" y="22603"/>
                    <a:pt x="2334" y="21948"/>
                    <a:pt x="2798" y="21222"/>
                  </a:cubicBezTo>
                  <a:cubicBezTo>
                    <a:pt x="3894" y="19496"/>
                    <a:pt x="6942" y="17650"/>
                    <a:pt x="9656" y="16567"/>
                  </a:cubicBezTo>
                  <a:close/>
                  <a:moveTo>
                    <a:pt x="31112" y="0"/>
                  </a:moveTo>
                  <a:cubicBezTo>
                    <a:pt x="30046" y="0"/>
                    <a:pt x="28951" y="95"/>
                    <a:pt x="27837" y="291"/>
                  </a:cubicBezTo>
                  <a:cubicBezTo>
                    <a:pt x="21360" y="1434"/>
                    <a:pt x="16645" y="5565"/>
                    <a:pt x="14883" y="11126"/>
                  </a:cubicBezTo>
                  <a:cubicBezTo>
                    <a:pt x="14683" y="11105"/>
                    <a:pt x="14483" y="11093"/>
                    <a:pt x="14283" y="11093"/>
                  </a:cubicBezTo>
                  <a:cubicBezTo>
                    <a:pt x="14019" y="11093"/>
                    <a:pt x="13754" y="11114"/>
                    <a:pt x="13490" y="11161"/>
                  </a:cubicBezTo>
                  <a:cubicBezTo>
                    <a:pt x="12609" y="11304"/>
                    <a:pt x="11776" y="11697"/>
                    <a:pt x="11097" y="12292"/>
                  </a:cubicBezTo>
                  <a:cubicBezTo>
                    <a:pt x="7787" y="12328"/>
                    <a:pt x="3644" y="13054"/>
                    <a:pt x="1524" y="14674"/>
                  </a:cubicBezTo>
                  <a:cubicBezTo>
                    <a:pt x="334" y="15591"/>
                    <a:pt x="60" y="16638"/>
                    <a:pt x="24" y="17353"/>
                  </a:cubicBezTo>
                  <a:cubicBezTo>
                    <a:pt x="0" y="18353"/>
                    <a:pt x="429" y="19400"/>
                    <a:pt x="1227" y="20317"/>
                  </a:cubicBezTo>
                  <a:cubicBezTo>
                    <a:pt x="512" y="21484"/>
                    <a:pt x="441" y="22734"/>
                    <a:pt x="1012" y="23818"/>
                  </a:cubicBezTo>
                  <a:cubicBezTo>
                    <a:pt x="965" y="24175"/>
                    <a:pt x="977" y="24532"/>
                    <a:pt x="1036" y="24889"/>
                  </a:cubicBezTo>
                  <a:cubicBezTo>
                    <a:pt x="1334" y="26592"/>
                    <a:pt x="2846" y="27925"/>
                    <a:pt x="5525" y="28866"/>
                  </a:cubicBezTo>
                  <a:cubicBezTo>
                    <a:pt x="5623" y="28901"/>
                    <a:pt x="5723" y="28918"/>
                    <a:pt x="5821" y="28918"/>
                  </a:cubicBezTo>
                  <a:cubicBezTo>
                    <a:pt x="6190" y="28918"/>
                    <a:pt x="6536" y="28685"/>
                    <a:pt x="6668" y="28318"/>
                  </a:cubicBezTo>
                  <a:cubicBezTo>
                    <a:pt x="6834" y="27842"/>
                    <a:pt x="6584" y="27330"/>
                    <a:pt x="6120" y="27163"/>
                  </a:cubicBezTo>
                  <a:cubicBezTo>
                    <a:pt x="5334" y="26913"/>
                    <a:pt x="4596" y="26556"/>
                    <a:pt x="3917" y="26092"/>
                  </a:cubicBezTo>
                  <a:lnTo>
                    <a:pt x="3917" y="26092"/>
                  </a:lnTo>
                  <a:cubicBezTo>
                    <a:pt x="4560" y="26306"/>
                    <a:pt x="5239" y="26425"/>
                    <a:pt x="5930" y="26437"/>
                  </a:cubicBezTo>
                  <a:cubicBezTo>
                    <a:pt x="6334" y="26437"/>
                    <a:pt x="6739" y="26378"/>
                    <a:pt x="7132" y="26282"/>
                  </a:cubicBezTo>
                  <a:cubicBezTo>
                    <a:pt x="8620" y="25901"/>
                    <a:pt x="9251" y="24365"/>
                    <a:pt x="9918" y="22746"/>
                  </a:cubicBezTo>
                  <a:cubicBezTo>
                    <a:pt x="10371" y="21639"/>
                    <a:pt x="10883" y="20401"/>
                    <a:pt x="11692" y="19448"/>
                  </a:cubicBezTo>
                  <a:cubicBezTo>
                    <a:pt x="12478" y="19948"/>
                    <a:pt x="13383" y="20210"/>
                    <a:pt x="14312" y="20210"/>
                  </a:cubicBezTo>
                  <a:cubicBezTo>
                    <a:pt x="14585" y="20210"/>
                    <a:pt x="14859" y="20186"/>
                    <a:pt x="15133" y="20151"/>
                  </a:cubicBezTo>
                  <a:cubicBezTo>
                    <a:pt x="15216" y="20127"/>
                    <a:pt x="15288" y="20115"/>
                    <a:pt x="15371" y="20103"/>
                  </a:cubicBezTo>
                  <a:cubicBezTo>
                    <a:pt x="15657" y="20282"/>
                    <a:pt x="15978" y="20424"/>
                    <a:pt x="16312" y="20484"/>
                  </a:cubicBezTo>
                  <a:cubicBezTo>
                    <a:pt x="17698" y="20735"/>
                    <a:pt x="19095" y="20856"/>
                    <a:pt x="20501" y="20856"/>
                  </a:cubicBezTo>
                  <a:cubicBezTo>
                    <a:pt x="20629" y="20856"/>
                    <a:pt x="20756" y="20855"/>
                    <a:pt x="20884" y="20853"/>
                  </a:cubicBezTo>
                  <a:cubicBezTo>
                    <a:pt x="25361" y="20853"/>
                    <a:pt x="30111" y="20067"/>
                    <a:pt x="31290" y="19865"/>
                  </a:cubicBezTo>
                  <a:cubicBezTo>
                    <a:pt x="32885" y="19579"/>
                    <a:pt x="41065" y="18043"/>
                    <a:pt x="45577" y="15329"/>
                  </a:cubicBezTo>
                  <a:cubicBezTo>
                    <a:pt x="46530" y="14757"/>
                    <a:pt x="47006" y="13626"/>
                    <a:pt x="46756" y="12531"/>
                  </a:cubicBezTo>
                  <a:cubicBezTo>
                    <a:pt x="46589" y="11864"/>
                    <a:pt x="46387" y="11209"/>
                    <a:pt x="46161" y="10566"/>
                  </a:cubicBezTo>
                  <a:lnTo>
                    <a:pt x="46161" y="10566"/>
                  </a:lnTo>
                  <a:cubicBezTo>
                    <a:pt x="55007" y="10685"/>
                    <a:pt x="59317" y="12614"/>
                    <a:pt x="59651" y="14543"/>
                  </a:cubicBezTo>
                  <a:cubicBezTo>
                    <a:pt x="59972" y="16317"/>
                    <a:pt x="57341" y="18758"/>
                    <a:pt x="52614" y="21067"/>
                  </a:cubicBezTo>
                  <a:cubicBezTo>
                    <a:pt x="47435" y="23603"/>
                    <a:pt x="40315" y="25758"/>
                    <a:pt x="32564" y="27116"/>
                  </a:cubicBezTo>
                  <a:cubicBezTo>
                    <a:pt x="27139" y="28072"/>
                    <a:pt x="21836" y="28564"/>
                    <a:pt x="17195" y="28564"/>
                  </a:cubicBezTo>
                  <a:cubicBezTo>
                    <a:pt x="14553" y="28564"/>
                    <a:pt x="12126" y="28404"/>
                    <a:pt x="10013" y="28080"/>
                  </a:cubicBezTo>
                  <a:cubicBezTo>
                    <a:pt x="9968" y="28074"/>
                    <a:pt x="9923" y="28071"/>
                    <a:pt x="9879" y="28071"/>
                  </a:cubicBezTo>
                  <a:cubicBezTo>
                    <a:pt x="9432" y="28071"/>
                    <a:pt x="9043" y="28387"/>
                    <a:pt x="8978" y="28842"/>
                  </a:cubicBezTo>
                  <a:cubicBezTo>
                    <a:pt x="8906" y="29330"/>
                    <a:pt x="9240" y="29795"/>
                    <a:pt x="9740" y="29866"/>
                  </a:cubicBezTo>
                  <a:cubicBezTo>
                    <a:pt x="12061" y="30201"/>
                    <a:pt x="14393" y="30368"/>
                    <a:pt x="16736" y="30368"/>
                  </a:cubicBezTo>
                  <a:cubicBezTo>
                    <a:pt x="16892" y="30368"/>
                    <a:pt x="17049" y="30368"/>
                    <a:pt x="17205" y="30366"/>
                  </a:cubicBezTo>
                  <a:cubicBezTo>
                    <a:pt x="21955" y="30366"/>
                    <a:pt x="27361" y="29866"/>
                    <a:pt x="32873" y="28902"/>
                  </a:cubicBezTo>
                  <a:cubicBezTo>
                    <a:pt x="40791" y="27509"/>
                    <a:pt x="48078" y="25306"/>
                    <a:pt x="53400" y="22687"/>
                  </a:cubicBezTo>
                  <a:cubicBezTo>
                    <a:pt x="59151" y="19889"/>
                    <a:pt x="61925" y="16972"/>
                    <a:pt x="61437" y="14245"/>
                  </a:cubicBezTo>
                  <a:cubicBezTo>
                    <a:pt x="60829" y="10768"/>
                    <a:pt x="54995" y="8780"/>
                    <a:pt x="45399" y="8756"/>
                  </a:cubicBezTo>
                  <a:cubicBezTo>
                    <a:pt x="42693" y="3283"/>
                    <a:pt x="37378" y="0"/>
                    <a:pt x="31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36"/>
          <p:cNvGrpSpPr/>
          <p:nvPr/>
        </p:nvGrpSpPr>
        <p:grpSpPr>
          <a:xfrm>
            <a:off x="7828757" y="2396719"/>
            <a:ext cx="419236" cy="445311"/>
            <a:chOff x="2121716" y="4764131"/>
            <a:chExt cx="738611" cy="744667"/>
          </a:xfrm>
        </p:grpSpPr>
        <p:sp>
          <p:nvSpPr>
            <p:cNvPr id="1056" name="Google Shape;1056;p36"/>
            <p:cNvSpPr/>
            <p:nvPr/>
          </p:nvSpPr>
          <p:spPr>
            <a:xfrm>
              <a:off x="2147389" y="4865931"/>
              <a:ext cx="687064" cy="619097"/>
            </a:xfrm>
            <a:custGeom>
              <a:rect b="b" l="l" r="r" t="t"/>
              <a:pathLst>
                <a:path extrusionOk="0" h="33886" w="37601">
                  <a:moveTo>
                    <a:pt x="18800" y="4194"/>
                  </a:moveTo>
                  <a:cubicBezTo>
                    <a:pt x="19032" y="4194"/>
                    <a:pt x="19265" y="4316"/>
                    <a:pt x="19384" y="4561"/>
                  </a:cubicBezTo>
                  <a:lnTo>
                    <a:pt x="20777" y="7370"/>
                  </a:lnTo>
                  <a:lnTo>
                    <a:pt x="23884" y="7823"/>
                  </a:lnTo>
                  <a:cubicBezTo>
                    <a:pt x="24420" y="7894"/>
                    <a:pt x="24622" y="8549"/>
                    <a:pt x="24241" y="8930"/>
                  </a:cubicBezTo>
                  <a:lnTo>
                    <a:pt x="21991" y="11133"/>
                  </a:lnTo>
                  <a:lnTo>
                    <a:pt x="22527" y="14228"/>
                  </a:lnTo>
                  <a:cubicBezTo>
                    <a:pt x="22593" y="14643"/>
                    <a:pt x="22256" y="14983"/>
                    <a:pt x="21877" y="14983"/>
                  </a:cubicBezTo>
                  <a:cubicBezTo>
                    <a:pt x="21777" y="14983"/>
                    <a:pt x="21674" y="14959"/>
                    <a:pt x="21574" y="14907"/>
                  </a:cubicBezTo>
                  <a:lnTo>
                    <a:pt x="18800" y="13443"/>
                  </a:lnTo>
                  <a:lnTo>
                    <a:pt x="16014" y="14907"/>
                  </a:lnTo>
                  <a:cubicBezTo>
                    <a:pt x="15915" y="14959"/>
                    <a:pt x="15812" y="14983"/>
                    <a:pt x="15713" y="14983"/>
                  </a:cubicBezTo>
                  <a:cubicBezTo>
                    <a:pt x="15337" y="14983"/>
                    <a:pt x="15008" y="14643"/>
                    <a:pt x="15074" y="14228"/>
                  </a:cubicBezTo>
                  <a:lnTo>
                    <a:pt x="15609" y="11133"/>
                  </a:lnTo>
                  <a:lnTo>
                    <a:pt x="13359" y="8930"/>
                  </a:lnTo>
                  <a:cubicBezTo>
                    <a:pt x="12966" y="8549"/>
                    <a:pt x="13180" y="7894"/>
                    <a:pt x="13716" y="7823"/>
                  </a:cubicBezTo>
                  <a:lnTo>
                    <a:pt x="16824" y="7370"/>
                  </a:lnTo>
                  <a:lnTo>
                    <a:pt x="18217" y="4561"/>
                  </a:lnTo>
                  <a:cubicBezTo>
                    <a:pt x="18336" y="4316"/>
                    <a:pt x="18568" y="4194"/>
                    <a:pt x="18800" y="4194"/>
                  </a:cubicBezTo>
                  <a:close/>
                  <a:moveTo>
                    <a:pt x="18800" y="17648"/>
                  </a:moveTo>
                  <a:cubicBezTo>
                    <a:pt x="19032" y="17648"/>
                    <a:pt x="19265" y="17771"/>
                    <a:pt x="19384" y="18015"/>
                  </a:cubicBezTo>
                  <a:lnTo>
                    <a:pt x="20777" y="20824"/>
                  </a:lnTo>
                  <a:lnTo>
                    <a:pt x="23884" y="21277"/>
                  </a:lnTo>
                  <a:cubicBezTo>
                    <a:pt x="24408" y="21348"/>
                    <a:pt x="24622" y="22003"/>
                    <a:pt x="24241" y="22384"/>
                  </a:cubicBezTo>
                  <a:lnTo>
                    <a:pt x="24241" y="22372"/>
                  </a:lnTo>
                  <a:lnTo>
                    <a:pt x="21991" y="24575"/>
                  </a:lnTo>
                  <a:lnTo>
                    <a:pt x="22527" y="27671"/>
                  </a:lnTo>
                  <a:cubicBezTo>
                    <a:pt x="22586" y="28063"/>
                    <a:pt x="22289" y="28433"/>
                    <a:pt x="21884" y="28433"/>
                  </a:cubicBezTo>
                  <a:cubicBezTo>
                    <a:pt x="21777" y="28421"/>
                    <a:pt x="21670" y="28397"/>
                    <a:pt x="21586" y="28349"/>
                  </a:cubicBezTo>
                  <a:lnTo>
                    <a:pt x="18800" y="26897"/>
                  </a:lnTo>
                  <a:lnTo>
                    <a:pt x="16026" y="28349"/>
                  </a:lnTo>
                  <a:cubicBezTo>
                    <a:pt x="15927" y="28401"/>
                    <a:pt x="15824" y="28425"/>
                    <a:pt x="15724" y="28425"/>
                  </a:cubicBezTo>
                  <a:cubicBezTo>
                    <a:pt x="15345" y="28425"/>
                    <a:pt x="15010" y="28085"/>
                    <a:pt x="15085" y="27671"/>
                  </a:cubicBezTo>
                  <a:lnTo>
                    <a:pt x="15609" y="24575"/>
                  </a:lnTo>
                  <a:lnTo>
                    <a:pt x="13359" y="22384"/>
                  </a:lnTo>
                  <a:cubicBezTo>
                    <a:pt x="12966" y="22003"/>
                    <a:pt x="13180" y="21348"/>
                    <a:pt x="13716" y="21265"/>
                  </a:cubicBezTo>
                  <a:lnTo>
                    <a:pt x="16824" y="20824"/>
                  </a:lnTo>
                  <a:lnTo>
                    <a:pt x="18217" y="18015"/>
                  </a:lnTo>
                  <a:cubicBezTo>
                    <a:pt x="18336" y="17771"/>
                    <a:pt x="18568" y="17648"/>
                    <a:pt x="18800" y="17648"/>
                  </a:cubicBezTo>
                  <a:close/>
                  <a:moveTo>
                    <a:pt x="18800" y="0"/>
                  </a:moveTo>
                  <a:lnTo>
                    <a:pt x="16014" y="1465"/>
                  </a:lnTo>
                  <a:cubicBezTo>
                    <a:pt x="15926" y="1509"/>
                    <a:pt x="15824" y="1534"/>
                    <a:pt x="15720" y="1534"/>
                  </a:cubicBezTo>
                  <a:cubicBezTo>
                    <a:pt x="15683" y="1534"/>
                    <a:pt x="15646" y="1531"/>
                    <a:pt x="15609" y="1524"/>
                  </a:cubicBezTo>
                  <a:lnTo>
                    <a:pt x="8168" y="16419"/>
                  </a:lnTo>
                  <a:lnTo>
                    <a:pt x="8204" y="16479"/>
                  </a:lnTo>
                  <a:lnTo>
                    <a:pt x="11311" y="16919"/>
                  </a:lnTo>
                  <a:cubicBezTo>
                    <a:pt x="11835" y="17003"/>
                    <a:pt x="12049" y="17657"/>
                    <a:pt x="11668" y="18038"/>
                  </a:cubicBezTo>
                  <a:lnTo>
                    <a:pt x="9418" y="20241"/>
                  </a:lnTo>
                  <a:lnTo>
                    <a:pt x="9942" y="23337"/>
                  </a:lnTo>
                  <a:cubicBezTo>
                    <a:pt x="10013" y="23730"/>
                    <a:pt x="9704" y="24099"/>
                    <a:pt x="9299" y="24099"/>
                  </a:cubicBezTo>
                  <a:cubicBezTo>
                    <a:pt x="9204" y="24099"/>
                    <a:pt x="9097" y="24075"/>
                    <a:pt x="9001" y="24027"/>
                  </a:cubicBezTo>
                  <a:lnTo>
                    <a:pt x="6215" y="22551"/>
                  </a:lnTo>
                  <a:lnTo>
                    <a:pt x="4691" y="23360"/>
                  </a:lnTo>
                  <a:lnTo>
                    <a:pt x="4394" y="23968"/>
                  </a:lnTo>
                  <a:cubicBezTo>
                    <a:pt x="8435" y="27638"/>
                    <a:pt x="13600" y="29532"/>
                    <a:pt x="18810" y="29532"/>
                  </a:cubicBezTo>
                  <a:cubicBezTo>
                    <a:pt x="22457" y="29532"/>
                    <a:pt x="26125" y="28603"/>
                    <a:pt x="29444" y="26706"/>
                  </a:cubicBezTo>
                  <a:cubicBezTo>
                    <a:pt x="29560" y="26640"/>
                    <a:pt x="29674" y="26611"/>
                    <a:pt x="29780" y="26611"/>
                  </a:cubicBezTo>
                  <a:cubicBezTo>
                    <a:pt x="30360" y="26611"/>
                    <a:pt x="30721" y="27475"/>
                    <a:pt x="30087" y="27837"/>
                  </a:cubicBezTo>
                  <a:cubicBezTo>
                    <a:pt x="26565" y="29849"/>
                    <a:pt x="22676" y="30831"/>
                    <a:pt x="18813" y="30831"/>
                  </a:cubicBezTo>
                  <a:cubicBezTo>
                    <a:pt x="13118" y="30831"/>
                    <a:pt x="7478" y="28696"/>
                    <a:pt x="3143" y="24575"/>
                  </a:cubicBezTo>
                  <a:lnTo>
                    <a:pt x="3132" y="24575"/>
                  </a:lnTo>
                  <a:cubicBezTo>
                    <a:pt x="3001" y="24456"/>
                    <a:pt x="2870" y="24325"/>
                    <a:pt x="2739" y="24194"/>
                  </a:cubicBezTo>
                  <a:cubicBezTo>
                    <a:pt x="2441" y="23896"/>
                    <a:pt x="2051" y="23747"/>
                    <a:pt x="1663" y="23747"/>
                  </a:cubicBezTo>
                  <a:cubicBezTo>
                    <a:pt x="1274" y="23747"/>
                    <a:pt x="887" y="23896"/>
                    <a:pt x="596" y="24194"/>
                  </a:cubicBezTo>
                  <a:cubicBezTo>
                    <a:pt x="0" y="24789"/>
                    <a:pt x="0" y="25754"/>
                    <a:pt x="596" y="26349"/>
                  </a:cubicBezTo>
                  <a:cubicBezTo>
                    <a:pt x="5620" y="31373"/>
                    <a:pt x="12207" y="33886"/>
                    <a:pt x="18796" y="33886"/>
                  </a:cubicBezTo>
                  <a:cubicBezTo>
                    <a:pt x="25384" y="33886"/>
                    <a:pt x="31974" y="31373"/>
                    <a:pt x="37005" y="26349"/>
                  </a:cubicBezTo>
                  <a:cubicBezTo>
                    <a:pt x="37600" y="25754"/>
                    <a:pt x="37588" y="24789"/>
                    <a:pt x="37005" y="24194"/>
                  </a:cubicBezTo>
                  <a:cubicBezTo>
                    <a:pt x="36707" y="23896"/>
                    <a:pt x="36317" y="23747"/>
                    <a:pt x="35927" y="23747"/>
                  </a:cubicBezTo>
                  <a:cubicBezTo>
                    <a:pt x="35537" y="23747"/>
                    <a:pt x="35147" y="23896"/>
                    <a:pt x="34850" y="24194"/>
                  </a:cubicBezTo>
                  <a:cubicBezTo>
                    <a:pt x="34731" y="24325"/>
                    <a:pt x="34600" y="24444"/>
                    <a:pt x="34469" y="24575"/>
                  </a:cubicBezTo>
                  <a:lnTo>
                    <a:pt x="34445" y="24599"/>
                  </a:lnTo>
                  <a:cubicBezTo>
                    <a:pt x="33778" y="25230"/>
                    <a:pt x="33076" y="25813"/>
                    <a:pt x="32349" y="26361"/>
                  </a:cubicBezTo>
                  <a:cubicBezTo>
                    <a:pt x="32223" y="26446"/>
                    <a:pt x="32095" y="26483"/>
                    <a:pt x="31974" y="26483"/>
                  </a:cubicBezTo>
                  <a:cubicBezTo>
                    <a:pt x="31435" y="26483"/>
                    <a:pt x="31038" y="25751"/>
                    <a:pt x="31564" y="25313"/>
                  </a:cubicBezTo>
                  <a:cubicBezTo>
                    <a:pt x="32135" y="24896"/>
                    <a:pt x="32683" y="24444"/>
                    <a:pt x="33207" y="23968"/>
                  </a:cubicBezTo>
                  <a:lnTo>
                    <a:pt x="32897" y="23360"/>
                  </a:lnTo>
                  <a:lnTo>
                    <a:pt x="31373" y="22551"/>
                  </a:lnTo>
                  <a:lnTo>
                    <a:pt x="28599" y="24015"/>
                  </a:lnTo>
                  <a:cubicBezTo>
                    <a:pt x="28504" y="24063"/>
                    <a:pt x="28397" y="24087"/>
                    <a:pt x="28301" y="24087"/>
                  </a:cubicBezTo>
                  <a:cubicBezTo>
                    <a:pt x="27897" y="24087"/>
                    <a:pt x="27587" y="23730"/>
                    <a:pt x="27658" y="23325"/>
                  </a:cubicBezTo>
                  <a:lnTo>
                    <a:pt x="28182" y="20229"/>
                  </a:lnTo>
                  <a:lnTo>
                    <a:pt x="25944" y="18038"/>
                  </a:lnTo>
                  <a:cubicBezTo>
                    <a:pt x="25551" y="17669"/>
                    <a:pt x="25765" y="17014"/>
                    <a:pt x="26301" y="16931"/>
                  </a:cubicBezTo>
                  <a:lnTo>
                    <a:pt x="29409" y="16491"/>
                  </a:lnTo>
                  <a:lnTo>
                    <a:pt x="29432" y="16431"/>
                  </a:lnTo>
                  <a:lnTo>
                    <a:pt x="21991" y="1524"/>
                  </a:lnTo>
                  <a:cubicBezTo>
                    <a:pt x="21955" y="1536"/>
                    <a:pt x="21920" y="1536"/>
                    <a:pt x="21884" y="1536"/>
                  </a:cubicBezTo>
                  <a:cubicBezTo>
                    <a:pt x="21777" y="1536"/>
                    <a:pt x="21681" y="1513"/>
                    <a:pt x="21586" y="1465"/>
                  </a:cubicBezTo>
                  <a:lnTo>
                    <a:pt x="188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2251378" y="5188963"/>
              <a:ext cx="75283" cy="83549"/>
            </a:xfrm>
            <a:custGeom>
              <a:rect b="b" l="l" r="r" t="t"/>
              <a:pathLst>
                <a:path extrusionOk="0" h="4573" w="4120">
                  <a:moveTo>
                    <a:pt x="1846" y="0"/>
                  </a:moveTo>
                  <a:lnTo>
                    <a:pt x="0" y="3679"/>
                  </a:lnTo>
                  <a:lnTo>
                    <a:pt x="227" y="3560"/>
                  </a:lnTo>
                  <a:cubicBezTo>
                    <a:pt x="322" y="3513"/>
                    <a:pt x="426" y="3489"/>
                    <a:pt x="530" y="3489"/>
                  </a:cubicBezTo>
                  <a:cubicBezTo>
                    <a:pt x="634" y="3489"/>
                    <a:pt x="739" y="3513"/>
                    <a:pt x="834" y="3560"/>
                  </a:cubicBezTo>
                  <a:lnTo>
                    <a:pt x="2751" y="4572"/>
                  </a:lnTo>
                  <a:lnTo>
                    <a:pt x="2382" y="2441"/>
                  </a:lnTo>
                  <a:cubicBezTo>
                    <a:pt x="2346" y="2227"/>
                    <a:pt x="2417" y="2012"/>
                    <a:pt x="2572" y="1858"/>
                  </a:cubicBezTo>
                  <a:lnTo>
                    <a:pt x="4120" y="345"/>
                  </a:lnTo>
                  <a:lnTo>
                    <a:pt x="1977" y="36"/>
                  </a:lnTo>
                  <a:cubicBezTo>
                    <a:pt x="1929" y="36"/>
                    <a:pt x="1882" y="24"/>
                    <a:pt x="1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2450219" y="4787845"/>
              <a:ext cx="81166" cy="72660"/>
            </a:xfrm>
            <a:custGeom>
              <a:rect b="b" l="l" r="r" t="t"/>
              <a:pathLst>
                <a:path extrusionOk="0" h="3977" w="4442">
                  <a:moveTo>
                    <a:pt x="2227" y="0"/>
                  </a:moveTo>
                  <a:cubicBezTo>
                    <a:pt x="2084" y="0"/>
                    <a:pt x="1846" y="191"/>
                    <a:pt x="1644" y="595"/>
                  </a:cubicBezTo>
                  <a:lnTo>
                    <a:pt x="36" y="3810"/>
                  </a:lnTo>
                  <a:lnTo>
                    <a:pt x="1" y="3977"/>
                  </a:lnTo>
                  <a:lnTo>
                    <a:pt x="1918" y="2965"/>
                  </a:lnTo>
                  <a:cubicBezTo>
                    <a:pt x="2013" y="2917"/>
                    <a:pt x="2117" y="2893"/>
                    <a:pt x="2221" y="2893"/>
                  </a:cubicBezTo>
                  <a:cubicBezTo>
                    <a:pt x="2325" y="2893"/>
                    <a:pt x="2430" y="2917"/>
                    <a:pt x="2525" y="2965"/>
                  </a:cubicBezTo>
                  <a:lnTo>
                    <a:pt x="4442" y="3977"/>
                  </a:lnTo>
                  <a:lnTo>
                    <a:pt x="4442" y="3977"/>
                  </a:lnTo>
                  <a:lnTo>
                    <a:pt x="4418" y="3810"/>
                  </a:lnTo>
                  <a:lnTo>
                    <a:pt x="2811" y="595"/>
                  </a:lnTo>
                  <a:cubicBezTo>
                    <a:pt x="2596" y="179"/>
                    <a:pt x="2358" y="0"/>
                    <a:pt x="2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2655164" y="5188963"/>
              <a:ext cx="75082" cy="83549"/>
            </a:xfrm>
            <a:custGeom>
              <a:rect b="b" l="l" r="r" t="t"/>
              <a:pathLst>
                <a:path extrusionOk="0" h="4573" w="4109">
                  <a:moveTo>
                    <a:pt x="2274" y="0"/>
                  </a:moveTo>
                  <a:cubicBezTo>
                    <a:pt x="2227" y="24"/>
                    <a:pt x="2179" y="36"/>
                    <a:pt x="2132" y="36"/>
                  </a:cubicBezTo>
                  <a:lnTo>
                    <a:pt x="0" y="345"/>
                  </a:lnTo>
                  <a:lnTo>
                    <a:pt x="1548" y="1858"/>
                  </a:lnTo>
                  <a:cubicBezTo>
                    <a:pt x="1703" y="2012"/>
                    <a:pt x="1774" y="2227"/>
                    <a:pt x="1727" y="2441"/>
                  </a:cubicBezTo>
                  <a:lnTo>
                    <a:pt x="1370" y="4572"/>
                  </a:lnTo>
                  <a:lnTo>
                    <a:pt x="3287" y="3560"/>
                  </a:lnTo>
                  <a:cubicBezTo>
                    <a:pt x="3376" y="3513"/>
                    <a:pt x="3477" y="3489"/>
                    <a:pt x="3580" y="3489"/>
                  </a:cubicBezTo>
                  <a:cubicBezTo>
                    <a:pt x="3682" y="3489"/>
                    <a:pt x="3787" y="3513"/>
                    <a:pt x="3882" y="3560"/>
                  </a:cubicBezTo>
                  <a:lnTo>
                    <a:pt x="4108" y="3679"/>
                  </a:lnTo>
                  <a:lnTo>
                    <a:pt x="2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2425424" y="5227019"/>
              <a:ext cx="130977" cy="124674"/>
            </a:xfrm>
            <a:custGeom>
              <a:rect b="b" l="l" r="r" t="t"/>
              <a:pathLst>
                <a:path extrusionOk="0" h="6824" w="7168">
                  <a:moveTo>
                    <a:pt x="3584" y="1"/>
                  </a:moveTo>
                  <a:lnTo>
                    <a:pt x="2620" y="1942"/>
                  </a:lnTo>
                  <a:cubicBezTo>
                    <a:pt x="2536" y="2132"/>
                    <a:pt x="2346" y="2263"/>
                    <a:pt x="2132" y="2299"/>
                  </a:cubicBezTo>
                  <a:lnTo>
                    <a:pt x="0" y="2608"/>
                  </a:lnTo>
                  <a:lnTo>
                    <a:pt x="1548" y="4120"/>
                  </a:lnTo>
                  <a:cubicBezTo>
                    <a:pt x="1703" y="4263"/>
                    <a:pt x="1774" y="4478"/>
                    <a:pt x="1727" y="4692"/>
                  </a:cubicBezTo>
                  <a:lnTo>
                    <a:pt x="1370" y="6823"/>
                  </a:lnTo>
                  <a:lnTo>
                    <a:pt x="3287" y="5811"/>
                  </a:lnTo>
                  <a:cubicBezTo>
                    <a:pt x="3382" y="5763"/>
                    <a:pt x="3483" y="5740"/>
                    <a:pt x="3584" y="5740"/>
                  </a:cubicBezTo>
                  <a:cubicBezTo>
                    <a:pt x="3685" y="5740"/>
                    <a:pt x="3787" y="5763"/>
                    <a:pt x="3882" y="5811"/>
                  </a:cubicBezTo>
                  <a:lnTo>
                    <a:pt x="5799" y="6823"/>
                  </a:lnTo>
                  <a:lnTo>
                    <a:pt x="5442" y="4692"/>
                  </a:lnTo>
                  <a:cubicBezTo>
                    <a:pt x="5394" y="4478"/>
                    <a:pt x="5465" y="4263"/>
                    <a:pt x="5620" y="4120"/>
                  </a:cubicBezTo>
                  <a:lnTo>
                    <a:pt x="7168" y="2608"/>
                  </a:lnTo>
                  <a:lnTo>
                    <a:pt x="5037" y="2299"/>
                  </a:lnTo>
                  <a:cubicBezTo>
                    <a:pt x="4822" y="2263"/>
                    <a:pt x="4632" y="2132"/>
                    <a:pt x="4549" y="1942"/>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2384311" y="5188360"/>
              <a:ext cx="213003" cy="196914"/>
            </a:xfrm>
            <a:custGeom>
              <a:rect b="b" l="l" r="r" t="t"/>
              <a:pathLst>
                <a:path extrusionOk="0" h="10778" w="11657">
                  <a:moveTo>
                    <a:pt x="5834" y="2117"/>
                  </a:moveTo>
                  <a:lnTo>
                    <a:pt x="6787" y="4058"/>
                  </a:lnTo>
                  <a:cubicBezTo>
                    <a:pt x="6882" y="4248"/>
                    <a:pt x="7072" y="4379"/>
                    <a:pt x="7275" y="4415"/>
                  </a:cubicBezTo>
                  <a:lnTo>
                    <a:pt x="9418" y="4724"/>
                  </a:lnTo>
                  <a:lnTo>
                    <a:pt x="7870" y="6236"/>
                  </a:lnTo>
                  <a:cubicBezTo>
                    <a:pt x="7715" y="6379"/>
                    <a:pt x="7644" y="6594"/>
                    <a:pt x="7680" y="6808"/>
                  </a:cubicBezTo>
                  <a:lnTo>
                    <a:pt x="8049" y="8939"/>
                  </a:lnTo>
                  <a:lnTo>
                    <a:pt x="8049" y="8939"/>
                  </a:lnTo>
                  <a:lnTo>
                    <a:pt x="6132" y="7927"/>
                  </a:lnTo>
                  <a:cubicBezTo>
                    <a:pt x="6037" y="7879"/>
                    <a:pt x="5932" y="7856"/>
                    <a:pt x="5828" y="7856"/>
                  </a:cubicBezTo>
                  <a:cubicBezTo>
                    <a:pt x="5724" y="7856"/>
                    <a:pt x="5620" y="7879"/>
                    <a:pt x="5525" y="7927"/>
                  </a:cubicBezTo>
                  <a:lnTo>
                    <a:pt x="3608" y="8939"/>
                  </a:lnTo>
                  <a:lnTo>
                    <a:pt x="3608" y="8939"/>
                  </a:lnTo>
                  <a:lnTo>
                    <a:pt x="3977" y="6808"/>
                  </a:lnTo>
                  <a:cubicBezTo>
                    <a:pt x="4013" y="6594"/>
                    <a:pt x="3941" y="6379"/>
                    <a:pt x="3786" y="6236"/>
                  </a:cubicBezTo>
                  <a:lnTo>
                    <a:pt x="2238" y="4724"/>
                  </a:lnTo>
                  <a:lnTo>
                    <a:pt x="4382" y="4415"/>
                  </a:lnTo>
                  <a:cubicBezTo>
                    <a:pt x="4596" y="4379"/>
                    <a:pt x="4775" y="4248"/>
                    <a:pt x="4870" y="4058"/>
                  </a:cubicBezTo>
                  <a:lnTo>
                    <a:pt x="5834" y="2117"/>
                  </a:lnTo>
                  <a:close/>
                  <a:moveTo>
                    <a:pt x="5834" y="0"/>
                  </a:moveTo>
                  <a:cubicBezTo>
                    <a:pt x="5602" y="0"/>
                    <a:pt x="5370" y="123"/>
                    <a:pt x="5251" y="367"/>
                  </a:cubicBezTo>
                  <a:lnTo>
                    <a:pt x="3858" y="3176"/>
                  </a:lnTo>
                  <a:lnTo>
                    <a:pt x="750" y="3629"/>
                  </a:lnTo>
                  <a:cubicBezTo>
                    <a:pt x="214" y="3700"/>
                    <a:pt x="0" y="4355"/>
                    <a:pt x="393" y="4736"/>
                  </a:cubicBezTo>
                  <a:lnTo>
                    <a:pt x="2643" y="6927"/>
                  </a:lnTo>
                  <a:lnTo>
                    <a:pt x="2108" y="10023"/>
                  </a:lnTo>
                  <a:cubicBezTo>
                    <a:pt x="2032" y="10437"/>
                    <a:pt x="2367" y="10777"/>
                    <a:pt x="2746" y="10777"/>
                  </a:cubicBezTo>
                  <a:cubicBezTo>
                    <a:pt x="2846" y="10777"/>
                    <a:pt x="2949" y="10753"/>
                    <a:pt x="3048" y="10701"/>
                  </a:cubicBezTo>
                  <a:lnTo>
                    <a:pt x="5834" y="9249"/>
                  </a:lnTo>
                  <a:lnTo>
                    <a:pt x="8608" y="10701"/>
                  </a:lnTo>
                  <a:cubicBezTo>
                    <a:pt x="8708" y="10753"/>
                    <a:pt x="8811" y="10777"/>
                    <a:pt x="8911" y="10777"/>
                  </a:cubicBezTo>
                  <a:cubicBezTo>
                    <a:pt x="9290" y="10777"/>
                    <a:pt x="9627" y="10437"/>
                    <a:pt x="9561" y="10023"/>
                  </a:cubicBezTo>
                  <a:lnTo>
                    <a:pt x="9025" y="6927"/>
                  </a:lnTo>
                  <a:lnTo>
                    <a:pt x="11275" y="4736"/>
                  </a:lnTo>
                  <a:cubicBezTo>
                    <a:pt x="11656" y="4355"/>
                    <a:pt x="11454" y="3700"/>
                    <a:pt x="10918" y="3617"/>
                  </a:cubicBezTo>
                  <a:lnTo>
                    <a:pt x="7811" y="3176"/>
                  </a:lnTo>
                  <a:lnTo>
                    <a:pt x="6418" y="367"/>
                  </a:lnTo>
                  <a:cubicBezTo>
                    <a:pt x="6299" y="123"/>
                    <a:pt x="6066" y="0"/>
                    <a:pt x="5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2425204" y="4981434"/>
              <a:ext cx="131197" cy="124656"/>
            </a:xfrm>
            <a:custGeom>
              <a:rect b="b" l="l" r="r" t="t"/>
              <a:pathLst>
                <a:path extrusionOk="0" h="6823" w="7180">
                  <a:moveTo>
                    <a:pt x="3596" y="1"/>
                  </a:moveTo>
                  <a:lnTo>
                    <a:pt x="2632" y="1929"/>
                  </a:lnTo>
                  <a:cubicBezTo>
                    <a:pt x="2548" y="2132"/>
                    <a:pt x="2358" y="2263"/>
                    <a:pt x="2144" y="2287"/>
                  </a:cubicBezTo>
                  <a:lnTo>
                    <a:pt x="0" y="2608"/>
                  </a:lnTo>
                  <a:lnTo>
                    <a:pt x="1548" y="4120"/>
                  </a:lnTo>
                  <a:cubicBezTo>
                    <a:pt x="1703" y="4263"/>
                    <a:pt x="1775" y="4489"/>
                    <a:pt x="1739" y="4692"/>
                  </a:cubicBezTo>
                  <a:lnTo>
                    <a:pt x="1370" y="6823"/>
                  </a:lnTo>
                  <a:lnTo>
                    <a:pt x="3287" y="5823"/>
                  </a:lnTo>
                  <a:cubicBezTo>
                    <a:pt x="3382" y="5775"/>
                    <a:pt x="3486" y="5751"/>
                    <a:pt x="3590" y="5751"/>
                  </a:cubicBezTo>
                  <a:cubicBezTo>
                    <a:pt x="3694" y="5751"/>
                    <a:pt x="3799" y="5775"/>
                    <a:pt x="3894" y="5823"/>
                  </a:cubicBezTo>
                  <a:lnTo>
                    <a:pt x="5811" y="6823"/>
                  </a:lnTo>
                  <a:lnTo>
                    <a:pt x="5454" y="4692"/>
                  </a:lnTo>
                  <a:cubicBezTo>
                    <a:pt x="5406" y="4477"/>
                    <a:pt x="5477" y="4263"/>
                    <a:pt x="5632" y="4120"/>
                  </a:cubicBezTo>
                  <a:lnTo>
                    <a:pt x="7180" y="2608"/>
                  </a:lnTo>
                  <a:lnTo>
                    <a:pt x="5037" y="2299"/>
                  </a:lnTo>
                  <a:cubicBezTo>
                    <a:pt x="4834" y="2263"/>
                    <a:pt x="4644" y="2132"/>
                    <a:pt x="4561" y="1929"/>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2384530" y="4942556"/>
              <a:ext cx="212783" cy="197115"/>
            </a:xfrm>
            <a:custGeom>
              <a:rect b="b" l="l" r="r" t="t"/>
              <a:pathLst>
                <a:path extrusionOk="0" h="10789" w="11645">
                  <a:moveTo>
                    <a:pt x="5822" y="2141"/>
                  </a:moveTo>
                  <a:lnTo>
                    <a:pt x="6775" y="4069"/>
                  </a:lnTo>
                  <a:cubicBezTo>
                    <a:pt x="6870" y="4260"/>
                    <a:pt x="7060" y="4391"/>
                    <a:pt x="7263" y="4427"/>
                  </a:cubicBezTo>
                  <a:lnTo>
                    <a:pt x="9406" y="4736"/>
                  </a:lnTo>
                  <a:lnTo>
                    <a:pt x="7858" y="6236"/>
                  </a:lnTo>
                  <a:cubicBezTo>
                    <a:pt x="7703" y="6391"/>
                    <a:pt x="7632" y="6605"/>
                    <a:pt x="7680" y="6820"/>
                  </a:cubicBezTo>
                  <a:lnTo>
                    <a:pt x="8037" y="8951"/>
                  </a:lnTo>
                  <a:lnTo>
                    <a:pt x="6120" y="7951"/>
                  </a:lnTo>
                  <a:cubicBezTo>
                    <a:pt x="6025" y="7897"/>
                    <a:pt x="5920" y="7870"/>
                    <a:pt x="5818" y="7870"/>
                  </a:cubicBezTo>
                  <a:cubicBezTo>
                    <a:pt x="5715" y="7870"/>
                    <a:pt x="5614" y="7897"/>
                    <a:pt x="5525" y="7951"/>
                  </a:cubicBezTo>
                  <a:lnTo>
                    <a:pt x="3608" y="8951"/>
                  </a:lnTo>
                  <a:lnTo>
                    <a:pt x="3965" y="6820"/>
                  </a:lnTo>
                  <a:cubicBezTo>
                    <a:pt x="4001" y="6605"/>
                    <a:pt x="3929" y="6391"/>
                    <a:pt x="3774" y="6248"/>
                  </a:cubicBezTo>
                  <a:lnTo>
                    <a:pt x="2226" y="4736"/>
                  </a:lnTo>
                  <a:lnTo>
                    <a:pt x="4370" y="4427"/>
                  </a:lnTo>
                  <a:cubicBezTo>
                    <a:pt x="4584" y="4391"/>
                    <a:pt x="4763" y="4260"/>
                    <a:pt x="4858" y="4069"/>
                  </a:cubicBezTo>
                  <a:lnTo>
                    <a:pt x="5822" y="2141"/>
                  </a:lnTo>
                  <a:close/>
                  <a:moveTo>
                    <a:pt x="5822" y="0"/>
                  </a:moveTo>
                  <a:cubicBezTo>
                    <a:pt x="5590" y="0"/>
                    <a:pt x="5358" y="122"/>
                    <a:pt x="5239" y="367"/>
                  </a:cubicBezTo>
                  <a:lnTo>
                    <a:pt x="3846" y="3188"/>
                  </a:lnTo>
                  <a:lnTo>
                    <a:pt x="738" y="3629"/>
                  </a:lnTo>
                  <a:cubicBezTo>
                    <a:pt x="214" y="3712"/>
                    <a:pt x="0" y="4355"/>
                    <a:pt x="381" y="4736"/>
                  </a:cubicBezTo>
                  <a:lnTo>
                    <a:pt x="2631" y="6927"/>
                  </a:lnTo>
                  <a:lnTo>
                    <a:pt x="2096" y="10022"/>
                  </a:lnTo>
                  <a:cubicBezTo>
                    <a:pt x="2030" y="10447"/>
                    <a:pt x="2359" y="10789"/>
                    <a:pt x="2742" y="10789"/>
                  </a:cubicBezTo>
                  <a:cubicBezTo>
                    <a:pt x="2842" y="10789"/>
                    <a:pt x="2946" y="10765"/>
                    <a:pt x="3048" y="10713"/>
                  </a:cubicBezTo>
                  <a:lnTo>
                    <a:pt x="5822" y="9249"/>
                  </a:lnTo>
                  <a:lnTo>
                    <a:pt x="8596" y="10713"/>
                  </a:lnTo>
                  <a:cubicBezTo>
                    <a:pt x="8692" y="10761"/>
                    <a:pt x="8799" y="10784"/>
                    <a:pt x="8894" y="10784"/>
                  </a:cubicBezTo>
                  <a:cubicBezTo>
                    <a:pt x="9299" y="10784"/>
                    <a:pt x="9608" y="10415"/>
                    <a:pt x="9537" y="10022"/>
                  </a:cubicBezTo>
                  <a:lnTo>
                    <a:pt x="9013" y="6939"/>
                  </a:lnTo>
                  <a:lnTo>
                    <a:pt x="11263" y="4736"/>
                  </a:lnTo>
                  <a:cubicBezTo>
                    <a:pt x="11644" y="4355"/>
                    <a:pt x="11430" y="3700"/>
                    <a:pt x="10906" y="3629"/>
                  </a:cubicBezTo>
                  <a:lnTo>
                    <a:pt x="7799" y="3188"/>
                  </a:lnTo>
                  <a:lnTo>
                    <a:pt x="6406" y="367"/>
                  </a:lnTo>
                  <a:cubicBezTo>
                    <a:pt x="6287" y="122"/>
                    <a:pt x="6054" y="0"/>
                    <a:pt x="5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121716" y="4764131"/>
              <a:ext cx="738611" cy="744667"/>
            </a:xfrm>
            <a:custGeom>
              <a:rect b="b" l="l" r="r" t="t"/>
              <a:pathLst>
                <a:path extrusionOk="0" h="40759" w="40422">
                  <a:moveTo>
                    <a:pt x="20205" y="1286"/>
                  </a:moveTo>
                  <a:cubicBezTo>
                    <a:pt x="20348" y="1286"/>
                    <a:pt x="20574" y="1477"/>
                    <a:pt x="20789" y="1882"/>
                  </a:cubicBezTo>
                  <a:lnTo>
                    <a:pt x="22396" y="5096"/>
                  </a:lnTo>
                  <a:lnTo>
                    <a:pt x="22420" y="5263"/>
                  </a:lnTo>
                  <a:lnTo>
                    <a:pt x="20503" y="4263"/>
                  </a:lnTo>
                  <a:cubicBezTo>
                    <a:pt x="20408" y="4209"/>
                    <a:pt x="20303" y="4182"/>
                    <a:pt x="20199" y="4182"/>
                  </a:cubicBezTo>
                  <a:cubicBezTo>
                    <a:pt x="20095" y="4182"/>
                    <a:pt x="19991" y="4209"/>
                    <a:pt x="19896" y="4263"/>
                  </a:cubicBezTo>
                  <a:lnTo>
                    <a:pt x="17979" y="5275"/>
                  </a:lnTo>
                  <a:lnTo>
                    <a:pt x="18014" y="5108"/>
                  </a:lnTo>
                  <a:lnTo>
                    <a:pt x="19622" y="1893"/>
                  </a:lnTo>
                  <a:cubicBezTo>
                    <a:pt x="19824" y="1477"/>
                    <a:pt x="20062" y="1286"/>
                    <a:pt x="20205" y="1286"/>
                  </a:cubicBezTo>
                  <a:close/>
                  <a:moveTo>
                    <a:pt x="8942" y="23253"/>
                  </a:moveTo>
                  <a:cubicBezTo>
                    <a:pt x="8978" y="23277"/>
                    <a:pt x="9025" y="23289"/>
                    <a:pt x="9073" y="23289"/>
                  </a:cubicBezTo>
                  <a:lnTo>
                    <a:pt x="11216" y="23598"/>
                  </a:lnTo>
                  <a:lnTo>
                    <a:pt x="9668" y="25111"/>
                  </a:lnTo>
                  <a:cubicBezTo>
                    <a:pt x="9513" y="25265"/>
                    <a:pt x="9442" y="25480"/>
                    <a:pt x="9478" y="25694"/>
                  </a:cubicBezTo>
                  <a:lnTo>
                    <a:pt x="9847" y="27825"/>
                  </a:lnTo>
                  <a:lnTo>
                    <a:pt x="7930" y="26813"/>
                  </a:lnTo>
                  <a:cubicBezTo>
                    <a:pt x="7835" y="26766"/>
                    <a:pt x="7730" y="26742"/>
                    <a:pt x="7626" y="26742"/>
                  </a:cubicBezTo>
                  <a:cubicBezTo>
                    <a:pt x="7522" y="26742"/>
                    <a:pt x="7418" y="26766"/>
                    <a:pt x="7323" y="26813"/>
                  </a:cubicBezTo>
                  <a:lnTo>
                    <a:pt x="7096" y="26932"/>
                  </a:lnTo>
                  <a:lnTo>
                    <a:pt x="8942" y="23253"/>
                  </a:lnTo>
                  <a:close/>
                  <a:moveTo>
                    <a:pt x="31468" y="23253"/>
                  </a:moveTo>
                  <a:lnTo>
                    <a:pt x="33302" y="26932"/>
                  </a:lnTo>
                  <a:lnTo>
                    <a:pt x="33302" y="26932"/>
                  </a:lnTo>
                  <a:lnTo>
                    <a:pt x="33088" y="26813"/>
                  </a:lnTo>
                  <a:cubicBezTo>
                    <a:pt x="32992" y="26766"/>
                    <a:pt x="32888" y="26742"/>
                    <a:pt x="32784" y="26742"/>
                  </a:cubicBezTo>
                  <a:cubicBezTo>
                    <a:pt x="32680" y="26742"/>
                    <a:pt x="32576" y="26766"/>
                    <a:pt x="32481" y="26813"/>
                  </a:cubicBezTo>
                  <a:lnTo>
                    <a:pt x="30564" y="27825"/>
                  </a:lnTo>
                  <a:lnTo>
                    <a:pt x="30921" y="25694"/>
                  </a:lnTo>
                  <a:cubicBezTo>
                    <a:pt x="30968" y="25480"/>
                    <a:pt x="30897" y="25265"/>
                    <a:pt x="30742" y="25111"/>
                  </a:cubicBezTo>
                  <a:lnTo>
                    <a:pt x="29194" y="23598"/>
                  </a:lnTo>
                  <a:lnTo>
                    <a:pt x="31338" y="23289"/>
                  </a:lnTo>
                  <a:cubicBezTo>
                    <a:pt x="31373" y="23289"/>
                    <a:pt x="31421" y="23277"/>
                    <a:pt x="31468" y="23253"/>
                  </a:cubicBezTo>
                  <a:close/>
                  <a:moveTo>
                    <a:pt x="20205" y="5572"/>
                  </a:moveTo>
                  <a:lnTo>
                    <a:pt x="22979" y="7037"/>
                  </a:lnTo>
                  <a:cubicBezTo>
                    <a:pt x="23075" y="7085"/>
                    <a:pt x="23182" y="7108"/>
                    <a:pt x="23277" y="7108"/>
                  </a:cubicBezTo>
                  <a:cubicBezTo>
                    <a:pt x="23313" y="7108"/>
                    <a:pt x="23348" y="7108"/>
                    <a:pt x="23384" y="7096"/>
                  </a:cubicBezTo>
                  <a:lnTo>
                    <a:pt x="30826" y="21991"/>
                  </a:lnTo>
                  <a:lnTo>
                    <a:pt x="30802" y="22051"/>
                  </a:lnTo>
                  <a:lnTo>
                    <a:pt x="27694" y="22503"/>
                  </a:lnTo>
                  <a:cubicBezTo>
                    <a:pt x="27158" y="22575"/>
                    <a:pt x="26944" y="23229"/>
                    <a:pt x="27325" y="23610"/>
                  </a:cubicBezTo>
                  <a:lnTo>
                    <a:pt x="29587" y="25813"/>
                  </a:lnTo>
                  <a:lnTo>
                    <a:pt x="29052" y="28897"/>
                  </a:lnTo>
                  <a:cubicBezTo>
                    <a:pt x="28980" y="29302"/>
                    <a:pt x="29290" y="29659"/>
                    <a:pt x="29694" y="29659"/>
                  </a:cubicBezTo>
                  <a:cubicBezTo>
                    <a:pt x="29802" y="29659"/>
                    <a:pt x="29897" y="29635"/>
                    <a:pt x="29992" y="29587"/>
                  </a:cubicBezTo>
                  <a:lnTo>
                    <a:pt x="32766" y="28123"/>
                  </a:lnTo>
                  <a:lnTo>
                    <a:pt x="34290" y="28932"/>
                  </a:lnTo>
                  <a:lnTo>
                    <a:pt x="34600" y="29540"/>
                  </a:lnTo>
                  <a:cubicBezTo>
                    <a:pt x="34076" y="30016"/>
                    <a:pt x="33528" y="30468"/>
                    <a:pt x="32969" y="30885"/>
                  </a:cubicBezTo>
                  <a:cubicBezTo>
                    <a:pt x="32442" y="31314"/>
                    <a:pt x="32833" y="32054"/>
                    <a:pt x="33371" y="32054"/>
                  </a:cubicBezTo>
                  <a:cubicBezTo>
                    <a:pt x="33491" y="32054"/>
                    <a:pt x="33617" y="32017"/>
                    <a:pt x="33743" y="31933"/>
                  </a:cubicBezTo>
                  <a:cubicBezTo>
                    <a:pt x="34469" y="31385"/>
                    <a:pt x="35171" y="30790"/>
                    <a:pt x="35838" y="30171"/>
                  </a:cubicBezTo>
                  <a:lnTo>
                    <a:pt x="35862" y="30147"/>
                  </a:lnTo>
                  <a:cubicBezTo>
                    <a:pt x="35993" y="30016"/>
                    <a:pt x="36124" y="29897"/>
                    <a:pt x="36243" y="29766"/>
                  </a:cubicBezTo>
                  <a:cubicBezTo>
                    <a:pt x="36541" y="29468"/>
                    <a:pt x="36930" y="29319"/>
                    <a:pt x="37320" y="29319"/>
                  </a:cubicBezTo>
                  <a:cubicBezTo>
                    <a:pt x="37710" y="29319"/>
                    <a:pt x="38100" y="29468"/>
                    <a:pt x="38398" y="29766"/>
                  </a:cubicBezTo>
                  <a:cubicBezTo>
                    <a:pt x="38993" y="30349"/>
                    <a:pt x="39005" y="31314"/>
                    <a:pt x="38410" y="31921"/>
                  </a:cubicBezTo>
                  <a:cubicBezTo>
                    <a:pt x="33379" y="36945"/>
                    <a:pt x="26789" y="39458"/>
                    <a:pt x="20201" y="39458"/>
                  </a:cubicBezTo>
                  <a:cubicBezTo>
                    <a:pt x="13612" y="39458"/>
                    <a:pt x="7025" y="36945"/>
                    <a:pt x="2001" y="31921"/>
                  </a:cubicBezTo>
                  <a:cubicBezTo>
                    <a:pt x="1405" y="31326"/>
                    <a:pt x="1405" y="30361"/>
                    <a:pt x="2001" y="29766"/>
                  </a:cubicBezTo>
                  <a:cubicBezTo>
                    <a:pt x="2298" y="29468"/>
                    <a:pt x="2685" y="29319"/>
                    <a:pt x="3072" y="29319"/>
                  </a:cubicBezTo>
                  <a:cubicBezTo>
                    <a:pt x="3459" y="29319"/>
                    <a:pt x="3846" y="29468"/>
                    <a:pt x="4144" y="29766"/>
                  </a:cubicBezTo>
                  <a:cubicBezTo>
                    <a:pt x="4275" y="29897"/>
                    <a:pt x="4406" y="30028"/>
                    <a:pt x="4537" y="30159"/>
                  </a:cubicBezTo>
                  <a:lnTo>
                    <a:pt x="4548" y="30159"/>
                  </a:lnTo>
                  <a:cubicBezTo>
                    <a:pt x="8882" y="34272"/>
                    <a:pt x="14520" y="36404"/>
                    <a:pt x="20213" y="36404"/>
                  </a:cubicBezTo>
                  <a:cubicBezTo>
                    <a:pt x="24078" y="36404"/>
                    <a:pt x="27968" y="35422"/>
                    <a:pt x="31492" y="33409"/>
                  </a:cubicBezTo>
                  <a:cubicBezTo>
                    <a:pt x="32126" y="33047"/>
                    <a:pt x="31765" y="32183"/>
                    <a:pt x="31185" y="32183"/>
                  </a:cubicBezTo>
                  <a:cubicBezTo>
                    <a:pt x="31079" y="32183"/>
                    <a:pt x="30965" y="32212"/>
                    <a:pt x="30849" y="32278"/>
                  </a:cubicBezTo>
                  <a:cubicBezTo>
                    <a:pt x="27530" y="34175"/>
                    <a:pt x="23862" y="35104"/>
                    <a:pt x="20215" y="35104"/>
                  </a:cubicBezTo>
                  <a:cubicBezTo>
                    <a:pt x="15005" y="35104"/>
                    <a:pt x="9840" y="33210"/>
                    <a:pt x="5799" y="29540"/>
                  </a:cubicBezTo>
                  <a:lnTo>
                    <a:pt x="6096" y="28921"/>
                  </a:lnTo>
                  <a:lnTo>
                    <a:pt x="7620" y="28123"/>
                  </a:lnTo>
                  <a:lnTo>
                    <a:pt x="10406" y="29587"/>
                  </a:lnTo>
                  <a:cubicBezTo>
                    <a:pt x="10490" y="29635"/>
                    <a:pt x="10597" y="29659"/>
                    <a:pt x="10704" y="29659"/>
                  </a:cubicBezTo>
                  <a:cubicBezTo>
                    <a:pt x="11097" y="29659"/>
                    <a:pt x="11406" y="29302"/>
                    <a:pt x="11335" y="28897"/>
                  </a:cubicBezTo>
                  <a:lnTo>
                    <a:pt x="10823" y="25813"/>
                  </a:lnTo>
                  <a:lnTo>
                    <a:pt x="13061" y="23622"/>
                  </a:lnTo>
                  <a:cubicBezTo>
                    <a:pt x="13454" y="23241"/>
                    <a:pt x="13240" y="22586"/>
                    <a:pt x="12704" y="22515"/>
                  </a:cubicBezTo>
                  <a:lnTo>
                    <a:pt x="9597" y="22063"/>
                  </a:lnTo>
                  <a:lnTo>
                    <a:pt x="9573" y="22003"/>
                  </a:lnTo>
                  <a:lnTo>
                    <a:pt x="17014" y="7108"/>
                  </a:lnTo>
                  <a:cubicBezTo>
                    <a:pt x="17048" y="7115"/>
                    <a:pt x="17083" y="7117"/>
                    <a:pt x="17118" y="7117"/>
                  </a:cubicBezTo>
                  <a:cubicBezTo>
                    <a:pt x="17218" y="7117"/>
                    <a:pt x="17322" y="7093"/>
                    <a:pt x="17419" y="7049"/>
                  </a:cubicBezTo>
                  <a:lnTo>
                    <a:pt x="20205" y="5572"/>
                  </a:lnTo>
                  <a:close/>
                  <a:moveTo>
                    <a:pt x="20205" y="0"/>
                  </a:moveTo>
                  <a:cubicBezTo>
                    <a:pt x="19800" y="0"/>
                    <a:pt x="19038" y="167"/>
                    <a:pt x="18455" y="1310"/>
                  </a:cubicBezTo>
                  <a:lnTo>
                    <a:pt x="16812" y="4608"/>
                  </a:lnTo>
                  <a:lnTo>
                    <a:pt x="4810" y="28611"/>
                  </a:lnTo>
                  <a:cubicBezTo>
                    <a:pt x="4298" y="28223"/>
                    <a:pt x="3691" y="28033"/>
                    <a:pt x="3088" y="28033"/>
                  </a:cubicBezTo>
                  <a:cubicBezTo>
                    <a:pt x="2305" y="28033"/>
                    <a:pt x="1528" y="28354"/>
                    <a:pt x="977" y="28980"/>
                  </a:cubicBezTo>
                  <a:cubicBezTo>
                    <a:pt x="0" y="30099"/>
                    <a:pt x="48" y="31778"/>
                    <a:pt x="1084" y="32838"/>
                  </a:cubicBezTo>
                  <a:cubicBezTo>
                    <a:pt x="6364" y="38118"/>
                    <a:pt x="13288" y="40758"/>
                    <a:pt x="20211" y="40758"/>
                  </a:cubicBezTo>
                  <a:cubicBezTo>
                    <a:pt x="27135" y="40758"/>
                    <a:pt x="34058" y="38118"/>
                    <a:pt x="39339" y="32838"/>
                  </a:cubicBezTo>
                  <a:cubicBezTo>
                    <a:pt x="40422" y="31730"/>
                    <a:pt x="40422" y="29945"/>
                    <a:pt x="39327" y="28849"/>
                  </a:cubicBezTo>
                  <a:cubicBezTo>
                    <a:pt x="38774" y="28303"/>
                    <a:pt x="38047" y="28023"/>
                    <a:pt x="37319" y="28023"/>
                  </a:cubicBezTo>
                  <a:cubicBezTo>
                    <a:pt x="36714" y="28023"/>
                    <a:pt x="36108" y="28216"/>
                    <a:pt x="35600" y="28611"/>
                  </a:cubicBezTo>
                  <a:lnTo>
                    <a:pt x="23598" y="4608"/>
                  </a:lnTo>
                  <a:lnTo>
                    <a:pt x="21955" y="1310"/>
                  </a:lnTo>
                  <a:cubicBezTo>
                    <a:pt x="21372" y="167"/>
                    <a:pt x="20610" y="0"/>
                    <a:pt x="20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6"/>
          <p:cNvGrpSpPr/>
          <p:nvPr/>
        </p:nvGrpSpPr>
        <p:grpSpPr>
          <a:xfrm>
            <a:off x="7902572" y="3854374"/>
            <a:ext cx="253041" cy="463821"/>
            <a:chOff x="3485795" y="4731117"/>
            <a:chExt cx="460577" cy="777571"/>
          </a:xfrm>
        </p:grpSpPr>
        <p:sp>
          <p:nvSpPr>
            <p:cNvPr id="1066" name="Google Shape;1066;p36"/>
            <p:cNvSpPr/>
            <p:nvPr/>
          </p:nvSpPr>
          <p:spPr>
            <a:xfrm>
              <a:off x="3645259" y="4761299"/>
              <a:ext cx="141868" cy="143584"/>
            </a:xfrm>
            <a:custGeom>
              <a:rect b="b" l="l" r="r" t="t"/>
              <a:pathLst>
                <a:path extrusionOk="0" h="7859" w="7764">
                  <a:moveTo>
                    <a:pt x="3227" y="1"/>
                  </a:moveTo>
                  <a:cubicBezTo>
                    <a:pt x="2632" y="108"/>
                    <a:pt x="2084" y="346"/>
                    <a:pt x="1596" y="703"/>
                  </a:cubicBezTo>
                  <a:lnTo>
                    <a:pt x="2180" y="1298"/>
                  </a:lnTo>
                  <a:cubicBezTo>
                    <a:pt x="2430" y="1560"/>
                    <a:pt x="2430" y="1989"/>
                    <a:pt x="2180" y="2251"/>
                  </a:cubicBezTo>
                  <a:cubicBezTo>
                    <a:pt x="2055" y="2388"/>
                    <a:pt x="1885" y="2456"/>
                    <a:pt x="1715" y="2456"/>
                  </a:cubicBezTo>
                  <a:cubicBezTo>
                    <a:pt x="1546" y="2456"/>
                    <a:pt x="1376" y="2388"/>
                    <a:pt x="1251" y="2251"/>
                  </a:cubicBezTo>
                  <a:lnTo>
                    <a:pt x="667" y="1656"/>
                  </a:lnTo>
                  <a:cubicBezTo>
                    <a:pt x="322" y="2167"/>
                    <a:pt x="96" y="2739"/>
                    <a:pt x="1" y="3346"/>
                  </a:cubicBezTo>
                  <a:lnTo>
                    <a:pt x="810" y="3346"/>
                  </a:lnTo>
                  <a:cubicBezTo>
                    <a:pt x="1715" y="3346"/>
                    <a:pt x="1715" y="4704"/>
                    <a:pt x="810" y="4704"/>
                  </a:cubicBezTo>
                  <a:lnTo>
                    <a:pt x="1" y="4704"/>
                  </a:lnTo>
                  <a:cubicBezTo>
                    <a:pt x="96" y="5311"/>
                    <a:pt x="322" y="5882"/>
                    <a:pt x="667" y="6382"/>
                  </a:cubicBezTo>
                  <a:lnTo>
                    <a:pt x="1251" y="5787"/>
                  </a:lnTo>
                  <a:cubicBezTo>
                    <a:pt x="1376" y="5656"/>
                    <a:pt x="1543" y="5591"/>
                    <a:pt x="1711" y="5591"/>
                  </a:cubicBezTo>
                  <a:cubicBezTo>
                    <a:pt x="1879" y="5591"/>
                    <a:pt x="2049" y="5656"/>
                    <a:pt x="2180" y="5787"/>
                  </a:cubicBezTo>
                  <a:cubicBezTo>
                    <a:pt x="2430" y="6061"/>
                    <a:pt x="2430" y="6478"/>
                    <a:pt x="2180" y="6751"/>
                  </a:cubicBezTo>
                  <a:lnTo>
                    <a:pt x="1596" y="7347"/>
                  </a:lnTo>
                  <a:cubicBezTo>
                    <a:pt x="1882" y="7561"/>
                    <a:pt x="2203" y="7728"/>
                    <a:pt x="2537" y="7859"/>
                  </a:cubicBezTo>
                  <a:lnTo>
                    <a:pt x="3275" y="6025"/>
                  </a:lnTo>
                  <a:cubicBezTo>
                    <a:pt x="3370" y="5775"/>
                    <a:pt x="3608" y="5608"/>
                    <a:pt x="3882" y="5608"/>
                  </a:cubicBezTo>
                  <a:cubicBezTo>
                    <a:pt x="4144" y="5608"/>
                    <a:pt x="4394" y="5775"/>
                    <a:pt x="4489" y="6025"/>
                  </a:cubicBezTo>
                  <a:lnTo>
                    <a:pt x="5216" y="7859"/>
                  </a:lnTo>
                  <a:cubicBezTo>
                    <a:pt x="5549" y="7728"/>
                    <a:pt x="5871" y="7549"/>
                    <a:pt x="6156" y="7335"/>
                  </a:cubicBezTo>
                  <a:lnTo>
                    <a:pt x="5585" y="6739"/>
                  </a:lnTo>
                  <a:cubicBezTo>
                    <a:pt x="5323" y="6478"/>
                    <a:pt x="5323" y="6049"/>
                    <a:pt x="5585" y="5787"/>
                  </a:cubicBezTo>
                  <a:cubicBezTo>
                    <a:pt x="5710" y="5650"/>
                    <a:pt x="5876" y="5582"/>
                    <a:pt x="6043" y="5582"/>
                  </a:cubicBezTo>
                  <a:cubicBezTo>
                    <a:pt x="6210" y="5582"/>
                    <a:pt x="6377" y="5650"/>
                    <a:pt x="6502" y="5787"/>
                  </a:cubicBezTo>
                  <a:lnTo>
                    <a:pt x="7085" y="6382"/>
                  </a:lnTo>
                  <a:cubicBezTo>
                    <a:pt x="7430" y="5870"/>
                    <a:pt x="7668" y="5299"/>
                    <a:pt x="7764" y="4704"/>
                  </a:cubicBezTo>
                  <a:lnTo>
                    <a:pt x="6942" y="4704"/>
                  </a:lnTo>
                  <a:cubicBezTo>
                    <a:pt x="6037" y="4704"/>
                    <a:pt x="6037" y="3346"/>
                    <a:pt x="6942" y="3346"/>
                  </a:cubicBezTo>
                  <a:lnTo>
                    <a:pt x="7764" y="3346"/>
                  </a:lnTo>
                  <a:cubicBezTo>
                    <a:pt x="7656" y="2739"/>
                    <a:pt x="7430" y="2167"/>
                    <a:pt x="7085" y="1656"/>
                  </a:cubicBezTo>
                  <a:lnTo>
                    <a:pt x="6502" y="2251"/>
                  </a:lnTo>
                  <a:cubicBezTo>
                    <a:pt x="6377" y="2388"/>
                    <a:pt x="6210" y="2456"/>
                    <a:pt x="6043" y="2456"/>
                  </a:cubicBezTo>
                  <a:cubicBezTo>
                    <a:pt x="5876" y="2456"/>
                    <a:pt x="5710" y="2388"/>
                    <a:pt x="5585" y="2251"/>
                  </a:cubicBezTo>
                  <a:cubicBezTo>
                    <a:pt x="5323" y="1989"/>
                    <a:pt x="5323" y="1560"/>
                    <a:pt x="5585" y="1298"/>
                  </a:cubicBezTo>
                  <a:lnTo>
                    <a:pt x="6156" y="703"/>
                  </a:lnTo>
                  <a:cubicBezTo>
                    <a:pt x="5680" y="346"/>
                    <a:pt x="5120" y="108"/>
                    <a:pt x="4537" y="1"/>
                  </a:cubicBezTo>
                  <a:lnTo>
                    <a:pt x="4537" y="858"/>
                  </a:lnTo>
                  <a:cubicBezTo>
                    <a:pt x="4549" y="1227"/>
                    <a:pt x="4251" y="1536"/>
                    <a:pt x="3882" y="1536"/>
                  </a:cubicBezTo>
                  <a:cubicBezTo>
                    <a:pt x="3501" y="1536"/>
                    <a:pt x="3204" y="1227"/>
                    <a:pt x="3227" y="858"/>
                  </a:cubicBezTo>
                  <a:lnTo>
                    <a:pt x="32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3611766" y="4822430"/>
              <a:ext cx="60500" cy="24811"/>
            </a:xfrm>
            <a:custGeom>
              <a:rect b="b" l="l" r="r" t="t"/>
              <a:pathLst>
                <a:path extrusionOk="0" h="1358" w="3311">
                  <a:moveTo>
                    <a:pt x="905" y="0"/>
                  </a:moveTo>
                  <a:cubicBezTo>
                    <a:pt x="0" y="0"/>
                    <a:pt x="0" y="1358"/>
                    <a:pt x="905" y="1358"/>
                  </a:cubicBezTo>
                  <a:lnTo>
                    <a:pt x="2655" y="1358"/>
                  </a:lnTo>
                  <a:cubicBezTo>
                    <a:pt x="3024" y="1346"/>
                    <a:pt x="3310" y="1048"/>
                    <a:pt x="3310" y="679"/>
                  </a:cubicBezTo>
                  <a:cubicBezTo>
                    <a:pt x="3310" y="310"/>
                    <a:pt x="3024" y="0"/>
                    <a:pt x="2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3759919" y="4822430"/>
              <a:ext cx="60720" cy="24811"/>
            </a:xfrm>
            <a:custGeom>
              <a:rect b="b" l="l" r="r" t="t"/>
              <a:pathLst>
                <a:path extrusionOk="0" h="1358" w="3323">
                  <a:moveTo>
                    <a:pt x="667" y="0"/>
                  </a:moveTo>
                  <a:cubicBezTo>
                    <a:pt x="298" y="0"/>
                    <a:pt x="0" y="310"/>
                    <a:pt x="12" y="679"/>
                  </a:cubicBezTo>
                  <a:cubicBezTo>
                    <a:pt x="0" y="1048"/>
                    <a:pt x="298" y="1346"/>
                    <a:pt x="667" y="1358"/>
                  </a:cubicBezTo>
                  <a:lnTo>
                    <a:pt x="2417" y="1358"/>
                  </a:lnTo>
                  <a:cubicBezTo>
                    <a:pt x="3322" y="1358"/>
                    <a:pt x="3322"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3640910" y="4863264"/>
              <a:ext cx="48751" cy="48196"/>
            </a:xfrm>
            <a:custGeom>
              <a:rect b="b" l="l" r="r" t="t"/>
              <a:pathLst>
                <a:path extrusionOk="0" h="2638" w="2668">
                  <a:moveTo>
                    <a:pt x="1953" y="1"/>
                  </a:moveTo>
                  <a:cubicBezTo>
                    <a:pt x="1784" y="1"/>
                    <a:pt x="1614" y="69"/>
                    <a:pt x="1489" y="206"/>
                  </a:cubicBezTo>
                  <a:lnTo>
                    <a:pt x="905" y="801"/>
                  </a:lnTo>
                  <a:lnTo>
                    <a:pt x="251" y="1480"/>
                  </a:lnTo>
                  <a:cubicBezTo>
                    <a:pt x="1" y="1742"/>
                    <a:pt x="1" y="2171"/>
                    <a:pt x="251" y="2432"/>
                  </a:cubicBezTo>
                  <a:cubicBezTo>
                    <a:pt x="376" y="2569"/>
                    <a:pt x="545" y="2638"/>
                    <a:pt x="715" y="2638"/>
                  </a:cubicBezTo>
                  <a:cubicBezTo>
                    <a:pt x="885" y="2638"/>
                    <a:pt x="1054" y="2569"/>
                    <a:pt x="1179" y="2432"/>
                  </a:cubicBezTo>
                  <a:lnTo>
                    <a:pt x="1834" y="1754"/>
                  </a:lnTo>
                  <a:lnTo>
                    <a:pt x="2418" y="1158"/>
                  </a:lnTo>
                  <a:cubicBezTo>
                    <a:pt x="2668" y="897"/>
                    <a:pt x="2668" y="468"/>
                    <a:pt x="2418" y="206"/>
                  </a:cubicBezTo>
                  <a:cubicBezTo>
                    <a:pt x="2293" y="69"/>
                    <a:pt x="2123" y="1"/>
                    <a:pt x="19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3742506" y="4758138"/>
              <a:ext cx="48970" cy="48105"/>
            </a:xfrm>
            <a:custGeom>
              <a:rect b="b" l="l" r="r" t="t"/>
              <a:pathLst>
                <a:path extrusionOk="0" h="2633" w="2680">
                  <a:moveTo>
                    <a:pt x="1959" y="1"/>
                  </a:moveTo>
                  <a:cubicBezTo>
                    <a:pt x="1793" y="1"/>
                    <a:pt x="1626" y="66"/>
                    <a:pt x="1501" y="197"/>
                  </a:cubicBezTo>
                  <a:lnTo>
                    <a:pt x="834" y="876"/>
                  </a:lnTo>
                  <a:lnTo>
                    <a:pt x="263" y="1471"/>
                  </a:lnTo>
                  <a:cubicBezTo>
                    <a:pt x="1" y="1745"/>
                    <a:pt x="1" y="2162"/>
                    <a:pt x="263" y="2436"/>
                  </a:cubicBezTo>
                  <a:cubicBezTo>
                    <a:pt x="388" y="2567"/>
                    <a:pt x="554" y="2632"/>
                    <a:pt x="723" y="2632"/>
                  </a:cubicBezTo>
                  <a:cubicBezTo>
                    <a:pt x="891" y="2632"/>
                    <a:pt x="1060" y="2567"/>
                    <a:pt x="1191" y="2436"/>
                  </a:cubicBezTo>
                  <a:lnTo>
                    <a:pt x="1763" y="1840"/>
                  </a:lnTo>
                  <a:lnTo>
                    <a:pt x="2418" y="1162"/>
                  </a:lnTo>
                  <a:cubicBezTo>
                    <a:pt x="2680" y="888"/>
                    <a:pt x="2680" y="471"/>
                    <a:pt x="2418" y="197"/>
                  </a:cubicBezTo>
                  <a:cubicBezTo>
                    <a:pt x="2293" y="66"/>
                    <a:pt x="2126" y="1"/>
                    <a:pt x="19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3640910" y="4757937"/>
              <a:ext cx="48751" cy="48196"/>
            </a:xfrm>
            <a:custGeom>
              <a:rect b="b" l="l" r="r" t="t"/>
              <a:pathLst>
                <a:path extrusionOk="0" h="2638" w="2668">
                  <a:moveTo>
                    <a:pt x="715" y="0"/>
                  </a:moveTo>
                  <a:cubicBezTo>
                    <a:pt x="545" y="0"/>
                    <a:pt x="376" y="65"/>
                    <a:pt x="251" y="196"/>
                  </a:cubicBezTo>
                  <a:cubicBezTo>
                    <a:pt x="1" y="470"/>
                    <a:pt x="1" y="899"/>
                    <a:pt x="251" y="1161"/>
                  </a:cubicBezTo>
                  <a:lnTo>
                    <a:pt x="905" y="1840"/>
                  </a:lnTo>
                  <a:lnTo>
                    <a:pt x="1489" y="2435"/>
                  </a:lnTo>
                  <a:cubicBezTo>
                    <a:pt x="1608" y="2566"/>
                    <a:pt x="1775" y="2637"/>
                    <a:pt x="1953" y="2637"/>
                  </a:cubicBezTo>
                  <a:cubicBezTo>
                    <a:pt x="2132" y="2637"/>
                    <a:pt x="2299" y="2566"/>
                    <a:pt x="2418" y="2435"/>
                  </a:cubicBezTo>
                  <a:cubicBezTo>
                    <a:pt x="2668" y="2173"/>
                    <a:pt x="2668" y="1744"/>
                    <a:pt x="2418" y="1482"/>
                  </a:cubicBezTo>
                  <a:lnTo>
                    <a:pt x="1834" y="887"/>
                  </a:lnTo>
                  <a:lnTo>
                    <a:pt x="1179" y="196"/>
                  </a:lnTo>
                  <a:cubicBezTo>
                    <a:pt x="1054" y="65"/>
                    <a:pt x="885"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3742506" y="4863264"/>
              <a:ext cx="48970" cy="48196"/>
            </a:xfrm>
            <a:custGeom>
              <a:rect b="b" l="l" r="r" t="t"/>
              <a:pathLst>
                <a:path extrusionOk="0" h="2638" w="2680">
                  <a:moveTo>
                    <a:pt x="723" y="1"/>
                  </a:moveTo>
                  <a:cubicBezTo>
                    <a:pt x="554" y="1"/>
                    <a:pt x="388" y="69"/>
                    <a:pt x="263" y="206"/>
                  </a:cubicBezTo>
                  <a:cubicBezTo>
                    <a:pt x="1" y="468"/>
                    <a:pt x="1" y="897"/>
                    <a:pt x="263" y="1158"/>
                  </a:cubicBezTo>
                  <a:lnTo>
                    <a:pt x="834" y="1754"/>
                  </a:lnTo>
                  <a:lnTo>
                    <a:pt x="1501" y="2432"/>
                  </a:lnTo>
                  <a:cubicBezTo>
                    <a:pt x="1626" y="2569"/>
                    <a:pt x="1793" y="2638"/>
                    <a:pt x="1961" y="2638"/>
                  </a:cubicBezTo>
                  <a:cubicBezTo>
                    <a:pt x="2129" y="2638"/>
                    <a:pt x="2299" y="2569"/>
                    <a:pt x="2430" y="2432"/>
                  </a:cubicBezTo>
                  <a:cubicBezTo>
                    <a:pt x="2680" y="2171"/>
                    <a:pt x="2680" y="1742"/>
                    <a:pt x="2430" y="1480"/>
                  </a:cubicBezTo>
                  <a:lnTo>
                    <a:pt x="1763" y="801"/>
                  </a:lnTo>
                  <a:lnTo>
                    <a:pt x="1191" y="206"/>
                  </a:lnTo>
                  <a:cubicBezTo>
                    <a:pt x="1060" y="69"/>
                    <a:pt x="891" y="1"/>
                    <a:pt x="7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3703786" y="4731117"/>
              <a:ext cx="24704" cy="58044"/>
            </a:xfrm>
            <a:custGeom>
              <a:rect b="b" l="l" r="r" t="t"/>
              <a:pathLst>
                <a:path extrusionOk="0" h="3177" w="1352">
                  <a:moveTo>
                    <a:pt x="675" y="1"/>
                  </a:moveTo>
                  <a:cubicBezTo>
                    <a:pt x="337" y="1"/>
                    <a:pt x="1" y="230"/>
                    <a:pt x="24" y="688"/>
                  </a:cubicBezTo>
                  <a:lnTo>
                    <a:pt x="24" y="2510"/>
                  </a:lnTo>
                  <a:cubicBezTo>
                    <a:pt x="12" y="2867"/>
                    <a:pt x="310" y="3177"/>
                    <a:pt x="679" y="3177"/>
                  </a:cubicBezTo>
                  <a:cubicBezTo>
                    <a:pt x="1048" y="3177"/>
                    <a:pt x="1334" y="2867"/>
                    <a:pt x="1334" y="2510"/>
                  </a:cubicBezTo>
                  <a:lnTo>
                    <a:pt x="1334" y="688"/>
                  </a:lnTo>
                  <a:cubicBezTo>
                    <a:pt x="1352" y="230"/>
                    <a:pt x="1013" y="1"/>
                    <a:pt x="675" y="1"/>
                  </a:cubicBezTo>
                  <a:close/>
                </a:path>
              </a:pathLst>
            </a:custGeom>
            <a:solidFill>
              <a:srgbClr val="081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3552800" y="5235515"/>
              <a:ext cx="326566" cy="127488"/>
            </a:xfrm>
            <a:custGeom>
              <a:rect b="b" l="l" r="r" t="t"/>
              <a:pathLst>
                <a:path extrusionOk="0" h="6978" w="17872">
                  <a:moveTo>
                    <a:pt x="1775" y="0"/>
                  </a:moveTo>
                  <a:lnTo>
                    <a:pt x="1" y="4429"/>
                  </a:lnTo>
                  <a:cubicBezTo>
                    <a:pt x="977" y="4989"/>
                    <a:pt x="2013" y="5465"/>
                    <a:pt x="3084" y="5834"/>
                  </a:cubicBezTo>
                  <a:cubicBezTo>
                    <a:pt x="3406" y="5941"/>
                    <a:pt x="3596" y="6299"/>
                    <a:pt x="3513" y="6632"/>
                  </a:cubicBezTo>
                  <a:cubicBezTo>
                    <a:pt x="3942" y="6763"/>
                    <a:pt x="4370" y="6882"/>
                    <a:pt x="4811" y="6977"/>
                  </a:cubicBezTo>
                  <a:cubicBezTo>
                    <a:pt x="4884" y="6685"/>
                    <a:pt x="5148" y="6476"/>
                    <a:pt x="5444" y="6476"/>
                  </a:cubicBezTo>
                  <a:cubicBezTo>
                    <a:pt x="5487" y="6476"/>
                    <a:pt x="5530" y="6480"/>
                    <a:pt x="5573" y="6489"/>
                  </a:cubicBezTo>
                  <a:cubicBezTo>
                    <a:pt x="6687" y="6700"/>
                    <a:pt x="7812" y="6804"/>
                    <a:pt x="8932" y="6804"/>
                  </a:cubicBezTo>
                  <a:cubicBezTo>
                    <a:pt x="12048" y="6804"/>
                    <a:pt x="15131" y="5997"/>
                    <a:pt x="17872" y="4429"/>
                  </a:cubicBezTo>
                  <a:lnTo>
                    <a:pt x="16098" y="0"/>
                  </a:lnTo>
                  <a:cubicBezTo>
                    <a:pt x="13800" y="911"/>
                    <a:pt x="11368" y="1366"/>
                    <a:pt x="8936" y="1366"/>
                  </a:cubicBezTo>
                  <a:cubicBezTo>
                    <a:pt x="6504" y="1366"/>
                    <a:pt x="4073" y="911"/>
                    <a:pt x="17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3616973" y="5356663"/>
              <a:ext cx="23955" cy="7198"/>
            </a:xfrm>
            <a:custGeom>
              <a:rect b="b" l="l" r="r" t="t"/>
              <a:pathLst>
                <a:path extrusionOk="0" h="394" w="1311">
                  <a:moveTo>
                    <a:pt x="13" y="1"/>
                  </a:moveTo>
                  <a:cubicBezTo>
                    <a:pt x="13" y="13"/>
                    <a:pt x="13" y="25"/>
                    <a:pt x="1" y="49"/>
                  </a:cubicBezTo>
                  <a:cubicBezTo>
                    <a:pt x="430" y="179"/>
                    <a:pt x="858" y="287"/>
                    <a:pt x="1299" y="394"/>
                  </a:cubicBezTo>
                  <a:cubicBezTo>
                    <a:pt x="1299" y="382"/>
                    <a:pt x="1299" y="358"/>
                    <a:pt x="1311" y="346"/>
                  </a:cubicBezTo>
                  <a:cubicBezTo>
                    <a:pt x="870" y="251"/>
                    <a:pt x="441" y="132"/>
                    <a:pt x="13" y="1"/>
                  </a:cubicBezTo>
                  <a:close/>
                </a:path>
              </a:pathLst>
            </a:custGeom>
            <a:solidFill>
              <a:srgbClr val="9EE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3685075" y="4908573"/>
              <a:ext cx="62236" cy="79127"/>
            </a:xfrm>
            <a:custGeom>
              <a:rect b="b" l="l" r="r" t="t"/>
              <a:pathLst>
                <a:path extrusionOk="0" h="4331" w="3406">
                  <a:moveTo>
                    <a:pt x="1703" y="0"/>
                  </a:moveTo>
                  <a:lnTo>
                    <a:pt x="1" y="4251"/>
                  </a:lnTo>
                  <a:cubicBezTo>
                    <a:pt x="566" y="4304"/>
                    <a:pt x="1135" y="4331"/>
                    <a:pt x="1703" y="4331"/>
                  </a:cubicBezTo>
                  <a:cubicBezTo>
                    <a:pt x="2272" y="4331"/>
                    <a:pt x="2840" y="4304"/>
                    <a:pt x="3406" y="4251"/>
                  </a:cubicBezTo>
                  <a:lnTo>
                    <a:pt x="17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3513642" y="5339490"/>
              <a:ext cx="405101" cy="144406"/>
            </a:xfrm>
            <a:custGeom>
              <a:rect b="b" l="l" r="r" t="t"/>
              <a:pathLst>
                <a:path extrusionOk="0" h="7904" w="22170">
                  <a:moveTo>
                    <a:pt x="1644" y="0"/>
                  </a:moveTo>
                  <a:lnTo>
                    <a:pt x="0" y="4108"/>
                  </a:lnTo>
                  <a:cubicBezTo>
                    <a:pt x="3263" y="6638"/>
                    <a:pt x="7174" y="7903"/>
                    <a:pt x="11085" y="7903"/>
                  </a:cubicBezTo>
                  <a:cubicBezTo>
                    <a:pt x="14996" y="7903"/>
                    <a:pt x="18908" y="6638"/>
                    <a:pt x="22170" y="4108"/>
                  </a:cubicBezTo>
                  <a:lnTo>
                    <a:pt x="20527" y="0"/>
                  </a:lnTo>
                  <a:cubicBezTo>
                    <a:pt x="17646" y="1620"/>
                    <a:pt x="14395" y="2477"/>
                    <a:pt x="11085" y="2477"/>
                  </a:cubicBezTo>
                  <a:cubicBezTo>
                    <a:pt x="9871" y="2477"/>
                    <a:pt x="8668" y="2358"/>
                    <a:pt x="7478" y="2132"/>
                  </a:cubicBezTo>
                  <a:cubicBezTo>
                    <a:pt x="7108" y="2060"/>
                    <a:pt x="6882" y="1703"/>
                    <a:pt x="6942" y="1346"/>
                  </a:cubicBezTo>
                  <a:lnTo>
                    <a:pt x="6942" y="1334"/>
                  </a:lnTo>
                  <a:cubicBezTo>
                    <a:pt x="6513" y="1227"/>
                    <a:pt x="6073" y="1119"/>
                    <a:pt x="5644" y="989"/>
                  </a:cubicBezTo>
                  <a:lnTo>
                    <a:pt x="5644" y="1000"/>
                  </a:lnTo>
                  <a:cubicBezTo>
                    <a:pt x="5561" y="1274"/>
                    <a:pt x="5311" y="1453"/>
                    <a:pt x="5025" y="1465"/>
                  </a:cubicBezTo>
                  <a:cubicBezTo>
                    <a:pt x="4953" y="1465"/>
                    <a:pt x="4882" y="1453"/>
                    <a:pt x="4822" y="1429"/>
                  </a:cubicBezTo>
                  <a:cubicBezTo>
                    <a:pt x="3715" y="1048"/>
                    <a:pt x="2656" y="572"/>
                    <a:pt x="1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3638517" y="5009935"/>
              <a:ext cx="155134" cy="114334"/>
            </a:xfrm>
            <a:custGeom>
              <a:rect b="b" l="l" r="r" t="t"/>
              <a:pathLst>
                <a:path extrusionOk="0" h="6258" w="8490">
                  <a:moveTo>
                    <a:pt x="2013" y="0"/>
                  </a:moveTo>
                  <a:lnTo>
                    <a:pt x="1" y="5061"/>
                  </a:lnTo>
                  <a:cubicBezTo>
                    <a:pt x="977" y="5299"/>
                    <a:pt x="1965" y="5453"/>
                    <a:pt x="2977" y="5525"/>
                  </a:cubicBezTo>
                  <a:cubicBezTo>
                    <a:pt x="3334" y="5561"/>
                    <a:pt x="3608" y="5882"/>
                    <a:pt x="3584" y="6239"/>
                  </a:cubicBezTo>
                  <a:cubicBezTo>
                    <a:pt x="3805" y="6251"/>
                    <a:pt x="4025" y="6257"/>
                    <a:pt x="4245" y="6257"/>
                  </a:cubicBezTo>
                  <a:cubicBezTo>
                    <a:pt x="4465" y="6257"/>
                    <a:pt x="4686" y="6251"/>
                    <a:pt x="4906" y="6239"/>
                  </a:cubicBezTo>
                  <a:cubicBezTo>
                    <a:pt x="4882" y="5882"/>
                    <a:pt x="5156" y="5561"/>
                    <a:pt x="5513" y="5525"/>
                  </a:cubicBezTo>
                  <a:cubicBezTo>
                    <a:pt x="6513" y="5453"/>
                    <a:pt x="7513" y="5299"/>
                    <a:pt x="8490" y="5061"/>
                  </a:cubicBezTo>
                  <a:lnTo>
                    <a:pt x="6466" y="0"/>
                  </a:lnTo>
                  <a:cubicBezTo>
                    <a:pt x="5728" y="90"/>
                    <a:pt x="4986" y="134"/>
                    <a:pt x="4244" y="134"/>
                  </a:cubicBezTo>
                  <a:cubicBezTo>
                    <a:pt x="3501" y="134"/>
                    <a:pt x="2757" y="90"/>
                    <a:pt x="2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3594571" y="5123922"/>
              <a:ext cx="243244" cy="111831"/>
            </a:xfrm>
            <a:custGeom>
              <a:rect b="b" l="l" r="r" t="t"/>
              <a:pathLst>
                <a:path extrusionOk="0" h="6121" w="13312">
                  <a:moveTo>
                    <a:pt x="6001" y="0"/>
                  </a:moveTo>
                  <a:lnTo>
                    <a:pt x="6001" y="24"/>
                  </a:lnTo>
                  <a:cubicBezTo>
                    <a:pt x="5978" y="369"/>
                    <a:pt x="5692" y="643"/>
                    <a:pt x="5346" y="655"/>
                  </a:cubicBezTo>
                  <a:lnTo>
                    <a:pt x="5299" y="655"/>
                  </a:lnTo>
                  <a:cubicBezTo>
                    <a:pt x="4156" y="572"/>
                    <a:pt x="3013" y="381"/>
                    <a:pt x="1894" y="107"/>
                  </a:cubicBezTo>
                  <a:lnTo>
                    <a:pt x="1" y="4858"/>
                  </a:lnTo>
                  <a:cubicBezTo>
                    <a:pt x="2130" y="5700"/>
                    <a:pt x="4381" y="6120"/>
                    <a:pt x="6632" y="6120"/>
                  </a:cubicBezTo>
                  <a:cubicBezTo>
                    <a:pt x="8899" y="6120"/>
                    <a:pt x="11167" y="5694"/>
                    <a:pt x="13312" y="4846"/>
                  </a:cubicBezTo>
                  <a:lnTo>
                    <a:pt x="11407" y="95"/>
                  </a:lnTo>
                  <a:cubicBezTo>
                    <a:pt x="10299" y="381"/>
                    <a:pt x="9156" y="560"/>
                    <a:pt x="8013" y="643"/>
                  </a:cubicBezTo>
                  <a:lnTo>
                    <a:pt x="7966" y="643"/>
                  </a:lnTo>
                  <a:cubicBezTo>
                    <a:pt x="7609" y="643"/>
                    <a:pt x="7323" y="357"/>
                    <a:pt x="7311" y="12"/>
                  </a:cubicBezTo>
                  <a:lnTo>
                    <a:pt x="7311" y="0"/>
                  </a:lnTo>
                  <a:cubicBezTo>
                    <a:pt x="7091" y="6"/>
                    <a:pt x="6870" y="9"/>
                    <a:pt x="6652" y="9"/>
                  </a:cubicBezTo>
                  <a:cubicBezTo>
                    <a:pt x="6433" y="9"/>
                    <a:pt x="6216" y="6"/>
                    <a:pt x="6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3485795" y="4863702"/>
              <a:ext cx="460577" cy="644986"/>
            </a:xfrm>
            <a:custGeom>
              <a:rect b="b" l="l" r="r" t="t"/>
              <a:pathLst>
                <a:path extrusionOk="0" h="35303" w="25206">
                  <a:moveTo>
                    <a:pt x="12597" y="2456"/>
                  </a:moveTo>
                  <a:lnTo>
                    <a:pt x="14300" y="6707"/>
                  </a:lnTo>
                  <a:cubicBezTo>
                    <a:pt x="13734" y="6760"/>
                    <a:pt x="13169" y="6787"/>
                    <a:pt x="12603" y="6787"/>
                  </a:cubicBezTo>
                  <a:cubicBezTo>
                    <a:pt x="12038" y="6787"/>
                    <a:pt x="11472" y="6760"/>
                    <a:pt x="10907" y="6707"/>
                  </a:cubicBezTo>
                  <a:lnTo>
                    <a:pt x="10895" y="6707"/>
                  </a:lnTo>
                  <a:lnTo>
                    <a:pt x="12597" y="2456"/>
                  </a:lnTo>
                  <a:close/>
                  <a:moveTo>
                    <a:pt x="14836" y="8004"/>
                  </a:moveTo>
                  <a:lnTo>
                    <a:pt x="16848" y="13065"/>
                  </a:lnTo>
                  <a:cubicBezTo>
                    <a:pt x="15871" y="13303"/>
                    <a:pt x="14883" y="13457"/>
                    <a:pt x="13871" y="13529"/>
                  </a:cubicBezTo>
                  <a:cubicBezTo>
                    <a:pt x="13514" y="13565"/>
                    <a:pt x="13240" y="13874"/>
                    <a:pt x="13264" y="14243"/>
                  </a:cubicBezTo>
                  <a:lnTo>
                    <a:pt x="13264" y="14267"/>
                  </a:lnTo>
                  <a:cubicBezTo>
                    <a:pt x="13288" y="14612"/>
                    <a:pt x="13574" y="14886"/>
                    <a:pt x="13919" y="14898"/>
                  </a:cubicBezTo>
                  <a:lnTo>
                    <a:pt x="13966" y="14898"/>
                  </a:lnTo>
                  <a:cubicBezTo>
                    <a:pt x="15109" y="14815"/>
                    <a:pt x="16252" y="14624"/>
                    <a:pt x="17372" y="14350"/>
                  </a:cubicBezTo>
                  <a:lnTo>
                    <a:pt x="19265" y="19101"/>
                  </a:lnTo>
                  <a:cubicBezTo>
                    <a:pt x="17128" y="19946"/>
                    <a:pt x="14868" y="20369"/>
                    <a:pt x="12609" y="20369"/>
                  </a:cubicBezTo>
                  <a:cubicBezTo>
                    <a:pt x="10350" y="20369"/>
                    <a:pt x="8091" y="19946"/>
                    <a:pt x="5954" y="19101"/>
                  </a:cubicBezTo>
                  <a:lnTo>
                    <a:pt x="7847" y="14338"/>
                  </a:lnTo>
                  <a:cubicBezTo>
                    <a:pt x="8954" y="14624"/>
                    <a:pt x="10097" y="14803"/>
                    <a:pt x="11240" y="14886"/>
                  </a:cubicBezTo>
                  <a:lnTo>
                    <a:pt x="11288" y="14886"/>
                  </a:lnTo>
                  <a:cubicBezTo>
                    <a:pt x="11645" y="14886"/>
                    <a:pt x="11919" y="14600"/>
                    <a:pt x="11942" y="14255"/>
                  </a:cubicBezTo>
                  <a:lnTo>
                    <a:pt x="11942" y="14243"/>
                  </a:lnTo>
                  <a:cubicBezTo>
                    <a:pt x="11966" y="13874"/>
                    <a:pt x="11692" y="13565"/>
                    <a:pt x="11335" y="13529"/>
                  </a:cubicBezTo>
                  <a:cubicBezTo>
                    <a:pt x="10323" y="13457"/>
                    <a:pt x="9335" y="13303"/>
                    <a:pt x="8359" y="13065"/>
                  </a:cubicBezTo>
                  <a:lnTo>
                    <a:pt x="10383" y="8004"/>
                  </a:lnTo>
                  <a:cubicBezTo>
                    <a:pt x="11121" y="8094"/>
                    <a:pt x="11862" y="8138"/>
                    <a:pt x="12605" y="8138"/>
                  </a:cubicBezTo>
                  <a:cubicBezTo>
                    <a:pt x="13347" y="8138"/>
                    <a:pt x="14091" y="8094"/>
                    <a:pt x="14836" y="8004"/>
                  </a:cubicBezTo>
                  <a:close/>
                  <a:moveTo>
                    <a:pt x="19765" y="20351"/>
                  </a:moveTo>
                  <a:lnTo>
                    <a:pt x="21551" y="24780"/>
                  </a:lnTo>
                  <a:cubicBezTo>
                    <a:pt x="18810" y="26348"/>
                    <a:pt x="15721" y="27155"/>
                    <a:pt x="12601" y="27155"/>
                  </a:cubicBezTo>
                  <a:cubicBezTo>
                    <a:pt x="11480" y="27155"/>
                    <a:pt x="10354" y="27051"/>
                    <a:pt x="9240" y="26840"/>
                  </a:cubicBezTo>
                  <a:cubicBezTo>
                    <a:pt x="9201" y="26833"/>
                    <a:pt x="9162" y="26830"/>
                    <a:pt x="9125" y="26830"/>
                  </a:cubicBezTo>
                  <a:cubicBezTo>
                    <a:pt x="8825" y="26830"/>
                    <a:pt x="8564" y="27032"/>
                    <a:pt x="8490" y="27328"/>
                  </a:cubicBezTo>
                  <a:cubicBezTo>
                    <a:pt x="8490" y="27340"/>
                    <a:pt x="8490" y="27352"/>
                    <a:pt x="8478" y="27376"/>
                  </a:cubicBezTo>
                  <a:cubicBezTo>
                    <a:pt x="8478" y="27376"/>
                    <a:pt x="8478" y="27376"/>
                    <a:pt x="8478" y="27388"/>
                  </a:cubicBezTo>
                  <a:cubicBezTo>
                    <a:pt x="8418" y="27745"/>
                    <a:pt x="8644" y="28102"/>
                    <a:pt x="9013" y="28174"/>
                  </a:cubicBezTo>
                  <a:cubicBezTo>
                    <a:pt x="10208" y="28400"/>
                    <a:pt x="11414" y="28512"/>
                    <a:pt x="12616" y="28512"/>
                  </a:cubicBezTo>
                  <a:cubicBezTo>
                    <a:pt x="15904" y="28512"/>
                    <a:pt x="19159" y="27673"/>
                    <a:pt x="22063" y="26042"/>
                  </a:cubicBezTo>
                  <a:lnTo>
                    <a:pt x="23694" y="30150"/>
                  </a:lnTo>
                  <a:cubicBezTo>
                    <a:pt x="20515" y="32603"/>
                    <a:pt x="16622" y="33936"/>
                    <a:pt x="12609" y="33948"/>
                  </a:cubicBezTo>
                  <a:cubicBezTo>
                    <a:pt x="8597" y="33936"/>
                    <a:pt x="4692" y="32603"/>
                    <a:pt x="1524" y="30150"/>
                  </a:cubicBezTo>
                  <a:lnTo>
                    <a:pt x="3156" y="26042"/>
                  </a:lnTo>
                  <a:cubicBezTo>
                    <a:pt x="4180" y="26614"/>
                    <a:pt x="5239" y="27090"/>
                    <a:pt x="6335" y="27471"/>
                  </a:cubicBezTo>
                  <a:cubicBezTo>
                    <a:pt x="6406" y="27495"/>
                    <a:pt x="6477" y="27507"/>
                    <a:pt x="6549" y="27507"/>
                  </a:cubicBezTo>
                  <a:cubicBezTo>
                    <a:pt x="6835" y="27495"/>
                    <a:pt x="7085" y="27316"/>
                    <a:pt x="7168" y="27042"/>
                  </a:cubicBezTo>
                  <a:lnTo>
                    <a:pt x="7168" y="27031"/>
                  </a:lnTo>
                  <a:cubicBezTo>
                    <a:pt x="7168" y="27019"/>
                    <a:pt x="7180" y="26995"/>
                    <a:pt x="7180" y="26983"/>
                  </a:cubicBezTo>
                  <a:cubicBezTo>
                    <a:pt x="7263" y="26650"/>
                    <a:pt x="7073" y="26292"/>
                    <a:pt x="6751" y="26185"/>
                  </a:cubicBezTo>
                  <a:cubicBezTo>
                    <a:pt x="5680" y="25816"/>
                    <a:pt x="4644" y="25340"/>
                    <a:pt x="3656" y="24780"/>
                  </a:cubicBezTo>
                  <a:lnTo>
                    <a:pt x="5454" y="20351"/>
                  </a:lnTo>
                  <a:cubicBezTo>
                    <a:pt x="7751" y="21262"/>
                    <a:pt x="10180" y="21717"/>
                    <a:pt x="12609" y="21717"/>
                  </a:cubicBezTo>
                  <a:cubicBezTo>
                    <a:pt x="15038" y="21717"/>
                    <a:pt x="17467" y="21262"/>
                    <a:pt x="19765" y="20351"/>
                  </a:cubicBezTo>
                  <a:close/>
                  <a:moveTo>
                    <a:pt x="12605" y="0"/>
                  </a:moveTo>
                  <a:cubicBezTo>
                    <a:pt x="12353" y="0"/>
                    <a:pt x="12103" y="140"/>
                    <a:pt x="12002" y="420"/>
                  </a:cubicBezTo>
                  <a:lnTo>
                    <a:pt x="11264" y="2254"/>
                  </a:lnTo>
                  <a:lnTo>
                    <a:pt x="4489" y="19196"/>
                  </a:lnTo>
                  <a:lnTo>
                    <a:pt x="120" y="30114"/>
                  </a:lnTo>
                  <a:cubicBezTo>
                    <a:pt x="0" y="30388"/>
                    <a:pt x="84" y="30710"/>
                    <a:pt x="322" y="30900"/>
                  </a:cubicBezTo>
                  <a:cubicBezTo>
                    <a:pt x="3888" y="33835"/>
                    <a:pt x="8246" y="35302"/>
                    <a:pt x="12605" y="35302"/>
                  </a:cubicBezTo>
                  <a:cubicBezTo>
                    <a:pt x="16964" y="35302"/>
                    <a:pt x="21325" y="33835"/>
                    <a:pt x="24896" y="30900"/>
                  </a:cubicBezTo>
                  <a:cubicBezTo>
                    <a:pt x="25123" y="30710"/>
                    <a:pt x="25206" y="30388"/>
                    <a:pt x="25099" y="30114"/>
                  </a:cubicBezTo>
                  <a:lnTo>
                    <a:pt x="20729" y="19196"/>
                  </a:lnTo>
                  <a:lnTo>
                    <a:pt x="13943" y="2254"/>
                  </a:lnTo>
                  <a:lnTo>
                    <a:pt x="13216" y="420"/>
                  </a:lnTo>
                  <a:cubicBezTo>
                    <a:pt x="13109" y="140"/>
                    <a:pt x="12856" y="0"/>
                    <a:pt x="126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