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5" r:id="rId4"/>
    <p:sldId id="336" r:id="rId5"/>
    <p:sldId id="340" r:id="rId6"/>
    <p:sldId id="358" r:id="rId7"/>
    <p:sldId id="33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8"/>
    <p:restoredTop sz="88212"/>
  </p:normalViewPr>
  <p:slideViewPr>
    <p:cSldViewPr snapToGrid="0" snapToObjects="1">
      <p:cViewPr varScale="1">
        <p:scale>
          <a:sx n="95" d="100"/>
          <a:sy n="95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70259-939C-9746-9F0B-6DFCD27DC1A0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2B770-7649-FA47-BBA6-287D9CD8E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50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AE3E89-2E0B-5444-91E5-01317A8C987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76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E3E89-2E0B-5444-91E5-01317A8C987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9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0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9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1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3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C387-5869-724E-BDF5-C958A3656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13B0A9-AF9B-634E-8F1C-8D48B21B4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E100C-0DDC-8D42-A6E4-E3CD8AF2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1B825-BA7E-E845-81F4-C66CA2A7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49C71-B5DC-484E-8EA5-BCBD323A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01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2C45-88BA-C747-B616-7BF5744B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58332-3370-7043-B774-3F803D92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B34C6-8EC3-2241-B36A-69B02725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FFAB9-8BEA-6143-A9DD-36B7600B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ED60C-707F-3C40-8FC5-1DB32B68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16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3B16C0-A245-704B-81C8-BE1981234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23D63-FE8C-8E43-A2F2-2155D772B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EC444-57DB-7949-8C9E-4840466D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1DC71-4D2D-3246-BDA2-B6B3E846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AE031-B108-1B45-BE72-DBB9D543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9E3BE-26BA-AD4F-9A63-1F14A8CB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F1B3E-46AF-C049-84CD-676AD67B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2B18A-4FF2-334D-9167-A2D4D7AB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3FB9C-490C-2D40-9A5C-ACE003AC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735C0-ECF6-A041-864E-D0A9B9DA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9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20FBB-38D1-524D-B1A5-DF7DB4A7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632F0-B5A3-5543-BE34-E025BEF0B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6D09F-A469-4148-B863-2C40324B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C93E8-AA68-9C49-9CA4-5EA7B7DE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6E659-BCB2-314A-A428-2D1467FB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0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6CC6F-3D81-9844-AA0C-A5CD39BE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207F1-1788-E749-A920-3AAB03F8A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91F92-4AA3-4C46-B30B-A5485816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C55FF-A52C-2D4C-BE37-81031EB3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E99A6-D3DD-DB46-8B13-C9983AAB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14677-C6DC-A04E-BF7E-32628E6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7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8000F-53B1-A04A-AEBF-D8ECD643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66002-35F4-3949-8AC8-82499281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B3073C-CA7B-B342-BB3A-919FF322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80876-1D72-1A40-9180-94F5B1364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3BADB6-6B7A-8F49-ADFD-EC3B99A1C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BCE0EF-1E0D-4148-B2F0-2CF3F618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57B2EA-9B75-CC48-B5D6-5E593103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378387-996C-6741-B644-973EBC7F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65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87CB-3414-1E46-A879-9EA01C6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C50D67-D862-0F4B-AF82-5175DE89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9AE391-98E6-AA41-BC3D-61D433DB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98035-1E80-8E42-B867-9582FB3D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54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AF717-8471-5840-A1BB-751C658B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E17E82-008E-124E-BF4B-F0706B84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6DA4F-51A1-9343-B27D-CA49B14B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34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FC5C1-1CD7-FB4F-AE01-9FFBF535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93D8F-1381-B240-BA8F-311C322B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25C7A-334E-8E47-843A-4358900A5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84F24-8D8F-E245-915A-1C5F41DE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C14F59-7BA7-2F4B-A829-F4FCABD5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FE9FC-3783-BA47-8C76-1398D694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53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37B11-7847-D34B-9C2F-ED6E8DB8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317C2F-D84E-474B-9302-28721592C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6ECF6-7F23-2B4C-8AE0-64F811345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CB0F1-4591-D74A-8F06-64B80CA0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01398-D3F5-244F-A427-4C478AB2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6FE4E-BDBE-6F46-9F55-435F2905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93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A5C744-7194-5142-9032-8746CAA3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07D3B-54BA-C94C-AC48-E882379D5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563C-551E-CD4C-877C-1F2B2D9C0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9A7E-75DE-A54D-83FE-7FC180C28BB1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30198-EE6A-7545-A97B-627B28D97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E1075-DAF2-A648-BA3E-603F582A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B5FFE-6598-994B-BDFF-3A109F80D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36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C57C31-C682-EF4A-93D6-40C53CB5BC19}"/>
              </a:ext>
            </a:extLst>
          </p:cNvPr>
          <p:cNvSpPr/>
          <p:nvPr/>
        </p:nvSpPr>
        <p:spPr>
          <a:xfrm>
            <a:off x="468630" y="2977515"/>
            <a:ext cx="1057275" cy="45719"/>
          </a:xfrm>
          <a:prstGeom prst="rect">
            <a:avLst/>
          </a:prstGeom>
          <a:solidFill>
            <a:srgbClr val="F6FFFA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F2787B-86FB-8649-A37D-FBF38A4C6383}"/>
              </a:ext>
            </a:extLst>
          </p:cNvPr>
          <p:cNvSpPr txBox="1"/>
          <p:nvPr/>
        </p:nvSpPr>
        <p:spPr>
          <a:xfrm>
            <a:off x="394138" y="2217893"/>
            <a:ext cx="7847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ODPS</a:t>
            </a:r>
            <a:r>
              <a:rPr kumimoji="1" lang="zh-CN" altLang="en-US" sz="4000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计算优化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" name="文本框 5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BBAAD9C20180234D78A0072836F0B1E042B9B20E18618BE0A2D98A31B1B32B5BDB46B838A16E6B0C22392F08984653EB1FF9215AA1D0FBD11BBFC20B744E35D724F868AD3525F9E7949D2DB7600243E0BE2DE6A77D4657E658E7C190116B6C28DF16249E2E3</a:t>
            </a:r>
          </a:p>
        </p:txBody>
      </p:sp>
    </p:spTree>
    <p:extLst>
      <p:ext uri="{BB962C8B-B14F-4D97-AF65-F5344CB8AC3E}">
        <p14:creationId xmlns:p14="http://schemas.microsoft.com/office/powerpoint/2010/main" val="25352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Placeholder 4"/>
          <p:cNvSpPr txBox="1">
            <a:spLocks/>
          </p:cNvSpPr>
          <p:nvPr/>
        </p:nvSpPr>
        <p:spPr>
          <a:xfrm>
            <a:off x="738572" y="490461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GB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42"/>
          <p:cNvCxnSpPr/>
          <p:nvPr/>
        </p:nvCxnSpPr>
        <p:spPr>
          <a:xfrm flipV="1">
            <a:off x="738572" y="1048871"/>
            <a:ext cx="11283099" cy="1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B443F959-BA74-7345-A085-32DBDD7F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grpSp>
        <p:nvGrpSpPr>
          <p:cNvPr id="35" name="组合 44"/>
          <p:cNvGrpSpPr/>
          <p:nvPr/>
        </p:nvGrpSpPr>
        <p:grpSpPr>
          <a:xfrm>
            <a:off x="3133739" y="1735156"/>
            <a:ext cx="1192345" cy="666786"/>
            <a:chOff x="2215144" y="927951"/>
            <a:chExt cx="1244730" cy="916847"/>
          </a:xfrm>
        </p:grpSpPr>
        <p:sp>
          <p:nvSpPr>
            <p:cNvPr id="36" name="平行四边形 3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37" name="文本框 9"/>
            <p:cNvSpPr txBox="1"/>
            <p:nvPr/>
          </p:nvSpPr>
          <p:spPr>
            <a:xfrm>
              <a:off x="2393075" y="927951"/>
              <a:ext cx="1066799" cy="91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8" name="组合 47"/>
          <p:cNvGrpSpPr/>
          <p:nvPr/>
        </p:nvGrpSpPr>
        <p:grpSpPr>
          <a:xfrm>
            <a:off x="3133739" y="2641309"/>
            <a:ext cx="1192345" cy="672218"/>
            <a:chOff x="2215144" y="1952311"/>
            <a:chExt cx="1244730" cy="924318"/>
          </a:xfrm>
        </p:grpSpPr>
        <p:sp>
          <p:nvSpPr>
            <p:cNvPr id="39" name="平行四边形 3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40" name="文本框 10"/>
            <p:cNvSpPr txBox="1"/>
            <p:nvPr/>
          </p:nvSpPr>
          <p:spPr>
            <a:xfrm>
              <a:off x="2393075" y="1952311"/>
              <a:ext cx="1066799" cy="91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1" name="组合 50"/>
          <p:cNvGrpSpPr/>
          <p:nvPr/>
        </p:nvGrpSpPr>
        <p:grpSpPr>
          <a:xfrm>
            <a:off x="3133739" y="3577106"/>
            <a:ext cx="1192345" cy="666786"/>
            <a:chOff x="2215144" y="3018134"/>
            <a:chExt cx="1244730" cy="916848"/>
          </a:xfrm>
        </p:grpSpPr>
        <p:sp>
          <p:nvSpPr>
            <p:cNvPr id="42" name="平行四边形 4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>
              <a:off x="2393075" y="3018134"/>
              <a:ext cx="1066799" cy="91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53"/>
          <p:cNvGrpSpPr/>
          <p:nvPr/>
        </p:nvGrpSpPr>
        <p:grpSpPr>
          <a:xfrm>
            <a:off x="3133739" y="4487092"/>
            <a:ext cx="1192345" cy="677512"/>
            <a:chOff x="2215144" y="4047039"/>
            <a:chExt cx="1244730" cy="931598"/>
          </a:xfrm>
        </p:grpSpPr>
        <p:sp>
          <p:nvSpPr>
            <p:cNvPr id="45" name="平行四边形 4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393075" y="4047039"/>
              <a:ext cx="1066799" cy="91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9"/>
          <p:cNvGrpSpPr/>
          <p:nvPr/>
        </p:nvGrpSpPr>
        <p:grpSpPr>
          <a:xfrm>
            <a:off x="4039408" y="1752905"/>
            <a:ext cx="5143000" cy="612920"/>
            <a:chOff x="4315150" y="953426"/>
            <a:chExt cx="3857250" cy="540057"/>
          </a:xfrm>
        </p:grpSpPr>
        <p:sp>
          <p:nvSpPr>
            <p:cNvPr id="52" name="矩形 51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odps</a:t>
              </a:r>
              <a:endPara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平行四边形 5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4" name="组合 62"/>
          <p:cNvGrpSpPr/>
          <p:nvPr/>
        </p:nvGrpSpPr>
        <p:grpSpPr>
          <a:xfrm>
            <a:off x="4039408" y="2678443"/>
            <a:ext cx="5143000" cy="612920"/>
            <a:chOff x="4315150" y="1647579"/>
            <a:chExt cx="3857250" cy="540057"/>
          </a:xfrm>
        </p:grpSpPr>
        <p:sp>
          <p:nvSpPr>
            <p:cNvPr id="55" name="矩形 54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如何执行</a:t>
              </a:r>
              <a:endPara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3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组合 65"/>
          <p:cNvGrpSpPr/>
          <p:nvPr/>
        </p:nvGrpSpPr>
        <p:grpSpPr>
          <a:xfrm>
            <a:off x="4039408" y="3603980"/>
            <a:ext cx="5143000" cy="612920"/>
            <a:chOff x="4315150" y="2341731"/>
            <a:chExt cx="3857250" cy="540057"/>
          </a:xfrm>
        </p:grpSpPr>
        <p:sp>
          <p:nvSpPr>
            <p:cNvPr id="58" name="矩形 57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endPara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3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组合 68"/>
          <p:cNvGrpSpPr/>
          <p:nvPr/>
        </p:nvGrpSpPr>
        <p:grpSpPr>
          <a:xfrm>
            <a:off x="4039408" y="4529518"/>
            <a:ext cx="5143000" cy="612920"/>
            <a:chOff x="4315150" y="3035884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案例分享</a:t>
              </a:r>
              <a:endPara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3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4" name="文本框 46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BBAAD9C20180234D78A0072836F0B1E042B9B20E18618BE0A2D98A31B1B32B5BDB46B838A16E6B0C22392F08984653EB1FF9215AA1D0FBD11BBFC20B744E35D724F868AD3525F9E7949D2DB7600243E0BE2DE6A77D4657E658E7C190116B6C28DF16249E2E3</a:t>
            </a:r>
          </a:p>
        </p:txBody>
      </p:sp>
    </p:spTree>
    <p:extLst>
      <p:ext uri="{BB962C8B-B14F-4D97-AF65-F5344CB8AC3E}">
        <p14:creationId xmlns:p14="http://schemas.microsoft.com/office/powerpoint/2010/main" val="47411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78" y="2112060"/>
            <a:ext cx="12191848" cy="1291993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/>
          </a:p>
        </p:txBody>
      </p:sp>
      <p:grpSp>
        <p:nvGrpSpPr>
          <p:cNvPr id="59" name="组合 58"/>
          <p:cNvGrpSpPr/>
          <p:nvPr/>
        </p:nvGrpSpPr>
        <p:grpSpPr>
          <a:xfrm>
            <a:off x="2334778" y="5391137"/>
            <a:ext cx="391318" cy="391460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62648" y="1664547"/>
            <a:ext cx="1964339" cy="1964339"/>
            <a:chOff x="4508674" y="2118116"/>
            <a:chExt cx="2204282" cy="2204282"/>
          </a:xfrm>
        </p:grpSpPr>
        <p:grpSp>
          <p:nvGrpSpPr>
            <p:cNvPr id="38" name="组合 37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9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9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044081" y="2653915"/>
              <a:ext cx="1226775" cy="111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82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01</a:t>
              </a:r>
              <a:endParaRPr lang="zh-CN" altLang="en-US" sz="5882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57055" y="4649070"/>
            <a:ext cx="567606" cy="567606"/>
            <a:chOff x="1517331" y="1125257"/>
            <a:chExt cx="2204282" cy="2204282"/>
          </a:xfrm>
        </p:grpSpPr>
        <p:sp>
          <p:nvSpPr>
            <p:cNvPr id="52" name="椭圆 51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3251" y="5586867"/>
            <a:ext cx="567606" cy="567606"/>
            <a:chOff x="1517331" y="1125257"/>
            <a:chExt cx="2204282" cy="2204282"/>
          </a:xfrm>
        </p:grpSpPr>
        <p:sp>
          <p:nvSpPr>
            <p:cNvPr id="55" name="椭圆 54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56" name="椭圆 55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91780" y="5216675"/>
            <a:ext cx="463555" cy="463555"/>
            <a:chOff x="1517331" y="1125257"/>
            <a:chExt cx="2204282" cy="2204282"/>
          </a:xfrm>
        </p:grpSpPr>
        <p:sp>
          <p:nvSpPr>
            <p:cNvPr id="58" name="椭圆 57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60" name="椭圆 5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019242" y="2466455"/>
            <a:ext cx="405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odps</a:t>
            </a:r>
            <a:endParaRPr lang="en-GB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413814" y="104249"/>
            <a:ext cx="567606" cy="567606"/>
            <a:chOff x="1517331" y="1125257"/>
            <a:chExt cx="2204282" cy="2204282"/>
          </a:xfrm>
        </p:grpSpPr>
        <p:sp>
          <p:nvSpPr>
            <p:cNvPr id="34" name="椭圆 33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36" name="椭圆 35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416944" y="177243"/>
            <a:ext cx="567606" cy="567606"/>
            <a:chOff x="1517331" y="1125257"/>
            <a:chExt cx="2204282" cy="2204282"/>
          </a:xfrm>
        </p:grpSpPr>
        <p:sp>
          <p:nvSpPr>
            <p:cNvPr id="41" name="椭圆 40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42" name="椭圆 41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710097" y="666213"/>
            <a:ext cx="809797" cy="809797"/>
            <a:chOff x="1517331" y="1125257"/>
            <a:chExt cx="2204282" cy="2204282"/>
          </a:xfrm>
        </p:grpSpPr>
        <p:sp>
          <p:nvSpPr>
            <p:cNvPr id="44" name="椭圆 43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45" name="椭圆 44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074522" y="1112450"/>
            <a:ext cx="391318" cy="391460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B443F959-BA74-7345-A085-32DBDD7F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" y="6477000"/>
            <a:ext cx="12191922" cy="381000"/>
          </a:xfrm>
          <a:prstGeom prst="rect">
            <a:avLst/>
          </a:prstGeom>
        </p:spPr>
      </p:pic>
      <p:sp>
        <p:nvSpPr>
          <p:cNvPr id="83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BBAAD9C20180234D78A0072836F0B1E042B9B20E18618BE0A2D98A31B1B32B5BDB46B838A16E6B0C22392F08984653EB1FF9215AA1D0FBD11BBFC20B744E35D724F868AD3525F9E7949D2DB7600243E0BE2DE6A77D4657E658E7C190116B6C28DF16249E2E3</a:t>
            </a:r>
          </a:p>
        </p:txBody>
      </p:sp>
    </p:spTree>
    <p:extLst>
      <p:ext uri="{BB962C8B-B14F-4D97-AF65-F5344CB8AC3E}">
        <p14:creationId xmlns:p14="http://schemas.microsoft.com/office/powerpoint/2010/main" val="6815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78" y="2112060"/>
            <a:ext cx="12191848" cy="1291993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/>
          </a:p>
        </p:txBody>
      </p:sp>
      <p:grpSp>
        <p:nvGrpSpPr>
          <p:cNvPr id="59" name="组合 58"/>
          <p:cNvGrpSpPr/>
          <p:nvPr/>
        </p:nvGrpSpPr>
        <p:grpSpPr>
          <a:xfrm>
            <a:off x="2334778" y="5391137"/>
            <a:ext cx="391318" cy="391460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62648" y="1664547"/>
            <a:ext cx="1964339" cy="1964339"/>
            <a:chOff x="4508674" y="2118116"/>
            <a:chExt cx="2204282" cy="2204282"/>
          </a:xfrm>
        </p:grpSpPr>
        <p:grpSp>
          <p:nvGrpSpPr>
            <p:cNvPr id="38" name="组合 37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9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9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044082" y="2653915"/>
              <a:ext cx="1300951" cy="111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82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03</a:t>
              </a:r>
              <a:endParaRPr lang="zh-CN" altLang="en-US" sz="5882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57055" y="4649070"/>
            <a:ext cx="567606" cy="567606"/>
            <a:chOff x="1517331" y="1125257"/>
            <a:chExt cx="2204282" cy="2204282"/>
          </a:xfrm>
        </p:grpSpPr>
        <p:sp>
          <p:nvSpPr>
            <p:cNvPr id="52" name="椭圆 51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3251" y="5586867"/>
            <a:ext cx="567606" cy="567606"/>
            <a:chOff x="1517331" y="1125257"/>
            <a:chExt cx="2204282" cy="2204282"/>
          </a:xfrm>
        </p:grpSpPr>
        <p:sp>
          <p:nvSpPr>
            <p:cNvPr id="55" name="椭圆 54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56" name="椭圆 55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91780" y="5216675"/>
            <a:ext cx="463555" cy="463555"/>
            <a:chOff x="1517331" y="1125257"/>
            <a:chExt cx="2204282" cy="2204282"/>
          </a:xfrm>
        </p:grpSpPr>
        <p:sp>
          <p:nvSpPr>
            <p:cNvPr id="58" name="椭圆 57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60" name="椭圆 5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019242" y="2466455"/>
            <a:ext cx="444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GB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413814" y="104249"/>
            <a:ext cx="567606" cy="567606"/>
            <a:chOff x="1517331" y="1125257"/>
            <a:chExt cx="2204282" cy="2204282"/>
          </a:xfrm>
        </p:grpSpPr>
        <p:sp>
          <p:nvSpPr>
            <p:cNvPr id="34" name="椭圆 33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36" name="椭圆 35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416944" y="177243"/>
            <a:ext cx="567606" cy="567606"/>
            <a:chOff x="1517331" y="1125257"/>
            <a:chExt cx="2204282" cy="2204282"/>
          </a:xfrm>
        </p:grpSpPr>
        <p:sp>
          <p:nvSpPr>
            <p:cNvPr id="41" name="椭圆 40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42" name="椭圆 41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710097" y="666213"/>
            <a:ext cx="809797" cy="809797"/>
            <a:chOff x="1517331" y="1125257"/>
            <a:chExt cx="2204282" cy="2204282"/>
          </a:xfrm>
        </p:grpSpPr>
        <p:sp>
          <p:nvSpPr>
            <p:cNvPr id="44" name="椭圆 43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45" name="椭圆 44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074522" y="1112450"/>
            <a:ext cx="391318" cy="391460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B443F959-BA74-7345-A085-32DBDD7F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" y="6477000"/>
            <a:ext cx="12191922" cy="381000"/>
          </a:xfrm>
          <a:prstGeom prst="rect">
            <a:avLst/>
          </a:prstGeom>
        </p:spPr>
      </p:pic>
      <p:sp>
        <p:nvSpPr>
          <p:cNvPr id="83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BBAAD9C20180234D78A0072836F0B1E042B9B20E18618BE0A2D98A31B1B32B5BDB46B838A16E6B0C22392F08984653EB1FF9215AA1D0FBD11BBFC20B744E35D724F868AD3525F9E7949D2DB7600243E0BE2DE6A77D4657E658E7C190116B6C28DF16249E2E3</a:t>
            </a:r>
          </a:p>
        </p:txBody>
      </p:sp>
    </p:spTree>
    <p:extLst>
      <p:ext uri="{BB962C8B-B14F-4D97-AF65-F5344CB8AC3E}">
        <p14:creationId xmlns:p14="http://schemas.microsoft.com/office/powerpoint/2010/main" val="26393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78" y="2112060"/>
            <a:ext cx="12191848" cy="1291993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/>
          </a:p>
        </p:txBody>
      </p:sp>
      <p:grpSp>
        <p:nvGrpSpPr>
          <p:cNvPr id="59" name="组合 58"/>
          <p:cNvGrpSpPr/>
          <p:nvPr/>
        </p:nvGrpSpPr>
        <p:grpSpPr>
          <a:xfrm>
            <a:off x="2334778" y="5391137"/>
            <a:ext cx="391318" cy="391460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62648" y="1664547"/>
            <a:ext cx="1964339" cy="1964339"/>
            <a:chOff x="4508674" y="2118116"/>
            <a:chExt cx="2204282" cy="2204282"/>
          </a:xfrm>
        </p:grpSpPr>
        <p:grpSp>
          <p:nvGrpSpPr>
            <p:cNvPr id="38" name="组合 37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9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9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044082" y="2653915"/>
              <a:ext cx="1300951" cy="111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82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04</a:t>
              </a:r>
              <a:endParaRPr lang="zh-CN" altLang="en-US" sz="5882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57055" y="4649070"/>
            <a:ext cx="567606" cy="567606"/>
            <a:chOff x="1517331" y="1125257"/>
            <a:chExt cx="2204282" cy="2204282"/>
          </a:xfrm>
        </p:grpSpPr>
        <p:sp>
          <p:nvSpPr>
            <p:cNvPr id="52" name="椭圆 51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3251" y="5586867"/>
            <a:ext cx="567606" cy="567606"/>
            <a:chOff x="1517331" y="1125257"/>
            <a:chExt cx="2204282" cy="2204282"/>
          </a:xfrm>
        </p:grpSpPr>
        <p:sp>
          <p:nvSpPr>
            <p:cNvPr id="55" name="椭圆 54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56" name="椭圆 55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91780" y="5216675"/>
            <a:ext cx="463555" cy="463555"/>
            <a:chOff x="1517331" y="1125257"/>
            <a:chExt cx="2204282" cy="2204282"/>
          </a:xfrm>
        </p:grpSpPr>
        <p:sp>
          <p:nvSpPr>
            <p:cNvPr id="58" name="椭圆 57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60" name="椭圆 5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019242" y="2466455"/>
            <a:ext cx="444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案例分享</a:t>
            </a:r>
            <a:endParaRPr lang="en-GB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413814" y="104249"/>
            <a:ext cx="567606" cy="567606"/>
            <a:chOff x="1517331" y="1125257"/>
            <a:chExt cx="2204282" cy="2204282"/>
          </a:xfrm>
        </p:grpSpPr>
        <p:sp>
          <p:nvSpPr>
            <p:cNvPr id="34" name="椭圆 33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36" name="椭圆 35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416944" y="177243"/>
            <a:ext cx="567606" cy="567606"/>
            <a:chOff x="1517331" y="1125257"/>
            <a:chExt cx="2204282" cy="2204282"/>
          </a:xfrm>
        </p:grpSpPr>
        <p:sp>
          <p:nvSpPr>
            <p:cNvPr id="41" name="椭圆 40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42" name="椭圆 41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710097" y="666213"/>
            <a:ext cx="809797" cy="809797"/>
            <a:chOff x="1517331" y="1125257"/>
            <a:chExt cx="2204282" cy="2204282"/>
          </a:xfrm>
        </p:grpSpPr>
        <p:sp>
          <p:nvSpPr>
            <p:cNvPr id="44" name="椭圆 43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89000" sy="8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  <p:sp>
          <p:nvSpPr>
            <p:cNvPr id="45" name="椭圆 44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074522" y="1112450"/>
            <a:ext cx="391318" cy="391460"/>
            <a:chOff x="1463339" y="1072758"/>
            <a:chExt cx="1546058" cy="1546058"/>
          </a:xfrm>
          <a:effectLst>
            <a:outerShdw blurRad="330200" dist="215900" dir="6900000" sx="71000" sy="71000" algn="t" rotWithShape="0">
              <a:prstClr val="black">
                <a:alpha val="54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484232" y="1093651"/>
              <a:ext cx="1504274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B443F959-BA74-7345-A085-32DBDD7F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" y="6477000"/>
            <a:ext cx="12191922" cy="381000"/>
          </a:xfrm>
          <a:prstGeom prst="rect">
            <a:avLst/>
          </a:prstGeom>
        </p:spPr>
      </p:pic>
      <p:sp>
        <p:nvSpPr>
          <p:cNvPr id="83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BBAAD9C20180234D78A0072836F0B1E042B9B20E18618BE0A2D98A31B1B32B5BDB46B838A16E6B0C22392F08984653EB1FF9215AA1D0FBD11BBFC20B744E35D724F868AD3525F9E7949D2DB7600243E0BE2DE6A77D4657E658E7C190116B6C28DF16249E2E3</a:t>
            </a:r>
          </a:p>
        </p:txBody>
      </p:sp>
    </p:spTree>
    <p:extLst>
      <p:ext uri="{BB962C8B-B14F-4D97-AF65-F5344CB8AC3E}">
        <p14:creationId xmlns:p14="http://schemas.microsoft.com/office/powerpoint/2010/main" val="37520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接连接符 42"/>
          <p:cNvCxnSpPr/>
          <p:nvPr/>
        </p:nvCxnSpPr>
        <p:spPr>
          <a:xfrm flipV="1">
            <a:off x="738572" y="1048871"/>
            <a:ext cx="11283099" cy="1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图片 119">
            <a:extLst>
              <a:ext uri="{FF2B5EF4-FFF2-40B4-BE49-F238E27FC236}">
                <a16:creationId xmlns:a16="http://schemas.microsoft.com/office/drawing/2014/main" id="{B443F959-BA74-7345-A085-32DBDD7F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C187B2C-94D5-BE4F-B3C1-D810EBB79ED9}"/>
              </a:ext>
            </a:extLst>
          </p:cNvPr>
          <p:cNvSpPr txBox="1">
            <a:spLocks/>
          </p:cNvSpPr>
          <p:nvPr/>
        </p:nvSpPr>
        <p:spPr>
          <a:xfrm>
            <a:off x="738572" y="429469"/>
            <a:ext cx="4727236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ODPS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BBAAD9C20180234D78A0072836F0B1E042B9B20E18618BE0A2D98A31B1B32B5BDB46B838A16E6B0C22392F08984653EB1FF9215AA1D0FBD11BBFC20B744E35D724F868AD3525F9E7949D2DB7600243E0BE2DE6A77D4657E658E7C190116B6C28DF16249E2E3</a:t>
            </a:r>
          </a:p>
        </p:txBody>
      </p:sp>
    </p:spTree>
    <p:extLst>
      <p:ext uri="{BB962C8B-B14F-4D97-AF65-F5344CB8AC3E}">
        <p14:creationId xmlns:p14="http://schemas.microsoft.com/office/powerpoint/2010/main" val="138136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图片 119">
            <a:extLst>
              <a:ext uri="{FF2B5EF4-FFF2-40B4-BE49-F238E27FC236}">
                <a16:creationId xmlns:a16="http://schemas.microsoft.com/office/drawing/2014/main" id="{B443F959-BA74-7345-A085-32DBDD7F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02894" y="2721586"/>
            <a:ext cx="41513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2A79FF"/>
                </a:solidFill>
              </a:rPr>
              <a:t>Thank You !</a:t>
            </a:r>
            <a:endParaRPr lang="zh-CN" altLang="en-US" sz="5200" b="1" dirty="0">
              <a:solidFill>
                <a:srgbClr val="2A79FF"/>
              </a:solidFill>
            </a:endParaRPr>
          </a:p>
        </p:txBody>
      </p:sp>
      <p:sp>
        <p:nvSpPr>
          <p:cNvPr id="121" name="文本框 7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BBAAD9C20180234D78A0072836F0B1E042B9B20E18618BE0A2D98A31B1B32B5BDB46B838A16E6B0C22392F08984653EB1FF9215AA1D0FBD11BBFC20B744E35D724F868AD3525F9E7949D2DB7600243E0BE2DE6A77D4657E658E7C190116B6C28DF16249E2E3</a:t>
            </a:r>
          </a:p>
        </p:txBody>
      </p:sp>
    </p:spTree>
    <p:extLst>
      <p:ext uri="{BB962C8B-B14F-4D97-AF65-F5344CB8AC3E}">
        <p14:creationId xmlns:p14="http://schemas.microsoft.com/office/powerpoint/2010/main" val="308471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9187</TotalTime>
  <Words>50</Words>
  <Application>Microsoft Macintosh PowerPoint</Application>
  <PresentationFormat>宽屏</PresentationFormat>
  <Paragraphs>39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DengXian</vt:lpstr>
      <vt:lpstr>DengXian</vt:lpstr>
      <vt:lpstr>等线 Light</vt:lpstr>
      <vt:lpstr>SimHei</vt:lpstr>
      <vt:lpstr>微软雅黑</vt:lpstr>
      <vt:lpstr>DFGothic-EB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82</cp:revision>
  <dcterms:created xsi:type="dcterms:W3CDTF">2020-08-10T06:19:15Z</dcterms:created>
  <dcterms:modified xsi:type="dcterms:W3CDTF">2024-02-26T07:47:15Z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BBAAD9C20180234D78A0072836F0B1E042B9B20E18618BE0A2D98A31B1B32B5BDB46B838A16E6B0C22392F08984653EB1FF9215AA1D0FBD11BBFC20B744E35D724F868AD3525F9E7949D2DB7600243E0BE2DE6A77D4657E658E7C190116B6C28DF16249E2E3</vt:lpwstr>
  </property>
</Properties>
</file>