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54" autoAdjust="0"/>
  </p:normalViewPr>
  <p:slideViewPr>
    <p:cSldViewPr snapToGrid="0">
      <p:cViewPr varScale="1">
        <p:scale>
          <a:sx n="77" d="100"/>
          <a:sy n="77" d="100"/>
        </p:scale>
        <p:origin x="4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90BB-D69A-785B-DB57-2CEE046D4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96C62-A7E9-6F8B-F137-F0F80BBD2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6EBD-7B7E-0523-97FA-B14B569C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62A5F-E140-6C16-56AC-0B7E648D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DF4C-7C3F-497A-88C4-124C85D8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5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6D9C-720C-A0D7-9BB0-EDA84BC8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2666F-8C72-CF67-2D9D-8633F059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C8C5-2602-C421-8C58-5E11EA77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5022-A8C8-A071-7071-A08FA680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5BE1-EFA5-BE78-22CE-F74AAF9A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D560D-60B9-0306-9992-022552359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65F2D-A133-09CE-6171-6FF01F78A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5CE2-9B37-29B3-B955-A6F66448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FB69-F5AF-07A7-C1A3-29DC8500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8381-AB15-F4B3-A501-3CF7B720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2D76-7C84-6F2B-9854-E17FDEDA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AC23-2A9B-E1D5-8B45-D2F41E9A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A204-01F9-ECBB-57A6-AA19161B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0B2F4-67FB-0837-D4F4-BF071CDB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0719-8680-7E36-6E3B-32D4BE5A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8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D97F-BEF7-418B-0CCF-47BD0127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EB095-8763-13B7-E805-DE58491E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FFEA-0EBC-E96D-176A-D1AEC312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8AE5-B25F-FC2D-E45C-3D3CB82F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E0B2-8033-3957-AF98-7E1E6C7D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109F-2948-F1E0-1312-BBD505B0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2C0B-91F1-E014-A484-661A0817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C081-5E0D-ED7D-8D2C-86539AFCC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F15AD-B7F0-6F46-38B8-325E8713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B69EF-2CBF-49A6-8CCB-F489C712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D642-3277-8C65-0334-0D8CEFA3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72F0-56A9-ABD2-6409-3C80BDB0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20CB-2D86-75C3-07A0-285ADC7FF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EB58A-1019-E601-B274-974E723C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8BBCE-5B9B-F4EB-B22D-33DA595D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B2BC1-5046-C282-600B-0C6A85623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492D6-B420-43AA-AD68-16410078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B2C88-623C-B64B-0D87-DF11BA60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48694-BD0B-E77D-C08B-D0F7AF93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8433-F7EA-A490-FC64-8C3676DE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84926-630D-C6FD-2060-BF729C55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A92F5-2CA4-4D2D-90FE-30C891BD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05ECD-098E-320D-5995-47BC62DA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B1A20-718A-250A-D06D-C9660DF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349D1-9F65-4901-2AEC-8CDF70A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E0A52-1EF2-6EC4-58DC-30E40CDC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8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D24E-A629-47A4-026B-F7C46BBC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16D9-C319-911D-839B-DBBDE7FD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849B4-D196-3447-CD19-44144DE58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FD0D7-80BC-2D7D-8621-F14F53BE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FB58-0071-2BF5-FA09-26C8F6AB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21852-83C6-195F-BDF5-D297823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4C48-D21D-C79A-0480-37AB1203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B104A-825E-DA52-F90E-A2990896B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3A2C-CB4B-E93D-2046-4965D2110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7A1-0A7F-4ED6-E7B1-71B37EAE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6314-F6A0-5100-2C22-DC54600F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4CC01-1E32-B8E9-3CEE-B5850227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5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309DC-4B87-2CD0-DA72-C8C378D5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171E-D5EF-1D60-08EC-92D78519B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0BBF-6EE0-5817-2FAA-EBEC7DB2D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0303-3BBE-41C5-A9C0-72D94E6CA64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F2677-BD75-5CEE-D8B0-E0D47B973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BB69-26D2-533E-F6A7-127AB8368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ECBA-CA51-420D-AF55-3508CB50D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aph-pie-chart-business-finance-96301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522CCD-475D-824C-455D-DD34CB8BBD4A}"/>
              </a:ext>
            </a:extLst>
          </p:cNvPr>
          <p:cNvSpPr txBox="1"/>
          <p:nvPr/>
        </p:nvSpPr>
        <p:spPr>
          <a:xfrm>
            <a:off x="2591414" y="2228671"/>
            <a:ext cx="7009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dirty="0">
                <a:latin typeface="Calibri"/>
              </a:rPr>
              <a:t>Netflix Content Analysis
Data Analyst Mini Project
Ömer </a:t>
            </a:r>
            <a:r>
              <a:rPr sz="2400" dirty="0" err="1">
                <a:latin typeface="Calibri"/>
              </a:rPr>
              <a:t>Çiftci</a:t>
            </a:r>
            <a:r>
              <a:rPr sz="2400" dirty="0">
                <a:latin typeface="Calibri"/>
              </a:rPr>
              <a:t> | April 10, 2025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3344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FF8A3A-6FF0-6912-07FB-D61E3295E7A5}"/>
              </a:ext>
            </a:extLst>
          </p:cNvPr>
          <p:cNvSpPr txBox="1"/>
          <p:nvPr/>
        </p:nvSpPr>
        <p:spPr>
          <a:xfrm>
            <a:off x="2334525" y="2613392"/>
            <a:ext cx="75229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latin typeface="Calibri"/>
              </a:rPr>
              <a:t>Thank you!
Q&amp;A
Contact: eumerchieftchi@gmail.com
linkedin.com/in/</a:t>
            </a:r>
            <a:r>
              <a:rPr sz="2000" dirty="0" err="1">
                <a:latin typeface="Calibri"/>
              </a:rPr>
              <a:t>eumer-chieftchi</a:t>
            </a:r>
            <a:r>
              <a:rPr sz="2000" dirty="0">
                <a:latin typeface="Calibri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5641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D2A5-E678-5772-B17A-EE6B1704A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93"/>
            <a:ext cx="10515600" cy="3996813"/>
          </a:xfrm>
        </p:spPr>
        <p:txBody>
          <a:bodyPr/>
          <a:lstStyle/>
          <a:p>
            <a:r>
              <a:rPr sz="2000" dirty="0">
                <a:latin typeface="Calibri"/>
              </a:rPr>
              <a:t>In this project, Netflix's movie and TV show data was analyzed using Python.</a:t>
            </a:r>
            <a:endParaRPr lang="tr-TR" sz="2000" dirty="0">
              <a:latin typeface="Calibri"/>
            </a:endParaRPr>
          </a:p>
          <a:p>
            <a:pPr marL="0" indent="0">
              <a:buNone/>
            </a:pPr>
            <a:r>
              <a:rPr sz="2000" dirty="0">
                <a:latin typeface="Calibri"/>
              </a:rPr>
              <a:t>
Goals:
- Content type distribution
- Yearly content trends
- Country-wise content production
- Most common content genres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78D68-9E29-F862-F01F-B40F3F2A300E}"/>
              </a:ext>
            </a:extLst>
          </p:cNvPr>
          <p:cNvSpPr txBox="1">
            <a:spLocks/>
          </p:cNvSpPr>
          <p:nvPr/>
        </p:nvSpPr>
        <p:spPr>
          <a:xfrm>
            <a:off x="777973" y="228897"/>
            <a:ext cx="10636045" cy="77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"/>
              </a:rPr>
              <a:t>Project Objective</a:t>
            </a:r>
          </a:p>
        </p:txBody>
      </p:sp>
    </p:spTree>
    <p:extLst>
      <p:ext uri="{BB962C8B-B14F-4D97-AF65-F5344CB8AC3E}">
        <p14:creationId xmlns:p14="http://schemas.microsoft.com/office/powerpoint/2010/main" val="720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E8ECFA-4474-22DE-80C4-BFE2EE5FA99E}"/>
              </a:ext>
            </a:extLst>
          </p:cNvPr>
          <p:cNvSpPr txBox="1"/>
          <p:nvPr/>
        </p:nvSpPr>
        <p:spPr>
          <a:xfrm>
            <a:off x="3046766" y="2195842"/>
            <a:ext cx="6098458" cy="2466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sz="2000" dirty="0">
                <a:latin typeface="Calibri"/>
              </a:rPr>
              <a:t>🔹 Source: Kaggle - Netflix Titles Dataset
🔹 Rows: 8,807
🔹 Columns: 12
🔹 Period: 2008 –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67529-B929-DCB1-385F-7CCB96E6F359}"/>
              </a:ext>
            </a:extLst>
          </p:cNvPr>
          <p:cNvSpPr txBox="1">
            <a:spLocks/>
          </p:cNvSpPr>
          <p:nvPr/>
        </p:nvSpPr>
        <p:spPr>
          <a:xfrm>
            <a:off x="777973" y="228897"/>
            <a:ext cx="10636045" cy="77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"/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284331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F611-5193-4F06-80A7-345F0E21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577"/>
            <a:ext cx="10515600" cy="4351338"/>
          </a:xfrm>
        </p:spPr>
        <p:txBody>
          <a:bodyPr/>
          <a:lstStyle/>
          <a:p>
            <a:r>
              <a:rPr sz="2000" dirty="0">
                <a:latin typeface="Calibri"/>
              </a:rPr>
              <a:t>Data Cleaning Steps:
- Missing values in 'director', 'cast', and 'country' were replaced with 'Unknown'
- '</a:t>
            </a:r>
            <a:r>
              <a:rPr sz="2000" dirty="0" err="1">
                <a:latin typeface="Calibri"/>
              </a:rPr>
              <a:t>date_added</a:t>
            </a:r>
            <a:r>
              <a:rPr sz="2000" dirty="0">
                <a:latin typeface="Calibri"/>
              </a:rPr>
              <a:t>' column was converted to datetime format
- Invalid or missing dates were removed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CFDA0-DE01-99A7-DEE2-C117BC6E9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86863" y="3429000"/>
            <a:ext cx="3618271" cy="2468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B2834A-6BCF-15BF-A80A-842A9D5CDECF}"/>
              </a:ext>
            </a:extLst>
          </p:cNvPr>
          <p:cNvSpPr txBox="1">
            <a:spLocks/>
          </p:cNvSpPr>
          <p:nvPr/>
        </p:nvSpPr>
        <p:spPr>
          <a:xfrm>
            <a:off x="777973" y="228897"/>
            <a:ext cx="10636045" cy="77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"/>
              </a:rPr>
              <a:t>Data Cleaning Steps</a:t>
            </a:r>
          </a:p>
        </p:txBody>
      </p:sp>
    </p:spTree>
    <p:extLst>
      <p:ext uri="{BB962C8B-B14F-4D97-AF65-F5344CB8AC3E}">
        <p14:creationId xmlns:p14="http://schemas.microsoft.com/office/powerpoint/2010/main" val="77526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69A6CA-56CD-F825-6C7E-6B958AD27F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10" y="1006781"/>
            <a:ext cx="9762771" cy="48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DB3BA-4F1D-982B-373A-9708A86A3CC2}"/>
              </a:ext>
            </a:extLst>
          </p:cNvPr>
          <p:cNvSpPr txBox="1"/>
          <p:nvPr/>
        </p:nvSpPr>
        <p:spPr>
          <a:xfrm>
            <a:off x="1313217" y="6037264"/>
            <a:ext cx="9565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latin typeface="Calibri"/>
              </a:rPr>
              <a:t>Netflix significantly increased its content additions after 2016.
The highest number of titles were added in 2019.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C1021E-392E-F4A0-BA52-D2F46308482F}"/>
              </a:ext>
            </a:extLst>
          </p:cNvPr>
          <p:cNvSpPr txBox="1">
            <a:spLocks/>
          </p:cNvSpPr>
          <p:nvPr/>
        </p:nvSpPr>
        <p:spPr>
          <a:xfrm>
            <a:off x="777973" y="228897"/>
            <a:ext cx="10636045" cy="77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"/>
              </a:rPr>
              <a:t>Content by Year</a:t>
            </a:r>
          </a:p>
        </p:txBody>
      </p:sp>
    </p:spTree>
    <p:extLst>
      <p:ext uri="{BB962C8B-B14F-4D97-AF65-F5344CB8AC3E}">
        <p14:creationId xmlns:p14="http://schemas.microsoft.com/office/powerpoint/2010/main" val="203181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FC9C4-813B-715B-D7F5-E492F8B1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A539-88B3-33D7-3A48-A9BE8D00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72" y="5772910"/>
            <a:ext cx="10636045" cy="772201"/>
          </a:xfrm>
        </p:spPr>
        <p:txBody>
          <a:bodyPr>
            <a:normAutofit/>
          </a:bodyPr>
          <a:lstStyle/>
          <a:p>
            <a:pPr algn="ctr"/>
            <a:r>
              <a:rPr sz="2000" dirty="0">
                <a:latin typeface="Calibri"/>
              </a:rPr>
              <a:t>The majority of Netflix content consists of movies (~70%), while TV shows make up a smaller portion.</a:t>
            </a:r>
            <a:endParaRPr lang="en-US" sz="3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E1BFB3F-148E-11E7-B2F4-C5409EB6D5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03" y="820736"/>
            <a:ext cx="4726182" cy="49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3EDCC-4FEB-D938-32B8-0B6C8379B714}"/>
              </a:ext>
            </a:extLst>
          </p:cNvPr>
          <p:cNvSpPr txBox="1">
            <a:spLocks/>
          </p:cNvSpPr>
          <p:nvPr/>
        </p:nvSpPr>
        <p:spPr>
          <a:xfrm>
            <a:off x="777973" y="228897"/>
            <a:ext cx="10636045" cy="77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Calibri"/>
              </a:rPr>
              <a:t>Movie vs TV Show Ratio</a:t>
            </a:r>
          </a:p>
        </p:txBody>
      </p:sp>
    </p:spTree>
    <p:extLst>
      <p:ext uri="{BB962C8B-B14F-4D97-AF65-F5344CB8AC3E}">
        <p14:creationId xmlns:p14="http://schemas.microsoft.com/office/powerpoint/2010/main" val="16352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ADB7F-A279-45AB-1FB3-6E07A19A3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943A-2BE1-9DA7-E994-4B3DFC7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73" y="228897"/>
            <a:ext cx="10636045" cy="77220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/>
              </a:rPr>
              <a:t>Top Content-Producing Countries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679E1-41FC-0355-E400-AB5463DB5846}"/>
              </a:ext>
            </a:extLst>
          </p:cNvPr>
          <p:cNvSpPr txBox="1"/>
          <p:nvPr/>
        </p:nvSpPr>
        <p:spPr>
          <a:xfrm>
            <a:off x="1268128" y="6037263"/>
            <a:ext cx="10100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latin typeface="Calibri"/>
              </a:rPr>
              <a:t>The United States, India, and the UK lead in the number of titles produced.
They are key production hubs for Netflix.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4B3EDB-1067-1158-0517-03EA58398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8" y="1127214"/>
            <a:ext cx="9655734" cy="478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63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0C6E-2898-D361-ABD2-91AEC798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40D1D-8501-7449-142E-6C33A5398F72}"/>
              </a:ext>
            </a:extLst>
          </p:cNvPr>
          <p:cNvSpPr txBox="1"/>
          <p:nvPr/>
        </p:nvSpPr>
        <p:spPr>
          <a:xfrm>
            <a:off x="1268128" y="6037263"/>
            <a:ext cx="10100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latin typeface="Calibri"/>
              </a:rPr>
              <a:t>Dramas, International Movies, and Comedies are the most prevalent genres on Netflix.</a:t>
            </a: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30EC48-A479-794C-173B-E9B72E15A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71" y="1062678"/>
            <a:ext cx="9916248" cy="491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5526C2-1489-F0F8-8967-B5B8196D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73" y="228897"/>
            <a:ext cx="10636045" cy="77220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/>
              </a:rPr>
              <a:t>Most Common Genres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40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510ED-45DE-090D-1D4B-70CD197BE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9EBE9C2-BAF7-44B4-0849-149F4A575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8914" y="1924071"/>
            <a:ext cx="9574161" cy="246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sz="2000" dirty="0">
                <a:latin typeface="Calibri"/>
              </a:rPr>
              <a:t> </a:t>
            </a:r>
            <a:r>
              <a:rPr sz="2000" dirty="0">
                <a:latin typeface="Calibri"/>
              </a:rPr>
              <a:t>Netflix has increased its content volume over time
 Movies dominate, but TV shows are growing
 Content is global, but the U.S. has a strong presence
 Wide genre variety is offered to users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3B8F0F-F62E-472F-762B-35EA1D6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73" y="228897"/>
            <a:ext cx="10636045" cy="77220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/>
              </a:rPr>
              <a:t>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11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293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majority of Netflix content consists of movies (~70%), while TV shows make up a smaller portion.</vt:lpstr>
      <vt:lpstr>Top Content-Producing Countries</vt:lpstr>
      <vt:lpstr>Most Common Genres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4</cp:revision>
  <dcterms:created xsi:type="dcterms:W3CDTF">2025-04-10T02:08:08Z</dcterms:created>
  <dcterms:modified xsi:type="dcterms:W3CDTF">2025-04-10T07:51:58Z</dcterms:modified>
</cp:coreProperties>
</file>