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E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82" d="100"/>
          <a:sy n="82" d="100"/>
        </p:scale>
        <p:origin x="720" y="7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7" d="100"/>
          <a:sy n="97" d="100"/>
        </p:scale>
        <p:origin x="361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D6E6C6F1-BAAE-4AF2-A55A-46311AEC6B2A}" type="datetime1">
              <a:rPr lang="it-IT" smtClean="0"/>
              <a:t>14/02/2024</a:t>
            </a:fld>
            <a:endParaRPr lang="it-IT" dirty="0"/>
          </a:p>
        </p:txBody>
      </p:sp>
      <p:sp>
        <p:nvSpPr>
          <p:cNvPr id="4" name="Segnaposto piè di pagina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BBEB6193-5AA7-489B-8575-00593FC261DE}" type="slidenum">
              <a:rPr lang="it-IT" smtClean="0"/>
              <a:t>‹N›</a:t>
            </a:fld>
            <a:endParaRPr lang="it-IT"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EA2CABA5-0F1C-418E-BA0C-AB394070A2E2}" type="datetime1">
              <a:rPr lang="it-IT" smtClean="0"/>
              <a:pPr/>
              <a:t>14/02/2024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10895658-EA1F-4910-80AB-4DA76E167475}" type="slidenum">
              <a:rPr lang="it-IT" smtClean="0"/>
              <a:t>‹N›</a:t>
            </a:fld>
            <a:endParaRPr lang="it-IT"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344" name="Rettangolo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rtlCol="0" anchor="b"/>
          <a:lstStyle>
            <a:lvl1pPr algn="l">
              <a:defRPr lang="it-IT" sz="6000" cap="all" baseline="0">
                <a:solidFill>
                  <a:schemeClr val="tx2"/>
                </a:solidFill>
              </a:defRPr>
            </a:lvl1pPr>
          </a:lstStyle>
          <a:p>
            <a:pPr rtl="0"/>
            <a:r>
              <a:rPr lang="it-IT"/>
              <a:t>Fare clic per inserire il titolo</a:t>
            </a:r>
          </a:p>
        </p:txBody>
      </p:sp>
      <p:sp>
        <p:nvSpPr>
          <p:cNvPr id="3" name="Sottotitolo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rtlCol="0">
            <a:normAutofit/>
          </a:bodyPr>
          <a:lstStyle>
            <a:lvl1pPr marL="0" indent="0" algn="l">
              <a:lnSpc>
                <a:spcPts val="2800"/>
              </a:lnSpc>
              <a:spcBef>
                <a:spcPts val="0"/>
              </a:spcBef>
              <a:buNone/>
              <a:defRPr lang="it-IT" sz="1800">
                <a:solidFill>
                  <a:schemeClr val="tx2"/>
                </a:solidFill>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modificare lo stile del sottotitolo dello schema</a:t>
            </a:r>
          </a:p>
        </p:txBody>
      </p:sp>
      <p:sp>
        <p:nvSpPr>
          <p:cNvPr id="5" name="Segnaposto piè di pagina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rtlCol="0"/>
          <a:lstStyle>
            <a:lvl1pPr>
              <a:defRPr lang="it-IT">
                <a:solidFill>
                  <a:schemeClr val="bg1"/>
                </a:solidFill>
              </a:defRPr>
            </a:lvl1pPr>
          </a:lstStyle>
          <a:p>
            <a:pPr rtl="0"/>
            <a:r>
              <a:rPr lang="it-IT"/>
              <a:t>Titolo presentazione</a:t>
            </a:r>
          </a:p>
        </p:txBody>
      </p:sp>
      <p:sp>
        <p:nvSpPr>
          <p:cNvPr id="6" name="Segnaposto numero diapositiva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
        <p:nvSpPr>
          <p:cNvPr id="10" name="Rettangolo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5" name="Rettangolo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7" name="Rettangolo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16" name="Gruppo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uppo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uppo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uppo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uppo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uppo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uppo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uppo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e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80" name="Ovale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2" name="Ovale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5" name="Ovale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88" name="Ovale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2" name="Ovale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5" name="Ovale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98" name="Ovale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2" name="Ovale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5" name="Ovale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08" name="Ovale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10" name="Ovale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13" name="Ovale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23" name="Figura a mano libera: Forma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Rettangolo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75" name="Ovale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91" name="Rettangolo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97" name="Elemento grafico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Elemento grafico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Connettore diritto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rtlCol="0"/>
          <a:lstStyle>
            <a:lvl1pPr>
              <a:defRPr lang="it-IT">
                <a:solidFill>
                  <a:schemeClr val="bg1"/>
                </a:solidFill>
              </a:defRPr>
            </a:lvl1pPr>
          </a:lstStyle>
          <a:p>
            <a:pPr rtl="0"/>
            <a:r>
              <a:rPr lang="it-IT"/>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testo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30" name="Segnaposto testo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32" name="Segnaposto testo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rtlCol="0" anchor="ctr" anchorCtr="0">
            <a:noAutofit/>
          </a:bodyPr>
          <a:lstStyle>
            <a:lvl1pPr marL="0" indent="0" algn="ctr">
              <a:buNone/>
              <a:defRPr lang="it-IT" sz="3200" b="1">
                <a:solidFill>
                  <a:schemeClr val="accent2">
                    <a:lumMod val="60000"/>
                    <a:lumOff val="40000"/>
                  </a:schemeClr>
                </a:solidFill>
              </a:defRPr>
            </a:lvl1pPr>
            <a:lvl2pPr>
              <a:defRPr lang="it-IT" sz="1000"/>
            </a:lvl2pPr>
            <a:lvl3pPr>
              <a:defRPr lang="it-IT" sz="1000"/>
            </a:lvl3pPr>
            <a:lvl4pPr>
              <a:defRPr lang="it-IT" sz="1000"/>
            </a:lvl4pPr>
            <a:lvl5pPr>
              <a:defRPr lang="it-IT" sz="1000"/>
            </a:lvl5pPr>
          </a:lstStyle>
          <a:p>
            <a:pPr lvl="0" rtl="0"/>
            <a:r>
              <a:rPr lang="it-IT"/>
              <a:t>Aggiungi testo</a:t>
            </a:r>
          </a:p>
        </p:txBody>
      </p:sp>
      <p:sp>
        <p:nvSpPr>
          <p:cNvPr id="63" name="Segnaposto data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it-IT">
                <a:solidFill>
                  <a:schemeClr val="bg1"/>
                </a:solidFill>
              </a:defRPr>
            </a:lvl1pPr>
          </a:lstStyle>
          <a:p>
            <a:pPr rtl="0"/>
            <a:r>
              <a:rPr lang="it-IT"/>
              <a:t>20XX</a:t>
            </a:r>
          </a:p>
        </p:txBody>
      </p:sp>
      <p:sp>
        <p:nvSpPr>
          <p:cNvPr id="15" name="Segnaposto testo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sp>
        <p:nvSpPr>
          <p:cNvPr id="36" name="Segnaposto testo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sp>
        <p:nvSpPr>
          <p:cNvPr id="38" name="Segnaposto testo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rtlCol="0" anchor="ctr" anchorCtr="0">
            <a:noAutofit/>
          </a:bodyPr>
          <a:lstStyle>
            <a:lvl1pPr marL="0" indent="0">
              <a:buNone/>
              <a:defRPr lang="it-IT" sz="2000">
                <a:solidFill>
                  <a:schemeClr val="tx2"/>
                </a:solidFill>
              </a:defRPr>
            </a:lvl1pPr>
            <a:lvl2pPr>
              <a:defRPr lang="it-IT" sz="1600">
                <a:solidFill>
                  <a:schemeClr val="tx2"/>
                </a:solidFill>
              </a:defRPr>
            </a:lvl2pPr>
            <a:lvl3pPr>
              <a:defRPr lang="it-IT" sz="1600">
                <a:solidFill>
                  <a:schemeClr val="tx2"/>
                </a:solidFill>
              </a:defRPr>
            </a:lvl3pPr>
            <a:lvl4pPr>
              <a:defRPr lang="it-IT" sz="1600">
                <a:solidFill>
                  <a:schemeClr val="tx2"/>
                </a:solidFill>
              </a:defRPr>
            </a:lvl4pPr>
            <a:lvl5pPr>
              <a:defRPr lang="it-IT" sz="1600">
                <a:solidFill>
                  <a:schemeClr val="tx2"/>
                </a:solidFill>
              </a:defRPr>
            </a:lvl5pPr>
          </a:lstStyle>
          <a:p>
            <a:pPr lvl="0" rtl="0"/>
            <a:r>
              <a:rPr lang="it-IT"/>
              <a:t>Fare clic per modificare gli stili del testo dello schema</a:t>
            </a:r>
          </a:p>
        </p:txBody>
      </p:sp>
      <p:grpSp>
        <p:nvGrpSpPr>
          <p:cNvPr id="10" name="Gruppo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ttangolo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0" name="Rettangolo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2" name="Rettangolo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4" name="Figura a mano libera: Forma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48" name="Elemento grafico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Elemento grafico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Connettore diritto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e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1" name="Gruppo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Connettore diritto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e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cxnSp>
          <p:nvCxnSpPr>
            <p:cNvPr id="7" name="Connettore diritto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e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64" name="Segnaposto piè di pagina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it-IT">
                <a:solidFill>
                  <a:schemeClr val="bg1"/>
                </a:solidFill>
              </a:defRPr>
            </a:lvl1pPr>
          </a:lstStyle>
          <a:p>
            <a:pPr rtl="0"/>
            <a:r>
              <a:rPr lang="it-IT"/>
              <a:t>Titolo presentazione</a:t>
            </a:r>
          </a:p>
        </p:txBody>
      </p:sp>
      <p:sp>
        <p:nvSpPr>
          <p:cNvPr id="65" name="Segnaposto numero diapositiva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ron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rtlCol="0" anchor="t" anchorCtr="0"/>
          <a:lstStyle>
            <a:lvl1pPr>
              <a:defRPr lang="it-IT" cap="all" baseline="0">
                <a:solidFill>
                  <a:schemeClr val="accent1"/>
                </a:solidFill>
              </a:defRPr>
            </a:lvl1pPr>
          </a:lstStyle>
          <a:p>
            <a:pPr rtl="0"/>
            <a:r>
              <a:rPr lang="it-IT"/>
              <a:t>FARE CLIC PER INSERIRE IL TITOLO</a:t>
            </a:r>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ttango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Immagine 11" descr="Motivo a strisce in bianco e nero&#10;&#10;Descrizione generata automaticamente con affidabilità bass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ttango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6" name="Elemento gra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igura a mano libera: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31" name="Elemento gra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Segnaposto dat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33" name="Segnaposto piè di pa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34" name="Segnaposto numero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fico della concorrenza">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rtlCol="0" anchor="t" anchorCtr="0"/>
          <a:lstStyle>
            <a:lvl1pPr>
              <a:defRPr lang="it-IT" cap="all" baseline="0">
                <a:solidFill>
                  <a:schemeClr val="accent1"/>
                </a:solidFill>
              </a:defRPr>
            </a:lvl1pPr>
          </a:lstStyle>
          <a:p>
            <a:pPr rtl="0"/>
            <a:r>
              <a:rPr lang="it-IT"/>
              <a:t>FARE CLIC PER INSERIRE IL TITOLO</a:t>
            </a:r>
            <a:endParaRPr lang="it-IT" dirty="0"/>
          </a:p>
        </p:txBody>
      </p:sp>
      <p:sp>
        <p:nvSpPr>
          <p:cNvPr id="10" name="Segnaposto testo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rtlCol="0">
            <a:noAutofit/>
          </a:bodyPr>
          <a:lstStyle>
            <a:lvl1pPr marL="0" indent="0" algn="ct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2" name="Segnaposto testo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rtlCol="0">
            <a:noAutofit/>
          </a:bodyPr>
          <a:lstStyle>
            <a:lvl1pPr marL="0" indent="0" algn="l">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3" name="Segnaposto testo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rtlCol="0">
            <a:noAutofit/>
          </a:bodyPr>
          <a:lstStyle>
            <a:lvl1pPr marL="0" indent="0" algn="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sp>
        <p:nvSpPr>
          <p:cNvPr id="11" name="Segnaposto testo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rtlCol="0">
            <a:noAutofit/>
          </a:bodyPr>
          <a:lstStyle>
            <a:lvl1pPr marL="0" indent="0" algn="ctr">
              <a:buFont typeface="Arial" panose="020B0604020202020204" pitchFamily="34" charset="0"/>
              <a:buNone/>
              <a:defRPr lang="it-IT" sz="1400">
                <a:solidFill>
                  <a:schemeClr val="tx1">
                    <a:lumMod val="75000"/>
                    <a:lumOff val="25000"/>
                  </a:schemeClr>
                </a:solidFill>
              </a:defRPr>
            </a:lvl1pPr>
          </a:lstStyle>
          <a:p>
            <a:pPr lvl="0" rtl="0"/>
            <a:r>
              <a:rPr lang="it-IT"/>
              <a:t>TITOLO QUADRANTE</a:t>
            </a:r>
          </a:p>
        </p:txBody>
      </p:sp>
      <p:pic>
        <p:nvPicPr>
          <p:cNvPr id="5" name="Elemento grafico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Connettore diritto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Connettore diritto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Segnaposto data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8" name="Segnaposto piè di pagina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9" name="Segnaposto numero diapositiva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ndamento">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4" name="Gruppo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uppo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ttango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grpSp>
      <p:sp>
        <p:nvSpPr>
          <p:cNvPr id="94" name="Segnaposto testo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rtlCol="0">
            <a:normAutofit/>
          </a:bodyPr>
          <a:lstStyle>
            <a:lvl1pPr marL="0" indent="0">
              <a:lnSpc>
                <a:spcPts val="2400"/>
              </a:lnSpc>
              <a:buNone/>
              <a:defRPr lang="it-IT" sz="18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2" name="Segnaposto testo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1" name="Segnaposto testo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5" name="Segnaposto testo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4" name="Segnaposto testo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3" name="Segnaposto testo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2" name="Segnaposto testo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rtlCol="0">
            <a:normAutofit/>
          </a:bodyPr>
          <a:lstStyle>
            <a:lvl1pPr marL="0" indent="0">
              <a:lnSpc>
                <a:spcPts val="2400"/>
              </a:lnSpc>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con sottotitol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22" name="Segnaposto testo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rtlCol="0">
            <a:noAutofit/>
          </a:bodyPr>
          <a:lstStyle>
            <a:lvl1pPr marL="0" indent="0">
              <a:buNone/>
              <a:defRPr lang="it-IT" sz="180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a:p>
            <a:pPr lvl="1" rtl="0"/>
            <a:r>
              <a:rPr lang="it-IT"/>
              <a:t>Secondo livello</a:t>
            </a:r>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rtlCol="0" anchor="ctr" anchorCtr="0">
            <a:noAutofit/>
          </a:bodyPr>
          <a:lstStyle>
            <a:lvl1pPr marL="0" indent="0">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rtlCol="0">
            <a:normAutofit/>
          </a:bodyPr>
          <a:lstStyle>
            <a:lvl1pPr>
              <a:lnSpc>
                <a:spcPts val="2000"/>
              </a:lnSpc>
              <a:defRPr lang="it-IT" sz="1600"/>
            </a:lvl1pPr>
            <a:lvl2pPr>
              <a:lnSpc>
                <a:spcPts val="2000"/>
              </a:lnSpc>
              <a:defRPr lang="it-IT" sz="1600"/>
            </a:lvl2pPr>
            <a:lvl3pPr>
              <a:lnSpc>
                <a:spcPts val="2000"/>
              </a:lnSpc>
              <a:defRPr lang="it-IT" sz="1600"/>
            </a:lvl3pPr>
            <a:lvl4pPr>
              <a:lnSpc>
                <a:spcPts val="2000"/>
              </a:lnSpc>
              <a:defRPr lang="it-IT" sz="1600"/>
            </a:lvl4pPr>
            <a:lvl5pPr>
              <a:lnSpc>
                <a:spcPts val="2000"/>
              </a:lnSpc>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ttangolo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Immagine 11" descr="Motivo a strisce in bianco e nero&#10;&#10;Descrizione generata automaticamente con affidabilità bassa">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ttangolo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6" name="Elemento grafico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igura a mano libera: Forma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31" name="Elemento grafico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Segnaposto data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33" name="Segnaposto piè di pagina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34" name="Segnaposto numero diapositiva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quenza temporal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rtlCol="0" anchor="t" anchorCtr="0"/>
          <a:lstStyle>
            <a:lvl1pPr>
              <a:defRPr lang="it-IT" cap="all" baseline="0">
                <a:solidFill>
                  <a:schemeClr val="tx2"/>
                </a:solidFill>
              </a:defRPr>
            </a:lvl1pPr>
          </a:lstStyle>
          <a:p>
            <a:pPr rtl="0"/>
            <a:r>
              <a:rPr lang="it-IT"/>
              <a:t>Fare clic per AGGIUNGERE IL TITOLO</a:t>
            </a:r>
            <a:endParaRPr lang="it-IT" dirty="0"/>
          </a:p>
        </p:txBody>
      </p:sp>
      <p:sp>
        <p:nvSpPr>
          <p:cNvPr id="35" name="Segnaposto testo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36" name="Segnaposto testo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59" name="Segnaposto testo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0" name="Segnaposto testo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1" name="Segnaposto testo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2" name="Segnaposto testo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9" name="Segnaposto testo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rtlCol="0" anchor="ctr"/>
          <a:lstStyle>
            <a:lvl1pPr marL="0" indent="0" algn="ctr">
              <a:buNone/>
              <a:defRPr lang="it-IT" sz="1400" b="1">
                <a:solidFill>
                  <a:schemeClr val="tx2"/>
                </a:solidFill>
                <a:latin typeface="+mj-lt"/>
              </a:defRPr>
            </a:lvl1pPr>
          </a:lstStyle>
          <a:p>
            <a:pPr lvl="0" rtl="0"/>
            <a:r>
              <a:rPr lang="it-IT"/>
              <a:t>Anno</a:t>
            </a:r>
            <a:endParaRPr lang="it-IT" dirty="0"/>
          </a:p>
        </p:txBody>
      </p:sp>
      <p:sp>
        <p:nvSpPr>
          <p:cNvPr id="10" name="Segnaposto testo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1" name="Segnaposto testo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2" name="Segnaposto testo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3" name="Segnaposto testo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5" name="Segnaposto testo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6" name="Segnaposto testo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7" name="Segnaposto testo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9" name="Segnaposto testo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0" name="Segnaposto testo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8" name="Segnaposto testo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1" name="Segnaposto testo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2" name="Segnaposto testo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14" name="Segnaposto testo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rtlCol="0" anchor="ctr"/>
          <a:lstStyle>
            <a:lvl1pPr marL="0" indent="0" algn="ctr">
              <a:buNone/>
              <a:defRPr lang="it-IT" sz="1400" b="1">
                <a:solidFill>
                  <a:schemeClr val="tx2"/>
                </a:solidFill>
                <a:latin typeface="+mj-lt"/>
              </a:defRPr>
            </a:lvl1pPr>
          </a:lstStyle>
          <a:p>
            <a:pPr lvl="0" rtl="0"/>
            <a:r>
              <a:rPr lang="it-IT"/>
              <a:t>Anno</a:t>
            </a:r>
            <a:endParaRPr lang="it-IT" dirty="0"/>
          </a:p>
        </p:txBody>
      </p:sp>
      <p:sp>
        <p:nvSpPr>
          <p:cNvPr id="23" name="Segnaposto testo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4" name="Segnaposto testo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5" name="Segnaposto testo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6" name="Segnaposto testo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7" name="Segnaposto testo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8" name="Segnaposto testo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29" name="Segnaposto testo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1" name="Segnaposto testo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2" name="Segnaposto testo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0" name="Segnaposto testo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3" name="Segnaposto testo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4" name="Segnaposto testo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lang="it-IT" sz="1000">
                <a:solidFill>
                  <a:schemeClr val="tx2"/>
                </a:solidFill>
              </a:defRPr>
            </a:lvl1pPr>
          </a:lstStyle>
          <a:p>
            <a:pPr lvl="0" rtl="0"/>
            <a:r>
              <a:rPr lang="it-IT"/>
              <a:t>MM</a:t>
            </a:r>
            <a:endParaRPr lang="it-IT" dirty="0"/>
          </a:p>
        </p:txBody>
      </p:sp>
      <p:sp>
        <p:nvSpPr>
          <p:cNvPr id="37" name="Freccia: Destra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solidFill>
                <a:schemeClr val="tx1">
                  <a:lumMod val="75000"/>
                  <a:lumOff val="25000"/>
                </a:schemeClr>
              </a:solidFill>
            </a:endParaRPr>
          </a:p>
        </p:txBody>
      </p:sp>
      <p:pic>
        <p:nvPicPr>
          <p:cNvPr id="4" name="Elemento grafico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Connettore diritto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Segnaposto testo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4" name="Segnaposto testo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5" name="Segnaposto testo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6" name="Segnaposto testo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67" name="Segnaposto testo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rtlCol="0" anchor="t" anchorCtr="0">
            <a:normAutofit/>
          </a:bodyPr>
          <a:lstStyle>
            <a:lvl1pPr marL="0" indent="0" algn="ctr">
              <a:lnSpc>
                <a:spcPct val="150000"/>
              </a:lnSpc>
              <a:spcBef>
                <a:spcPts val="3600"/>
              </a:spcBef>
              <a:buNone/>
              <a:defRPr lang="it-IT" sz="1000">
                <a:solidFill>
                  <a:schemeClr val="tx1">
                    <a:lumMod val="75000"/>
                    <a:lumOff val="25000"/>
                  </a:schemeClr>
                </a:solidFill>
                <a:latin typeface="+mj-lt"/>
              </a:defRPr>
            </a:lvl1pPr>
          </a:lstStyle>
          <a:p>
            <a:pPr lvl="0" rtl="0"/>
            <a:r>
              <a:rPr lang="it-IT"/>
              <a:t>Titolo elemento</a:t>
            </a:r>
            <a:endParaRPr lang="it-IT" dirty="0"/>
          </a:p>
        </p:txBody>
      </p:sp>
      <p:sp>
        <p:nvSpPr>
          <p:cNvPr id="68" name="Segnaposto testo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rtlCol="0" anchor="t" anchorCtr="0">
            <a:noAutofit/>
          </a:bodyPr>
          <a:lstStyle>
            <a:lvl1pPr marL="0" indent="0" algn="ctr">
              <a:buNone/>
              <a:defRPr lang="it-IT" sz="800">
                <a:solidFill>
                  <a:schemeClr val="tx1">
                    <a:lumMod val="75000"/>
                    <a:lumOff val="25000"/>
                  </a:schemeClr>
                </a:solidFill>
              </a:defRPr>
            </a:lvl1pPr>
          </a:lstStyle>
          <a:p>
            <a:pPr lvl="0" rtl="0"/>
            <a:r>
              <a:rPr lang="it-IT"/>
              <a:t>Mese, Anno</a:t>
            </a:r>
            <a:endParaRPr lang="it-IT" dirty="0"/>
          </a:p>
        </p:txBody>
      </p:sp>
      <p:sp>
        <p:nvSpPr>
          <p:cNvPr id="40" name="Segnaposto data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41" name="Segnaposto piè di pagina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rtlCol="0"/>
          <a:lstStyle>
            <a:lvl1pPr>
              <a:defRPr lang="it-IT">
                <a:solidFill>
                  <a:schemeClr val="tx2"/>
                </a:solidFill>
              </a:defRPr>
            </a:lvl1pPr>
          </a:lstStyle>
          <a:p>
            <a:pPr rtl="0"/>
            <a:r>
              <a:rPr lang="it-IT"/>
              <a:t>Titolo presentazione</a:t>
            </a:r>
          </a:p>
        </p:txBody>
      </p:sp>
      <p:sp>
        <p:nvSpPr>
          <p:cNvPr id="42" name="Segnaposto numero diapositiva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3" name="Segnaposto contenuto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rtlCol="0">
            <a:normAutofit/>
          </a:bodyPr>
          <a:lstStyle>
            <a:lvl1pPr marL="0" indent="0">
              <a:buNone/>
              <a:defRPr lang="it-IT" sz="1600"/>
            </a:lvl1pPr>
            <a:lvl2pPr marL="457200" indent="0">
              <a:buNone/>
              <a:defRPr lang="it-IT" sz="1600"/>
            </a:lvl2pPr>
            <a:lvl3pPr marL="914400" indent="0">
              <a:buNone/>
              <a:defRPr lang="it-IT" sz="1600"/>
            </a:lvl3pPr>
            <a:lvl4pPr marL="1371600" indent="0">
              <a:buNone/>
              <a:defRPr lang="it-IT" sz="1600"/>
            </a:lvl4pPr>
            <a:lvl5pPr marL="1828800" indent="0">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Rettangolo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Segnaposto data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2" name="Segnaposto piè di pagina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3" name="Segnaposto numero diapositiva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foto verticali">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immagine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1" name="Segnaposto tes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2" name="Segnaposto tes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3" name="Segnaposto immagine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4" name="Segnaposto tes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5" name="Segnaposto tes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9" name="Segnaposto immagine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20" name="Segnaposto tes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21" name="Segnaposto tes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6" name="Segnaposto immagine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7" name="Segnaposto tes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rtlCol="0">
            <a:noAutofit/>
          </a:bodyPr>
          <a:lstStyle>
            <a:lvl1pPr marL="0" indent="0">
              <a:buNone/>
              <a:defRPr lang="it-IT" sz="16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8" name="Segnaposto tes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rtlCol="0">
            <a:noAutofit/>
          </a:bodyPr>
          <a:lstStyle>
            <a:lvl1pPr marL="0" indent="0">
              <a:buNone/>
              <a:defRPr lang="it-IT" sz="12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pic>
        <p:nvPicPr>
          <p:cNvPr id="6" name="Elemento grafico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Segnaposto data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33" name="Segnaposto piè di pagina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46" name="Segnaposto numero diapositiva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foto verticali">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9" name="Segnaposto immagine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1" name="Segnaposto testo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2" name="Segnaposto testo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3" name="Segnaposto immagine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4" name="Segnaposto testo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5" name="Segnaposto testo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9" name="Segnaposto immagine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20" name="Segnaposto testo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21" name="Segnaposto testo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16" name="Segnaposto immagine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17" name="Segnaposto testo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18" name="Segnaposto testo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34" name="Segnaposto immagine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35" name="Segnaposto testo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36" name="Segnaposto testo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37" name="Segnaposto immagine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38" name="Segnaposto testo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39" name="Segnaposto testo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43" name="Segnaposto immagine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44" name="Segnaposto testo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45" name="Segnaposto testo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sp>
        <p:nvSpPr>
          <p:cNvPr id="40" name="Segnaposto immagine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rtlCol="0"/>
          <a:lstStyle>
            <a:defPPr>
              <a:defRPr lang="it-IT"/>
            </a:defPPr>
          </a:lstStyle>
          <a:p>
            <a:pPr rtl="0"/>
            <a:r>
              <a:rPr lang="it-IT"/>
              <a:t>Fare clic sull'icona per inserire un'immagine</a:t>
            </a:r>
            <a:endParaRPr lang="it-IT" dirty="0"/>
          </a:p>
        </p:txBody>
      </p:sp>
      <p:sp>
        <p:nvSpPr>
          <p:cNvPr id="41" name="Segnaposto testo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rtlCol="0">
            <a:noAutofit/>
          </a:bodyPr>
          <a:lstStyle>
            <a:lvl1pPr marL="0" indent="0">
              <a:buNone/>
              <a:defRPr lang="it-IT" sz="1000" b="1">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Nome</a:t>
            </a:r>
          </a:p>
        </p:txBody>
      </p:sp>
      <p:sp>
        <p:nvSpPr>
          <p:cNvPr id="42" name="Segnaposto testo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rtlCol="0">
            <a:noAutofit/>
          </a:bodyPr>
          <a:lstStyle>
            <a:lvl1pPr marL="0" indent="0">
              <a:buNone/>
              <a:defRPr lang="it-IT" sz="1000" b="0">
                <a:solidFill>
                  <a:schemeClr val="tx2"/>
                </a:solidFill>
                <a:latin typeface="+mn-lt"/>
              </a:defRPr>
            </a:lvl1pPr>
            <a:lvl2pPr marL="457200" indent="0">
              <a:buNone/>
              <a:defRPr lang="it-IT" sz="1400" b="1">
                <a:solidFill>
                  <a:schemeClr val="tx2"/>
                </a:solidFill>
                <a:latin typeface="+mn-lt"/>
              </a:defRPr>
            </a:lvl2pPr>
            <a:lvl3pPr marL="914400" indent="0">
              <a:buNone/>
              <a:defRPr lang="it-IT" sz="1400" b="1">
                <a:solidFill>
                  <a:schemeClr val="tx2"/>
                </a:solidFill>
                <a:latin typeface="+mn-lt"/>
              </a:defRPr>
            </a:lvl3pPr>
            <a:lvl4pPr marL="1371600" indent="0">
              <a:buNone/>
              <a:defRPr lang="it-IT" sz="1400" b="1">
                <a:solidFill>
                  <a:schemeClr val="tx2"/>
                </a:solidFill>
                <a:latin typeface="+mn-lt"/>
              </a:defRPr>
            </a:lvl4pPr>
            <a:lvl5pPr marL="1828800" indent="0">
              <a:buNone/>
              <a:defRPr lang="it-IT" sz="1400" b="1">
                <a:solidFill>
                  <a:schemeClr val="tx2"/>
                </a:solidFill>
                <a:latin typeface="+mn-lt"/>
              </a:defRPr>
            </a:lvl5pPr>
          </a:lstStyle>
          <a:p>
            <a:pPr lvl="0" rtl="0"/>
            <a:r>
              <a:rPr lang="it-IT"/>
              <a:t>Titolo</a:t>
            </a:r>
          </a:p>
        </p:txBody>
      </p:sp>
      <p:pic>
        <p:nvPicPr>
          <p:cNvPr id="49" name="Elemento grafico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Segnaposto data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51" name="Segnaposto piè di pagina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52" name="Segnaposto numero diapositiva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nziamenti">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rtlCol="0" anchor="t" anchorCtr="0"/>
          <a:lstStyle>
            <a:lvl1pPr>
              <a:defRPr lang="it-IT" cap="all" baseline="0">
                <a:solidFill>
                  <a:schemeClr val="tx2"/>
                </a:solidFill>
              </a:defRPr>
            </a:lvl1pPr>
          </a:lstStyle>
          <a:p>
            <a:pPr rtl="0"/>
            <a:r>
              <a:rPr lang="it-IT"/>
              <a:t>FAI CLIC PER AGGIUNGERE IL TITOLO</a:t>
            </a:r>
          </a:p>
        </p:txBody>
      </p:sp>
      <p:grpSp>
        <p:nvGrpSpPr>
          <p:cNvPr id="3" name="Gruppo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ttangolo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0" name="Rettangolo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4" name="Immagine 13" descr="Motivo a strisce in bianco e nero&#10;&#10;Descrizione generata automaticamente con affidabilità bassa">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ttangolo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0" name="Figura a mano libera: Forma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22" name="Elemento grafico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Segnaposto testo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1" name="Segnaposto testo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5" name="Segnaposto testo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rtlCol="0">
            <a:noAutofit/>
          </a:bodyPr>
          <a:lstStyle>
            <a:lvl1pPr marL="0" indent="0" algn="r">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8" name="Segnaposto testo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2" name="Segnaposto testo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6" name="Segnaposto testo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rtlCol="0">
            <a:noAutofit/>
          </a:bodyPr>
          <a:lstStyle>
            <a:lvl1pPr marL="0" indent="0">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9" name="Segnaposto testo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3" name="Segnaposto testo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rtlCol="0">
            <a:noAutofit/>
          </a:bodyPr>
          <a:lstStyle>
            <a:lvl1pPr marL="0" indent="0" algn="r">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7" name="Segnaposto testo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rtlCol="0">
            <a:noAutofit/>
          </a:bodyPr>
          <a:lstStyle>
            <a:lvl1pPr marL="0" indent="0" algn="r">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5" name="Segnaposto contenuto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rtlCol="0"/>
          <a:lstStyle>
            <a:lvl1pPr>
              <a:defRPr lang="it-IT">
                <a:solidFill>
                  <a:schemeClr val="bg1"/>
                </a:solidFill>
              </a:defRPr>
            </a:lvl1pPr>
            <a:lvl2pPr>
              <a:defRPr lang="it-IT">
                <a:solidFill>
                  <a:schemeClr val="bg1"/>
                </a:solidFill>
              </a:defRPr>
            </a:lvl2pPr>
            <a:lvl3pPr>
              <a:defRPr lang="it-IT">
                <a:solidFill>
                  <a:schemeClr val="bg1"/>
                </a:solidFill>
              </a:defRPr>
            </a:lvl3pPr>
            <a:lvl4pPr>
              <a:defRPr lang="it-IT">
                <a:solidFill>
                  <a:schemeClr val="bg1"/>
                </a:solidFill>
              </a:defRPr>
            </a:lvl4pPr>
            <a:lvl5pPr>
              <a:defRPr lang="it-IT">
                <a:solidFill>
                  <a:schemeClr val="bg1"/>
                </a:solidFil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0" name="Segnaposto testo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rtlCol="0">
            <a:noAutofit/>
          </a:bodyPr>
          <a:lstStyle>
            <a:lvl1pPr marL="0" indent="0">
              <a:buNone/>
              <a:defRPr lang="it-IT" sz="1600" b="1">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4" name="Segnaposto testo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rtlCol="0">
            <a:noAutofit/>
          </a:bodyPr>
          <a:lstStyle>
            <a:lvl1pPr marL="0" indent="0">
              <a:buNone/>
              <a:defRPr lang="it-IT" sz="16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68" name="Segnaposto testo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rtlCol="0">
            <a:noAutofit/>
          </a:bodyPr>
          <a:lstStyle>
            <a:lvl1pPr marL="0" indent="0">
              <a:buNone/>
              <a:defRPr lang="it-IT" sz="1200" b="0">
                <a:solidFill>
                  <a:schemeClr val="tx2"/>
                </a:solidFill>
                <a:latin typeface="+mn-lt"/>
              </a:defRPr>
            </a:lvl1pPr>
            <a:lvl2pPr marL="457200" indent="0">
              <a:buNone/>
              <a:defRPr lang="it-IT" sz="1800">
                <a:solidFill>
                  <a:schemeClr val="bg1"/>
                </a:solidFill>
              </a:defRPr>
            </a:lvl2pPr>
            <a:lvl3pPr marL="914400" indent="0">
              <a:buNone/>
              <a:defRPr lang="it-IT" sz="1600">
                <a:solidFill>
                  <a:schemeClr val="bg1"/>
                </a:solidFill>
              </a:defRPr>
            </a:lvl3pPr>
            <a:lvl4pPr marL="1371600" indent="0">
              <a:buNone/>
              <a:defRPr lang="it-IT" sz="1400">
                <a:solidFill>
                  <a:schemeClr val="bg1"/>
                </a:solidFill>
              </a:defRPr>
            </a:lvl4pPr>
            <a:lvl5pPr marL="1828800" indent="0">
              <a:buNone/>
              <a:defRPr lang="it-IT" sz="1400">
                <a:solidFill>
                  <a:schemeClr val="bg1"/>
                </a:solidFill>
              </a:defRPr>
            </a:lvl5pPr>
          </a:lstStyle>
          <a:p>
            <a:pPr lvl="0" rtl="0"/>
            <a:r>
              <a:rPr lang="it-IT"/>
              <a:t>Testo</a:t>
            </a:r>
          </a:p>
        </p:txBody>
      </p:sp>
      <p:sp>
        <p:nvSpPr>
          <p:cNvPr id="15" name="Segnaposto data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rtlCol="0"/>
          <a:lstStyle>
            <a:lvl1pPr>
              <a:defRPr lang="it-IT">
                <a:solidFill>
                  <a:schemeClr val="tx2"/>
                </a:solidFill>
              </a:defRPr>
            </a:lvl1pPr>
          </a:lstStyle>
          <a:p>
            <a:pPr rtl="0"/>
            <a:r>
              <a:rPr lang="it-IT"/>
              <a:t>20XX</a:t>
            </a:r>
          </a:p>
        </p:txBody>
      </p:sp>
      <p:sp>
        <p:nvSpPr>
          <p:cNvPr id="16" name="Segnaposto piè di pagina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rtlCol="0"/>
          <a:lstStyle>
            <a:lvl1pPr>
              <a:defRPr lang="it-IT">
                <a:solidFill>
                  <a:schemeClr val="tx2"/>
                </a:solidFill>
              </a:defRPr>
            </a:lvl1pPr>
          </a:lstStyle>
          <a:p>
            <a:pPr rtl="0"/>
            <a:r>
              <a:rPr lang="it-IT"/>
              <a:t>Titolo presentazione</a:t>
            </a:r>
          </a:p>
        </p:txBody>
      </p:sp>
      <p:sp>
        <p:nvSpPr>
          <p:cNvPr id="17" name="Segnaposto numero diapositiva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rtlCol="0"/>
          <a:lstStyle>
            <a:lvl1pPr>
              <a:defRPr lang="it-IT">
                <a:solidFill>
                  <a:schemeClr val="tx2"/>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a destra">
    <p:bg>
      <p:bgPr>
        <a:solidFill>
          <a:schemeClr val="tx2"/>
        </a:solidFill>
        <a:effectLst/>
      </p:bgPr>
    </p:bg>
    <p:spTree>
      <p:nvGrpSpPr>
        <p:cNvPr id="1" name=""/>
        <p:cNvGrpSpPr/>
        <p:nvPr/>
      </p:nvGrpSpPr>
      <p:grpSpPr>
        <a:xfrm>
          <a:off x="0" y="0"/>
          <a:ext cx="0" cy="0"/>
          <a:chOff x="0" y="0"/>
          <a:chExt cx="0" cy="0"/>
        </a:xfrm>
      </p:grpSpPr>
      <p:sp>
        <p:nvSpPr>
          <p:cNvPr id="64" name="Rettangolo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rtlCol="0">
            <a:normAutofit/>
          </a:bodyPr>
          <a:lstStyle>
            <a:lvl1pPr marL="0" indent="0">
              <a:lnSpc>
                <a:spcPts val="2800"/>
              </a:lnSpc>
              <a:spcBef>
                <a:spcPts val="0"/>
              </a:spcBef>
              <a:buNone/>
              <a:defRPr lang="it-IT" sz="1800" baseline="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4" name="Rettangolo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8" name="Rettangolo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0" name="Immagine 19" descr="Motivo a strisce in bianco e nero&#10;&#10;Descrizione generata automaticamente con affidabilità bassa">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ttangolo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6" name="Rettangolo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4" name="Elemento grafico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uppo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uppo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75" name="Rettangolo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74" name="Figura a mano libera: Forma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6" name="Connettore diritto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e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2" name="Segnaposto data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113" name="Segnaposto piè di pagina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114" name="Segnaposto numero diapositiva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iusura">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rtlCol="0">
            <a:normAutofit/>
          </a:bodyPr>
          <a:lstStyle>
            <a:lvl1pPr marL="0" indent="0">
              <a:lnSpc>
                <a:spcPts val="2800"/>
              </a:lnSpc>
              <a:spcBef>
                <a:spcPts val="0"/>
              </a:spcBef>
              <a:buNone/>
              <a:defRPr lang="it-IT" sz="1800"/>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pic>
        <p:nvPicPr>
          <p:cNvPr id="26" name="Elemento grafico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ttangolo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6E321A-79A8-0999-BFD6-3D55D9149EC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565BD4-AC05-849C-3BA9-CFB14ACB05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82DD68-F1C7-9D2E-1505-AB2396D63DA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324FA7D-7534-5157-E97B-175CB2F63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E34ECEB-857C-A09A-A4BF-1A3B036787D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AE74949-131B-163F-601D-9A5B7B7D42D9}"/>
              </a:ext>
            </a:extLst>
          </p:cNvPr>
          <p:cNvSpPr>
            <a:spLocks noGrp="1"/>
          </p:cNvSpPr>
          <p:nvPr>
            <p:ph type="dt" sz="half" idx="10"/>
          </p:nvPr>
        </p:nvSpPr>
        <p:spPr/>
        <p:txBody>
          <a:bodyPr/>
          <a:lstStyle/>
          <a:p>
            <a:fld id="{94D99EAB-853C-427D-9D66-D43DDC33CD0D}" type="datetimeFigureOut">
              <a:rPr lang="it-IT" smtClean="0"/>
              <a:t>14/02/2024</a:t>
            </a:fld>
            <a:endParaRPr lang="it-IT"/>
          </a:p>
        </p:txBody>
      </p:sp>
      <p:sp>
        <p:nvSpPr>
          <p:cNvPr id="8" name="Segnaposto piè di pagina 7">
            <a:extLst>
              <a:ext uri="{FF2B5EF4-FFF2-40B4-BE49-F238E27FC236}">
                <a16:creationId xmlns:a16="http://schemas.microsoft.com/office/drawing/2014/main" id="{17072D5E-D603-86D1-CCF1-0D9FF0CD094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4940A9B-C2B2-5314-DF1D-CD7CB29E659A}"/>
              </a:ext>
            </a:extLst>
          </p:cNvPr>
          <p:cNvSpPr>
            <a:spLocks noGrp="1"/>
          </p:cNvSpPr>
          <p:nvPr>
            <p:ph type="sldNum" sz="quarter" idx="12"/>
          </p:nvPr>
        </p:nvSpPr>
        <p:spPr/>
        <p:txBody>
          <a:bodyPr/>
          <a:lstStyle/>
          <a:p>
            <a:fld id="{FDA87C29-DAF3-4011-BCA3-8FEAF139ECA4}" type="slidenum">
              <a:rPr lang="it-IT" smtClean="0"/>
              <a:t>‹N›</a:t>
            </a:fld>
            <a:endParaRPr lang="it-IT"/>
          </a:p>
        </p:txBody>
      </p:sp>
    </p:spTree>
    <p:extLst>
      <p:ext uri="{BB962C8B-B14F-4D97-AF65-F5344CB8AC3E}">
        <p14:creationId xmlns:p14="http://schemas.microsoft.com/office/powerpoint/2010/main" val="78018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a">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Elemento grafico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ttangolo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9" name="Elemento grafico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ttangolo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2" name="Elemento grafico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Elemento grafico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uppo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igura a mano libera: Forma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0" name="Figura a mano libera: Forma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9" name="Figura a mano libera: Forma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8" name="Figura a mano libera: Forma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7" name="Figura a mano libera: Forma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6" name="Figura a mano libera: Forma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5" name="Figura a mano libera: Forma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4" name="Figura a mano libera: Forma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3" name="Figura a mano libera: Forma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2" name="Figura a mano libera: Forma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1" name="Figura a mano libera: Forma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80" name="Figura a mano libera: Forma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9" name="Figura a mano libera: Forma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8" name="Figura a mano libera: Forma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7" name="Figura a mano libera: Forma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6" name="Figura a mano libera: Forma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3" name="Figura a mano libera: Forma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01" name="Figura a mano libera: Forma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33" name="Figura a mano libera: Forma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5" name="Figura a mano libera: Forma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4" name="Figura a mano libera: Forma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3" name="Figura a mano libera: Forma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2" name="Figura a mano libera: Forma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1" name="Figura a mano libera: Forma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50" name="Figura a mano libera: Forma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9" name="Figura a mano libera: Forma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8" name="Figura a mano libera: Forma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7" name="Figura a mano libera: Forma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6" name="Figura a mano libera: Forma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5" name="Figura a mano libera: Forma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4" name="Figura a mano libera: Forma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3" name="Figura a mano libera: Forma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2" name="Figura a mano libera: Forma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1" name="Figura a mano libera: Forma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40" name="Figura a mano libera: Forma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9" name="Figura a mano libera: Forma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8" name="Figura a mano libera: Forma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37" name="Figura a mano libera: Forma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defPPr>
                <a:defRPr lang="it-IT"/>
              </a:defPPr>
            </a:lstStyle>
            <a:p>
              <a:pPr rtl="0"/>
              <a:endParaRPr lang="it-IT" dirty="0"/>
            </a:p>
          </p:txBody>
        </p:sp>
        <p:sp>
          <p:nvSpPr>
            <p:cNvPr id="163" name="Figura a mano libera: Forma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4" name="Figura a mano libera: Forma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3" name="Figura a mano libera: Forma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2" name="Figura a mano libera: Forma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1" name="Figura a mano libera: Forma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0" name="Figura a mano libera: Forma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9" name="Figura a mano libera: Forma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8" name="Figura a mano libera: Forma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7" name="Figura a mano libera: Forma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6" name="Figura a mano libera: Forma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5" name="Figura a mano libera: Forma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4" name="Figura a mano libera: Forma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3" name="Figura a mano libera: Forma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2" name="Figura a mano libera: Forma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1" name="Figura a mano libera: Forma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0" name="Figura a mano libera: Forma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9" name="Figura a mano libera: Forma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8" name="Figura a mano libera: Forma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7" name="Figura a mano libera: Forma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96" name="Segnaposto testo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5" name="Segnaposto testo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8" name="Segnaposto testo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7" name="Segnaposto testo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0" name="Segnaposto testo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9" name="Segnaposto testo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3" name="Segnaposto testo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2" name="Segnaposto testo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105" name="Segnaposto testo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rtlCol="0">
            <a:noAutofit/>
          </a:bodyPr>
          <a:lstStyle>
            <a:lvl1pPr marL="0" indent="0">
              <a:lnSpc>
                <a:spcPts val="2400"/>
              </a:lnSpc>
              <a:spcBef>
                <a:spcPts val="0"/>
              </a:spcBef>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4" name="Segnaposto testo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209" name="Segnaposto data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210" name="Segnaposto piè di pagina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211" name="Segnaposto numero diapositiva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rtlCol="0" anchor="t" anchorCtr="0"/>
          <a:lstStyle>
            <a:lvl1pPr>
              <a:defRPr lang="it-IT" cap="all" baseline="0">
                <a:solidFill>
                  <a:schemeClr val="tx2"/>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ttangolo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ttangolo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40" name="Gruppo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75" name="Segnaposto testo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2" name="Segnaposto testo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2" name="Segnaposto testo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4" name="Segnaposto testo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5" name="Segnaposto testo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3" name="Segnaposto testo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96" name="Segnaposto testo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rtlCol="0">
            <a:noAutofit/>
          </a:bodyPr>
          <a:lstStyle>
            <a:lvl1pPr marL="0" indent="0">
              <a:lnSpc>
                <a:spcPts val="2400"/>
              </a:lnSpc>
              <a:buNone/>
              <a:defRPr lang="it-IT" sz="2000" b="1" cap="all" baseline="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94" name="Segnaposto testo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rtlCol="0">
            <a:normAutofit/>
          </a:bodyPr>
          <a:lstStyle>
            <a:lvl1pPr marL="0" indent="0">
              <a:lnSpc>
                <a:spcPts val="1800"/>
              </a:lnSpc>
              <a:spcBef>
                <a:spcPts val="0"/>
              </a:spcBef>
              <a:buNone/>
              <a:defRPr lang="it-IT" sz="14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69" name="Segnaposto data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rtlCol="0"/>
          <a:lstStyle>
            <a:lvl1pPr>
              <a:defRPr lang="it-IT">
                <a:solidFill>
                  <a:schemeClr val="bg1"/>
                </a:solidFill>
              </a:defRPr>
            </a:lvl1pPr>
          </a:lstStyle>
          <a:p>
            <a:pPr rtl="0"/>
            <a:r>
              <a:rPr lang="it-IT"/>
              <a:t>20XX</a:t>
            </a:r>
          </a:p>
        </p:txBody>
      </p:sp>
      <p:sp>
        <p:nvSpPr>
          <p:cNvPr id="70" name="Segnaposto piè di pagina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rtlCol="0"/>
          <a:lstStyle>
            <a:lvl1pPr>
              <a:defRPr lang="it-IT">
                <a:solidFill>
                  <a:schemeClr val="bg1"/>
                </a:solidFill>
              </a:defRPr>
            </a:lvl1pPr>
          </a:lstStyle>
          <a:p>
            <a:pPr rtl="0"/>
            <a:r>
              <a:rPr lang="it-IT"/>
              <a:t>Titolo presentazione</a:t>
            </a:r>
          </a:p>
        </p:txBody>
      </p:sp>
      <p:sp>
        <p:nvSpPr>
          <p:cNvPr id="71" name="Segnaposto numero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noramica del prodotto">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5" name="Gruppo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uppo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ttangolo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Rettango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8" name="Elemento gra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ttango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grpSp>
          <p:nvGrpSpPr>
            <p:cNvPr id="4" name="Gruppo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ttangolo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up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grpSp>
      <p:sp>
        <p:nvSpPr>
          <p:cNvPr id="69" name="Segnaposto testo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0" name="Segnaposto testo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68" name="Segnaposto testo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3" name="Segnaposto testo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1" name="Segnaposto testo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74" name="Segnaposto testo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rtlCol="0">
            <a:noAutofit/>
          </a:bodyPr>
          <a:lstStyle>
            <a:lvl1pPr marL="0" indent="0">
              <a:lnSpc>
                <a:spcPts val="2400"/>
              </a:lnSpc>
              <a:buNone/>
              <a:defRPr lang="it-IT" sz="2000" b="1" cap="all" baseline="0">
                <a:solidFill>
                  <a:schemeClr val="accent3"/>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AGGIUNGI SOTTOTITOLO</a:t>
            </a:r>
          </a:p>
        </p:txBody>
      </p:sp>
      <p:sp>
        <p:nvSpPr>
          <p:cNvPr id="72" name="Segnaposto testo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rtlCol="0">
            <a:normAutofit/>
          </a:bodyPr>
          <a:lstStyle>
            <a:lvl1pPr marL="0" indent="0">
              <a:lnSpc>
                <a:spcPts val="1800"/>
              </a:lnSpc>
              <a:spcBef>
                <a:spcPts val="0"/>
              </a:spcBef>
              <a:buNone/>
              <a:defRPr lang="it-IT" sz="1400">
                <a:solidFill>
                  <a:schemeClr val="tx1"/>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65" name="Segnaposto data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66" name="Segnaposto piè di pagina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67" name="Segnaposto numero diapositiva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contenuto a sinistra">
    <p:bg>
      <p:bgPr>
        <a:solidFill>
          <a:schemeClr val="accent2"/>
        </a:solidFill>
        <a:effectLst/>
      </p:bgPr>
    </p:bg>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3" name="Rettangolo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9" name="Rettangolo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8" name="Elemento grafico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ttangolo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rtlCol="0" anchor="t" anchorCtr="0"/>
          <a:lstStyle>
            <a:lvl1pPr>
              <a:defRPr lang="it-IT" cap="all" baseline="0">
                <a:solidFill>
                  <a:schemeClr val="tx2"/>
                </a:solidFill>
              </a:defRPr>
            </a:lvl1pPr>
          </a:lstStyle>
          <a:p>
            <a:pPr rtl="0"/>
            <a:r>
              <a:rPr lang="it-IT"/>
              <a:t>FAI CLIC PER AGGIUNGERE IL TITOLO</a:t>
            </a:r>
          </a:p>
        </p:txBody>
      </p:sp>
      <p:sp>
        <p:nvSpPr>
          <p:cNvPr id="10" name="Segnaposto testo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rtlCol="0">
            <a:normAutofit/>
          </a:bodyPr>
          <a:lstStyle>
            <a:lvl1pPr marL="0" indent="0">
              <a:lnSpc>
                <a:spcPts val="2400"/>
              </a:lnSpc>
              <a:buNone/>
              <a:defRPr lang="it-IT" sz="1800">
                <a:solidFill>
                  <a:schemeClr val="tx2"/>
                </a:solidFill>
              </a:defRPr>
            </a:lvl1pPr>
            <a:lvl2pPr marL="457200" indent="0">
              <a:buNone/>
              <a:defRPr lang="it-IT" sz="1800"/>
            </a:lvl2pPr>
            <a:lvl3pPr marL="914400" indent="0">
              <a:buNone/>
              <a:defRPr lang="it-IT" sz="1800"/>
            </a:lvl3pPr>
            <a:lvl4pPr marL="1371600" indent="0">
              <a:buNone/>
              <a:defRPr lang="it-IT" sz="1800"/>
            </a:lvl4pPr>
            <a:lvl5pPr marL="1828800" indent="0">
              <a:buNone/>
              <a:defRPr lang="it-IT" sz="1800"/>
            </a:lvl5pPr>
          </a:lstStyle>
          <a:p>
            <a:pPr lvl="0" rtl="0"/>
            <a:r>
              <a:rPr lang="it-IT"/>
              <a:t>Fare clic per modificare gli stili del testo dello schema</a:t>
            </a:r>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4" name="Rettangolo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5" name="Immagine 34" descr="Motivo a strisce in bianco e nero&#10;&#10;Descrizione generata automaticamente con affidabilità bassa">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ttangolo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uppo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7" name="Segnaposto data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rtlCol="0"/>
          <a:lstStyle>
            <a:lvl1pPr>
              <a:defRPr lang="it-IT">
                <a:solidFill>
                  <a:schemeClr val="bg1"/>
                </a:solidFill>
              </a:defRPr>
            </a:lvl1pPr>
          </a:lstStyle>
          <a:p>
            <a:pPr rtl="0"/>
            <a:r>
              <a:rPr lang="it-IT"/>
              <a:t>20XX</a:t>
            </a:r>
          </a:p>
        </p:txBody>
      </p:sp>
      <p:sp>
        <p:nvSpPr>
          <p:cNvPr id="68" name="Segnaposto piè di pagina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it-IT">
                <a:solidFill>
                  <a:schemeClr val="bg1"/>
                </a:solidFill>
              </a:defRPr>
            </a:lvl1pPr>
          </a:lstStyle>
          <a:p>
            <a:pPr rtl="0"/>
            <a:r>
              <a:rPr lang="it-IT"/>
              <a:t>Titolo presentazione</a:t>
            </a:r>
          </a:p>
        </p:txBody>
      </p:sp>
      <p:sp>
        <p:nvSpPr>
          <p:cNvPr id="69" name="Segnaposto numero diapositiva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stazione della sezione">
    <p:bg>
      <p:bgPr>
        <a:solidFill>
          <a:schemeClr val="accent3"/>
        </a:solidFill>
        <a:effectLst/>
      </p:bgPr>
    </p:bg>
    <p:spTree>
      <p:nvGrpSpPr>
        <p:cNvPr id="1" name=""/>
        <p:cNvGrpSpPr/>
        <p:nvPr/>
      </p:nvGrpSpPr>
      <p:grpSpPr>
        <a:xfrm>
          <a:off x="0" y="0"/>
          <a:ext cx="0" cy="0"/>
          <a:chOff x="0" y="0"/>
          <a:chExt cx="0" cy="0"/>
        </a:xfrm>
      </p:grpSpPr>
      <p:sp>
        <p:nvSpPr>
          <p:cNvPr id="34" name="Rettangolo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 name="Tito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rtlCol="0" anchor="b"/>
          <a:lstStyle>
            <a:lvl1pPr algn="ctr">
              <a:defRPr lang="it-IT" sz="6000" cap="all" baseline="0">
                <a:solidFill>
                  <a:schemeClr val="tx2"/>
                </a:solidFill>
              </a:defRPr>
            </a:lvl1pPr>
          </a:lstStyle>
          <a:p>
            <a:pPr rtl="0"/>
            <a:r>
              <a:rPr lang="it-IT"/>
              <a:t>Fare clic per AGGIUNGERE IL TITOLO</a:t>
            </a:r>
          </a:p>
        </p:txBody>
      </p:sp>
      <p:sp>
        <p:nvSpPr>
          <p:cNvPr id="168" name="Rettangolo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Rettangolo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0" name="Elemento grafico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Elemento grafico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Elemento grafico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ttangolo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7" name="Rettangolo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138" name="Gruppo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uppo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uppo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uppo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uppo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uppo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uppo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uppo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e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58" name="Ovale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6" name="Ovale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4" name="Ovale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2" name="Ovale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50" name="Ovale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8" name="Ovale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2" name="Ovale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3" name="Ovale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4" name="Ovale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5" name="Ovale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46" name="Ovale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40" name="Ovale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38" name="Figura a mano libera: Forma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39" name="Rettangolo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5" name="Rettangolo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3" name="Rettangolo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11" name="Elemento grafico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Elemento grafico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ttangolo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73" name="Elemento grafico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Immagine 34" descr="Motivo a strisce in bianco e nero&#10;&#10;Descrizione generata automaticamente con affidabilità bassa">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uppo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uppo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uppo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uppo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uppo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uppo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uppo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uppo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e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85" name="Ovale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83" name="Ovale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81" name="Ovale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9" name="Ovale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7" name="Ovale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74" name="Ovale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66" name="Ovale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67" name="Ovale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69" name="Ovale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71" name="Ovale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172" name="Ovale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164" name="Ovale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7" name="Figura a mano libera: Forma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71" name="Rettangolo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92" name="Segnaposto data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rtlCol="0"/>
          <a:lstStyle>
            <a:lvl1pPr>
              <a:defRPr lang="it-IT">
                <a:solidFill>
                  <a:schemeClr val="bg1"/>
                </a:solidFill>
              </a:defRPr>
            </a:lvl1pPr>
          </a:lstStyle>
          <a:p>
            <a:pPr rtl="0"/>
            <a:r>
              <a:rPr lang="it-IT"/>
              <a:t>20XX</a:t>
            </a:r>
          </a:p>
        </p:txBody>
      </p:sp>
      <p:sp>
        <p:nvSpPr>
          <p:cNvPr id="193" name="Segnaposto piè di pagina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it-IT">
                <a:solidFill>
                  <a:schemeClr val="bg1"/>
                </a:solidFill>
              </a:defRPr>
            </a:lvl1pPr>
          </a:lstStyle>
          <a:p>
            <a:pPr rtl="0"/>
            <a:r>
              <a:rPr lang="it-IT"/>
              <a:t>Titolo presentazione</a:t>
            </a:r>
          </a:p>
        </p:txBody>
      </p:sp>
      <p:sp>
        <p:nvSpPr>
          <p:cNvPr id="194" name="Segnaposto numero diapositiva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rtlCol="0"/>
          <a:lstStyle>
            <a:lvl1pPr>
              <a:defRPr lang="it-IT">
                <a:solidFill>
                  <a:schemeClr val="bg1"/>
                </a:solidFill>
              </a:defRPr>
            </a:lvl1pPr>
          </a:lstStyle>
          <a:p>
            <a:pPr rtl="0"/>
            <a:fld id="{B5CEABB6-07DC-46E8-9B57-56EC44A396E5}" type="slidenum">
              <a:rPr lang="it-IT" smtClean="0"/>
              <a:pPr rtl="0"/>
              <a:t>‹N›</a:t>
            </a:fld>
            <a:endParaRPr lang="it-IT" dirty="0"/>
          </a:p>
        </p:txBody>
      </p:sp>
      <p:sp>
        <p:nvSpPr>
          <p:cNvPr id="75" name="Ovale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cxnSp>
        <p:nvCxnSpPr>
          <p:cNvPr id="77" name="Connettore diritto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Layout colonna con icone">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rtlCol="0" anchor="t" anchorCtr="0"/>
          <a:lstStyle>
            <a:lvl1pPr>
              <a:defRPr lang="it-IT" cap="all" baseline="0">
                <a:solidFill>
                  <a:schemeClr val="accent1"/>
                </a:solidFill>
              </a:defRPr>
            </a:lvl1pPr>
          </a:lstStyle>
          <a:p>
            <a:pPr rtl="0"/>
            <a:r>
              <a:rPr lang="it-IT"/>
              <a:t>FAI CLIC PER AGGIUNGERE IL TITOLO</a:t>
            </a:r>
          </a:p>
        </p:txBody>
      </p:sp>
      <p:sp>
        <p:nvSpPr>
          <p:cNvPr id="60" name="Segnaposto immagine online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61" name="Segnaposto immagine online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62" name="Segnaposto immagine online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rtlCol="0">
            <a:normAutofit/>
          </a:bodyPr>
          <a:lstStyle>
            <a:lvl1pPr>
              <a:defRPr lang="it-IT" sz="1200"/>
            </a:lvl1pPr>
          </a:lstStyle>
          <a:p>
            <a:pPr rtl="0"/>
            <a:r>
              <a:rPr lang="it-IT"/>
              <a:t>Fare clic sull'icona per aggiungere un'immagine online</a:t>
            </a:r>
            <a:endParaRPr lang="it-IT" dirty="0"/>
          </a:p>
        </p:txBody>
      </p:sp>
      <p:sp>
        <p:nvSpPr>
          <p:cNvPr id="17" name="Segnaposto testo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3" name="Segnaposto contenuto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9" name="Segnaposto testo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16" name="Segnaposto contenuto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8" name="Segnaposto testo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rtlCol="0" anchor="ctr" anchorCtr="0">
            <a:noAutofit/>
          </a:bodyPr>
          <a:lstStyle>
            <a:lvl1pPr marL="0" indent="0" algn="ctr">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contenuto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rtlCol="0">
            <a:normAutofit/>
          </a:bodyPr>
          <a:lstStyle>
            <a:lvl1pPr marL="0" indent="0" algn="ctr">
              <a:lnSpc>
                <a:spcPts val="2000"/>
              </a:lnSpc>
              <a:buNone/>
              <a:defRPr lang="it-IT" sz="1600"/>
            </a:lvl1pPr>
            <a:lvl2pPr marL="457200" indent="0" algn="ctr">
              <a:lnSpc>
                <a:spcPts val="2000"/>
              </a:lnSpc>
              <a:buNone/>
              <a:defRPr lang="it-IT" sz="1600"/>
            </a:lvl2pPr>
            <a:lvl3pPr marL="914400" indent="0" algn="ctr">
              <a:lnSpc>
                <a:spcPts val="2000"/>
              </a:lnSpc>
              <a:buNone/>
              <a:defRPr lang="it-IT" sz="1600"/>
            </a:lvl3pPr>
            <a:lvl4pPr marL="1371600" indent="0" algn="ctr">
              <a:lnSpc>
                <a:spcPts val="2000"/>
              </a:lnSpc>
              <a:buNone/>
              <a:defRPr lang="it-IT" sz="1600"/>
            </a:lvl4pPr>
            <a:lvl5pPr marL="1828800" indent="0" algn="ctr">
              <a:lnSpc>
                <a:spcPts val="2000"/>
              </a:lnSpc>
              <a:buNone/>
              <a:defRPr lang="it-IT" sz="1600"/>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p>
        </p:txBody>
      </p:sp>
      <p:grpSp>
        <p:nvGrpSpPr>
          <p:cNvPr id="5" name="Gruppo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ttangolo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Rettangolo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21" name="Rettangolo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22" name="Immagin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ttangolo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46" name="Figura a mano libera: Forma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pic>
          <p:nvPicPr>
            <p:cNvPr id="53" name="Elemento grafico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Segnaposto data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64" name="Segnaposto piè di pagina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65" name="Segnaposto numero diapositiva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noramica del mercato">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rtlCol="0" anchor="t" anchorCtr="0"/>
          <a:lstStyle>
            <a:lvl1pPr>
              <a:defRPr lang="it-IT" cap="all" baseline="0">
                <a:solidFill>
                  <a:schemeClr val="accent1"/>
                </a:solidFill>
              </a:defRPr>
            </a:lvl1pPr>
          </a:lstStyle>
          <a:p>
            <a:pPr rtl="0"/>
            <a:r>
              <a:rPr lang="it-IT"/>
              <a:t>FARE CLIC PER INSERIRE IL TITOLO</a:t>
            </a:r>
          </a:p>
        </p:txBody>
      </p:sp>
      <p:grpSp>
        <p:nvGrpSpPr>
          <p:cNvPr id="3" name="Gruppo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ttangolo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32" name="Rettangolo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pic>
          <p:nvPicPr>
            <p:cNvPr id="36" name="Elemento grafico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Elemento grafico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ttangolo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40" name="Gruppo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uppo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uppo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uppo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uppo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uppo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uppo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uppo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e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60" name="Ovale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8" name="Ovale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6" name="Ovale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4" name="Ovale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2" name="Ovale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50" name="Ovale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4" name="Ovale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5" name="Ovale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6" name="Ovale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7" name="Ovale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sp>
              <p:nvSpPr>
                <p:cNvPr id="48" name="Ovale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42" name="Ovale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r>
                  <a:rPr lang="it-IT"/>
                  <a:t> </a:t>
                </a:r>
              </a:p>
            </p:txBody>
          </p:sp>
        </p:grpSp>
        <p:sp>
          <p:nvSpPr>
            <p:cNvPr id="61" name="Rettangolo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62" name="Figura a mano libera: Forma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cxnSp>
          <p:nvCxnSpPr>
            <p:cNvPr id="63" name="Connettore diritto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e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sp>
        <p:nvSpPr>
          <p:cNvPr id="67" name="Segnaposto testo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4" name="Segnaposto testo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78" name="Segnaposto testo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79" name="Segnaposto testo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68" name="Segnaposto testo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rtlCol="0" anchor="ctr" anchorCtr="0">
            <a:noAutofit/>
          </a:bodyPr>
          <a:lstStyle>
            <a:lvl1pPr marL="0" indent="0" algn="l">
              <a:buNone/>
              <a:defRPr lang="it-IT" sz="2000" b="1" cap="all" baseline="0">
                <a:solidFill>
                  <a:schemeClr val="accent3"/>
                </a:solidFill>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a:t>AGGIUNGI SOTTOTITOLO</a:t>
            </a:r>
          </a:p>
        </p:txBody>
      </p:sp>
      <p:sp>
        <p:nvSpPr>
          <p:cNvPr id="81" name="Segnaposto testo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rtlCol="0">
            <a:noAutofit/>
          </a:bodyPr>
          <a:lstStyle>
            <a:lvl1pPr marL="285750" indent="-285750">
              <a:lnSpc>
                <a:spcPts val="2600"/>
              </a:lnSpc>
              <a:spcBef>
                <a:spcPts val="0"/>
              </a:spcBef>
              <a:buFont typeface="Arial" panose="020B0604020202020204" pitchFamily="34" charset="0"/>
              <a:buChar char="•"/>
              <a:defRPr lang="it-IT" sz="1600"/>
            </a:lvl1pPr>
            <a:lvl2pPr>
              <a:defRPr lang="it-IT" sz="1600"/>
            </a:lvl2pPr>
            <a:lvl3pPr>
              <a:defRPr lang="it-IT" sz="1600"/>
            </a:lvl3pPr>
            <a:lvl4pPr>
              <a:defRPr lang="it-IT" sz="1600"/>
            </a:lvl4pPr>
            <a:lvl5pPr>
              <a:defRPr lang="it-IT" sz="1600"/>
            </a:lvl5pPr>
          </a:lstStyle>
          <a:p>
            <a:pPr lvl="0" rtl="0"/>
            <a:r>
              <a:rPr lang="it-IT"/>
              <a:t>Fare clic per modificare gli stili del testo dello schema</a:t>
            </a:r>
          </a:p>
        </p:txBody>
      </p:sp>
      <p:sp>
        <p:nvSpPr>
          <p:cNvPr id="69" name="Segnaposto data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rtlCol="0"/>
          <a:lstStyle>
            <a:lvl1pPr>
              <a:defRPr lang="it-IT">
                <a:solidFill>
                  <a:schemeClr val="tx1">
                    <a:lumMod val="75000"/>
                    <a:lumOff val="25000"/>
                  </a:schemeClr>
                </a:solidFill>
              </a:defRPr>
            </a:lvl1pPr>
          </a:lstStyle>
          <a:p>
            <a:pPr rtl="0"/>
            <a:r>
              <a:rPr lang="it-IT"/>
              <a:t>20XX</a:t>
            </a:r>
          </a:p>
        </p:txBody>
      </p:sp>
      <p:sp>
        <p:nvSpPr>
          <p:cNvPr id="70" name="Segnaposto piè di pagina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rtlCol="0"/>
          <a:lstStyle>
            <a:lvl1pPr>
              <a:defRPr lang="it-IT">
                <a:solidFill>
                  <a:schemeClr val="tx1">
                    <a:lumMod val="75000"/>
                    <a:lumOff val="25000"/>
                  </a:schemeClr>
                </a:solidFill>
              </a:defRPr>
            </a:lvl1pPr>
          </a:lstStyle>
          <a:p>
            <a:pPr rtl="0"/>
            <a:r>
              <a:rPr lang="it-IT"/>
              <a:t>Titolo presentazione</a:t>
            </a:r>
          </a:p>
        </p:txBody>
      </p:sp>
      <p:sp>
        <p:nvSpPr>
          <p:cNvPr id="71" name="Segnaposto numero diapositiva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rtlCol="0"/>
          <a:lstStyle>
            <a:lvl1pPr>
              <a:defRPr lang="it-IT">
                <a:solidFill>
                  <a:schemeClr val="tx1">
                    <a:lumMod val="75000"/>
                    <a:lumOff val="2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it-IT" sz="1000">
                <a:solidFill>
                  <a:schemeClr val="tx1">
                    <a:tint val="75000"/>
                  </a:schemeClr>
                </a:solidFill>
              </a:defRPr>
            </a:lvl1pPr>
          </a:lstStyle>
          <a:p>
            <a:pPr rtl="0"/>
            <a:r>
              <a:rPr lang="it-IT"/>
              <a:t>20XX</a:t>
            </a:r>
          </a:p>
        </p:txBody>
      </p:sp>
      <p:sp>
        <p:nvSpPr>
          <p:cNvPr id="5" name="Segnaposto piè di pa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it-IT" sz="1000">
                <a:solidFill>
                  <a:schemeClr val="tx1">
                    <a:tint val="75000"/>
                  </a:schemeClr>
                </a:solidFill>
              </a:defRPr>
            </a:lvl1pPr>
          </a:lstStyle>
          <a:p>
            <a:pPr rtl="0"/>
            <a:r>
              <a:rPr lang="it-IT"/>
              <a:t>Titolo presentazione</a:t>
            </a:r>
          </a:p>
        </p:txBody>
      </p:sp>
      <p:sp>
        <p:nvSpPr>
          <p:cNvPr id="6" name="Segnaposto numero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it-IT" sz="1000">
                <a:solidFill>
                  <a:schemeClr val="tx1">
                    <a:tint val="75000"/>
                  </a:schemeClr>
                </a:solidFill>
              </a:defRPr>
            </a:lvl1pPr>
          </a:lstStyle>
          <a:p>
            <a:pPr rtl="0"/>
            <a:fld id="{B5CEABB6-07DC-46E8-9B57-56EC44A396E5}" type="slidenum">
              <a:rPr lang="it-IT" smtClean="0"/>
              <a:pPr rtl="0"/>
              <a:t>‹N›</a:t>
            </a:fld>
            <a:endParaRPr lang="it-IT"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 id="2147483699" r:id="rId21"/>
  </p:sldLayoutIdLst>
  <p:hf hdr="0"/>
  <p:txStyles>
    <p:titleStyle>
      <a:lvl1pPr algn="l" defTabSz="914400" rtl="0" eaLnBrk="1" latinLnBrk="0" hangingPunct="1">
        <a:lnSpc>
          <a:spcPct val="90000"/>
        </a:lnSpc>
        <a:spcBef>
          <a:spcPct val="0"/>
        </a:spcBef>
        <a:buNone/>
        <a:defRPr lang="it-IT"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AE66AE-3FF2-F9BD-510F-20F6638AE959}"/>
              </a:ext>
            </a:extLst>
          </p:cNvPr>
          <p:cNvSpPr>
            <a:spLocks noGrp="1"/>
          </p:cNvSpPr>
          <p:nvPr>
            <p:ph type="ctrTitle"/>
          </p:nvPr>
        </p:nvSpPr>
        <p:spPr>
          <a:xfrm>
            <a:off x="3607042" y="406400"/>
            <a:ext cx="7960117" cy="2387600"/>
          </a:xfrm>
        </p:spPr>
        <p:txBody>
          <a:bodyPr>
            <a:normAutofit fontScale="90000"/>
          </a:bodyPr>
          <a:lstStyle/>
          <a:p>
            <a:r>
              <a:rPr lang="it-IT" dirty="0"/>
              <a:t>Optical Flow e percezione umana del movimento</a:t>
            </a:r>
          </a:p>
        </p:txBody>
      </p:sp>
      <p:pic>
        <p:nvPicPr>
          <p:cNvPr id="1026" name="Picture 2" descr="logo_unimi_tondo - Bata">
            <a:extLst>
              <a:ext uri="{FF2B5EF4-FFF2-40B4-BE49-F238E27FC236}">
                <a16:creationId xmlns:a16="http://schemas.microsoft.com/office/drawing/2014/main" id="{53BEADB7-EE5B-C32D-D55D-A20BB5C51A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
        <p:nvSpPr>
          <p:cNvPr id="3" name="Sottotitolo 2">
            <a:extLst>
              <a:ext uri="{FF2B5EF4-FFF2-40B4-BE49-F238E27FC236}">
                <a16:creationId xmlns:a16="http://schemas.microsoft.com/office/drawing/2014/main" id="{A1B82A15-2F8D-DAFC-8A51-C334219DE5CE}"/>
              </a:ext>
            </a:extLst>
          </p:cNvPr>
          <p:cNvSpPr>
            <a:spLocks noGrp="1"/>
          </p:cNvSpPr>
          <p:nvPr>
            <p:ph type="subTitle" idx="1"/>
          </p:nvPr>
        </p:nvSpPr>
        <p:spPr>
          <a:xfrm>
            <a:off x="6096000" y="2864920"/>
            <a:ext cx="5486400" cy="1655762"/>
          </a:xfrm>
        </p:spPr>
        <p:txBody>
          <a:bodyPr/>
          <a:lstStyle/>
          <a:p>
            <a:r>
              <a:rPr lang="it-IT" dirty="0"/>
              <a:t>Eumir Cometti 986666</a:t>
            </a:r>
          </a:p>
          <a:p>
            <a:r>
              <a:rPr lang="it-IT" dirty="0"/>
              <a:t>Università degli studi di Milano-Informatica per la comunicazione digitale</a:t>
            </a:r>
          </a:p>
        </p:txBody>
      </p:sp>
    </p:spTree>
    <p:extLst>
      <p:ext uri="{BB962C8B-B14F-4D97-AF65-F5344CB8AC3E}">
        <p14:creationId xmlns:p14="http://schemas.microsoft.com/office/powerpoint/2010/main" val="231715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954235-DEC3-0197-EE2C-6E7C983EFA27}"/>
              </a:ext>
            </a:extLst>
          </p:cNvPr>
          <p:cNvSpPr>
            <a:spLocks noGrp="1"/>
          </p:cNvSpPr>
          <p:nvPr>
            <p:ph type="title"/>
          </p:nvPr>
        </p:nvSpPr>
        <p:spPr/>
        <p:txBody>
          <a:bodyPr/>
          <a:lstStyle/>
          <a:p>
            <a:r>
              <a:rPr lang="it-IT" dirty="0"/>
              <a:t>Algoritmi di calcolo dell’Optical Flow</a:t>
            </a:r>
          </a:p>
        </p:txBody>
      </p:sp>
      <p:sp>
        <p:nvSpPr>
          <p:cNvPr id="3" name="Segnaposto contenuto 2">
            <a:extLst>
              <a:ext uri="{FF2B5EF4-FFF2-40B4-BE49-F238E27FC236}">
                <a16:creationId xmlns:a16="http://schemas.microsoft.com/office/drawing/2014/main" id="{B9DD59C8-39F2-3D69-FAAF-4CB5B2D019DA}"/>
              </a:ext>
            </a:extLst>
          </p:cNvPr>
          <p:cNvSpPr>
            <a:spLocks noGrp="1"/>
          </p:cNvSpPr>
          <p:nvPr>
            <p:ph idx="1"/>
          </p:nvPr>
        </p:nvSpPr>
        <p:spPr>
          <a:xfrm>
            <a:off x="838200" y="2288979"/>
            <a:ext cx="10515600" cy="4351338"/>
          </a:xfrm>
        </p:spPr>
        <p:txBody>
          <a:bodyPr/>
          <a:lstStyle/>
          <a:p>
            <a:pPr marL="0" indent="0">
              <a:buNone/>
            </a:pPr>
            <a:r>
              <a:rPr lang="it-IT" b="1" dirty="0"/>
              <a:t>Optical Flow denso</a:t>
            </a: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L'optical flow denso coinvolge il calcolo del flusso ottico per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ogni singolo pixel </a:t>
            </a:r>
            <a:r>
              <a:rPr lang="it-IT" sz="1800" dirty="0">
                <a:effectLst/>
                <a:latin typeface="Calibri" panose="020F0502020204030204" pitchFamily="34" charset="0"/>
                <a:ea typeface="Calibri" panose="020F0502020204030204" pitchFamily="34" charset="0"/>
                <a:cs typeface="Times New Roman" panose="02020603050405020304" pitchFamily="18" charset="0"/>
              </a:rPr>
              <a:t>nell'immagine. Questo significa che il flusso ottico viene stimato per ogni punto dell'immagine, producendo una mappa di vettori di movimento che copre l'intera immagine</a:t>
            </a:r>
          </a:p>
          <a:p>
            <a:pPr marL="0" indent="0">
              <a:buNone/>
            </a:pPr>
            <a:endParaRPr lang="it-IT"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b="1" dirty="0">
                <a:latin typeface="Calibri" panose="020F0502020204030204" pitchFamily="34" charset="0"/>
                <a:ea typeface="Calibri" panose="020F0502020204030204" pitchFamily="34" charset="0"/>
                <a:cs typeface="Times New Roman" panose="02020603050405020304" pitchFamily="18" charset="0"/>
              </a:rPr>
              <a:t>Algoritmo di </a:t>
            </a:r>
            <a:r>
              <a:rPr lang="it-IT" sz="1800" b="1" dirty="0" err="1">
                <a:latin typeface="Calibri" panose="020F0502020204030204" pitchFamily="34" charset="0"/>
                <a:ea typeface="Calibri" panose="020F0502020204030204" pitchFamily="34" charset="0"/>
                <a:cs typeface="Times New Roman" panose="02020603050405020304" pitchFamily="18" charset="0"/>
              </a:rPr>
              <a:t>Farenback</a:t>
            </a: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L'algoritmo di </a:t>
            </a:r>
            <a:r>
              <a:rPr lang="it-IT" sz="1800" kern="100" dirty="0" err="1">
                <a:effectLst/>
                <a:latin typeface="Calibri" panose="020F0502020204030204" pitchFamily="34" charset="0"/>
                <a:ea typeface="Calibri" panose="020F0502020204030204" pitchFamily="34" charset="0"/>
                <a:cs typeface="Times New Roman" panose="02020603050405020304" pitchFamily="18" charset="0"/>
              </a:rPr>
              <a:t>Farneback</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è un metodo per il calcolo dell'optical flow che si propone di determinare il movimento dei punti all'interno di un'immagine da un frame temporale all'altro. Questo processo è fondamentale per comprendere il dinamismo presente in sequenze di immagini o video.</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logo_unimi_tondo - Bata">
            <a:extLst>
              <a:ext uri="{FF2B5EF4-FFF2-40B4-BE49-F238E27FC236}">
                <a16:creationId xmlns:a16="http://schemas.microsoft.com/office/drawing/2014/main" id="{E8EFE297-01AA-2C52-E17B-B6CCC6B27D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6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60E6FA7-800C-121A-246B-188CD9CEBB70}"/>
              </a:ext>
            </a:extLst>
          </p:cNvPr>
          <p:cNvSpPr>
            <a:spLocks noGrp="1"/>
          </p:cNvSpPr>
          <p:nvPr>
            <p:ph idx="1"/>
          </p:nvPr>
        </p:nvSpPr>
        <p:spPr>
          <a:xfrm>
            <a:off x="838200" y="449179"/>
            <a:ext cx="10515600" cy="5727784"/>
          </a:xfrm>
        </p:spPr>
        <p:txBody>
          <a:bodyPr/>
          <a:lstStyle/>
          <a:p>
            <a:pPr marL="0" indent="0">
              <a:buNone/>
            </a:pPr>
            <a:r>
              <a:rPr lang="it-IT" b="1" dirty="0"/>
              <a:t>Optical Flow Sparso</a:t>
            </a: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L'optical flow sparso coinvolge il calcolo del flusso ottico solo per un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sottoinsieme limitato di punti chiave </a:t>
            </a:r>
            <a:r>
              <a:rPr lang="it-IT" sz="1800" dirty="0">
                <a:effectLst/>
                <a:latin typeface="Calibri" panose="020F0502020204030204" pitchFamily="34" charset="0"/>
                <a:ea typeface="Calibri" panose="020F0502020204030204" pitchFamily="34" charset="0"/>
                <a:cs typeface="Times New Roman" panose="02020603050405020304" pitchFamily="18" charset="0"/>
              </a:rPr>
              <a:t>o caratteristiche distintive nell'immagine. Questo significa che il flusso ottico viene stimato solo per alcuni punti selezionati, producendo una mappa di vettori di movimento solo per questi punti specifici. </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b="1" dirty="0">
                <a:latin typeface="Calibri" panose="020F0502020204030204" pitchFamily="34" charset="0"/>
                <a:ea typeface="Calibri" panose="020F0502020204030204" pitchFamily="34" charset="0"/>
                <a:cs typeface="Times New Roman" panose="02020603050405020304" pitchFamily="18" charset="0"/>
              </a:rPr>
              <a:t>Algoritmo di Lucas-</a:t>
            </a:r>
            <a:r>
              <a:rPr lang="it-IT" sz="1800" b="1" dirty="0" err="1">
                <a:latin typeface="Calibri" panose="020F0502020204030204" pitchFamily="34" charset="0"/>
                <a:ea typeface="Calibri" panose="020F0502020204030204" pitchFamily="34" charset="0"/>
                <a:cs typeface="Times New Roman" panose="02020603050405020304" pitchFamily="18" charset="0"/>
              </a:rPr>
              <a:t>kanade</a:t>
            </a:r>
            <a:endParaRPr lang="it-IT" sz="18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L'algoritmo di Lucas-</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Kanade</a:t>
            </a:r>
            <a:r>
              <a:rPr lang="it-IT" sz="1800" dirty="0">
                <a:effectLst/>
                <a:latin typeface="Calibri" panose="020F0502020204030204" pitchFamily="34" charset="0"/>
                <a:ea typeface="Calibri" panose="020F0502020204030204" pitchFamily="34" charset="0"/>
                <a:cs typeface="Times New Roman" panose="02020603050405020304" pitchFamily="18" charset="0"/>
              </a:rPr>
              <a:t> è un metodo per il calcolo dell'optical flow che si concentra sull'estrazione e l'analisi del movimento in piccole regioni dell'immagine, comunemente definite come punti chiave o feature points. </a:t>
            </a:r>
            <a:endParaRPr lang="it-IT" dirty="0"/>
          </a:p>
        </p:txBody>
      </p:sp>
      <p:pic>
        <p:nvPicPr>
          <p:cNvPr id="4" name="Picture 2" descr="logo_unimi_tondo - Bata">
            <a:extLst>
              <a:ext uri="{FF2B5EF4-FFF2-40B4-BE49-F238E27FC236}">
                <a16:creationId xmlns:a16="http://schemas.microsoft.com/office/drawing/2014/main" id="{0572CAF7-6768-7DCA-AD03-C4D1853443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89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0E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E34453-33F1-6ED1-3467-15DD2EE7FCC4}"/>
              </a:ext>
            </a:extLst>
          </p:cNvPr>
          <p:cNvSpPr>
            <a:spLocks noGrp="1"/>
          </p:cNvSpPr>
          <p:nvPr>
            <p:ph type="title"/>
          </p:nvPr>
        </p:nvSpPr>
        <p:spPr/>
        <p:txBody>
          <a:bodyPr/>
          <a:lstStyle/>
          <a:p>
            <a:r>
              <a:rPr lang="it-IT" dirty="0"/>
              <a:t>Percezione umana del movimento</a:t>
            </a:r>
          </a:p>
        </p:txBody>
      </p:sp>
      <p:sp>
        <p:nvSpPr>
          <p:cNvPr id="3" name="Segnaposto contenuto 2">
            <a:extLst>
              <a:ext uri="{FF2B5EF4-FFF2-40B4-BE49-F238E27FC236}">
                <a16:creationId xmlns:a16="http://schemas.microsoft.com/office/drawing/2014/main" id="{45D395F7-EF12-02B6-D78A-9E67912D6F98}"/>
              </a:ext>
            </a:extLst>
          </p:cNvPr>
          <p:cNvSpPr>
            <a:spLocks noGrp="1"/>
          </p:cNvSpPr>
          <p:nvPr>
            <p:ph idx="1"/>
          </p:nvPr>
        </p:nvSpPr>
        <p:spPr>
          <a:xfrm>
            <a:off x="1049072" y="2221675"/>
            <a:ext cx="10515600" cy="4351338"/>
          </a:xfrm>
        </p:spPr>
        <p:txBody>
          <a:bodyPr/>
          <a:lstStyle/>
          <a:p>
            <a:pPr marL="0" indent="0">
              <a:buNone/>
            </a:pPr>
            <a:r>
              <a:rPr lang="it-IT"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Possiamo definire la </a:t>
            </a:r>
            <a:r>
              <a:rPr lang="it-IT"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percezione del movimento </a:t>
            </a:r>
            <a:r>
              <a:rPr lang="it-IT"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come la capacità cognitiva che possiede un organismo che gli permette di cogliere immediatamente il cambiamento di luogo di un oggetto o di un corpo e, allo stesso tempo, di apprendere alcuni attributi legati a questo cambiamento, come la velocità e direzione.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a:p>
            <a:pPr marL="0" indent="0">
              <a:buNone/>
            </a:pPr>
            <a:endParaRPr lang="it-IT" dirty="0"/>
          </a:p>
          <a:p>
            <a:pPr marL="0" indent="0">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In termini generali, ci sono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due principali meccanismi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attraverso i quali si percepisce il movimento: Il primo riguarda il rilevamento dei cambiamenti nella posizione relativa delle parti che compongono l'immagine visiva e prende il nome di sistema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immagini-retina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Il secondo riguarda l’uso degli occhi per seguire un bersaglio in movimento e prende il nome di sistema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occhio-testa</a:t>
            </a:r>
          </a:p>
          <a:p>
            <a:pPr marL="0" indent="0">
              <a:buNone/>
            </a:pPr>
            <a:endParaRPr lang="it-IT" dirty="0"/>
          </a:p>
          <a:p>
            <a:pPr marL="0" indent="0">
              <a:buNone/>
            </a:pPr>
            <a:endParaRPr lang="it-IT" dirty="0"/>
          </a:p>
        </p:txBody>
      </p:sp>
      <p:pic>
        <p:nvPicPr>
          <p:cNvPr id="4" name="Picture 2" descr="logo_unimi_tondo - Bata">
            <a:extLst>
              <a:ext uri="{FF2B5EF4-FFF2-40B4-BE49-F238E27FC236}">
                <a16:creationId xmlns:a16="http://schemas.microsoft.com/office/drawing/2014/main" id="{C69DA978-3CF9-D842-5384-86E1CD632A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99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0E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9DCA09-2CE8-06D0-CBAB-36B420604819}"/>
              </a:ext>
            </a:extLst>
          </p:cNvPr>
          <p:cNvSpPr>
            <a:spLocks noGrp="1"/>
          </p:cNvSpPr>
          <p:nvPr>
            <p:ph type="title"/>
          </p:nvPr>
        </p:nvSpPr>
        <p:spPr/>
        <p:txBody>
          <a:bodyPr/>
          <a:lstStyle/>
          <a:p>
            <a:r>
              <a:rPr lang="it-IT" dirty="0"/>
              <a:t>Due tipi di movimento</a:t>
            </a:r>
          </a:p>
        </p:txBody>
      </p:sp>
      <p:sp>
        <p:nvSpPr>
          <p:cNvPr id="5" name="Segnaposto testo 4">
            <a:extLst>
              <a:ext uri="{FF2B5EF4-FFF2-40B4-BE49-F238E27FC236}">
                <a16:creationId xmlns:a16="http://schemas.microsoft.com/office/drawing/2014/main" id="{0BF990E3-4996-A668-4FAF-BC861F5C190A}"/>
              </a:ext>
            </a:extLst>
          </p:cNvPr>
          <p:cNvSpPr>
            <a:spLocks noGrp="1"/>
          </p:cNvSpPr>
          <p:nvPr>
            <p:ph type="body" idx="1"/>
          </p:nvPr>
        </p:nvSpPr>
        <p:spPr/>
        <p:txBody>
          <a:bodyPr/>
          <a:lstStyle/>
          <a:p>
            <a:r>
              <a:rPr lang="it-IT" dirty="0"/>
              <a:t>Movimento apparente</a:t>
            </a:r>
          </a:p>
        </p:txBody>
      </p:sp>
      <p:sp>
        <p:nvSpPr>
          <p:cNvPr id="3" name="Segnaposto contenuto 2">
            <a:extLst>
              <a:ext uri="{FF2B5EF4-FFF2-40B4-BE49-F238E27FC236}">
                <a16:creationId xmlns:a16="http://schemas.microsoft.com/office/drawing/2014/main" id="{F933DA76-B661-1730-762A-EF059C8AB39B}"/>
              </a:ext>
            </a:extLst>
          </p:cNvPr>
          <p:cNvSpPr>
            <a:spLocks noGrp="1"/>
          </p:cNvSpPr>
          <p:nvPr>
            <p:ph sz="half" idx="2"/>
          </p:nvPr>
        </p:nvSpPr>
        <p:spPr/>
        <p:txBody>
          <a:bodyPr/>
          <a:lstStyle/>
          <a:p>
            <a:pPr marL="0" indent="0">
              <a:buNone/>
            </a:pP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realtà non è necessario che si verifichi il movimento per avere la sensazione visiva che qualcosa si muova, per questo parliamo di </a:t>
            </a:r>
            <a:r>
              <a:rPr lang="it-IT"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movimento apparente</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Per esempio, se </a:t>
            </a:r>
            <a:r>
              <a:rPr lang="it-IT" sz="1800" dirty="0">
                <a:effectLst/>
                <a:latin typeface="Calibri" panose="020F0502020204030204" pitchFamily="34" charset="0"/>
                <a:ea typeface="Calibri" panose="020F0502020204030204" pitchFamily="34" charset="0"/>
                <a:cs typeface="Times New Roman" panose="02020603050405020304" pitchFamily="18" charset="0"/>
              </a:rPr>
              <a:t>si accendono due luci separate da un piccolo spazio e con brevi intervalli di accensione, l'osservatore ha la sensazione di movimento. </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cosa più importante nel movimento apparente è </a:t>
            </a:r>
            <a:r>
              <a:rPr lang="it-IT"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l'asincronia tra gli stimoli</a:t>
            </a:r>
            <a:r>
              <a:rPr lang="it-IT"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cioè il tempo che intercorre tra l'inizio di uno stimolo e il successivo</a:t>
            </a:r>
            <a:endParaRPr lang="it-IT" dirty="0"/>
          </a:p>
        </p:txBody>
      </p:sp>
      <p:sp>
        <p:nvSpPr>
          <p:cNvPr id="6" name="Segnaposto testo 5">
            <a:extLst>
              <a:ext uri="{FF2B5EF4-FFF2-40B4-BE49-F238E27FC236}">
                <a16:creationId xmlns:a16="http://schemas.microsoft.com/office/drawing/2014/main" id="{E5C2D3A6-287B-37E1-8ABD-627CF35C13B6}"/>
              </a:ext>
            </a:extLst>
          </p:cNvPr>
          <p:cNvSpPr>
            <a:spLocks noGrp="1"/>
          </p:cNvSpPr>
          <p:nvPr>
            <p:ph type="body" sz="quarter" idx="3"/>
          </p:nvPr>
        </p:nvSpPr>
        <p:spPr/>
        <p:txBody>
          <a:bodyPr/>
          <a:lstStyle/>
          <a:p>
            <a:r>
              <a:rPr lang="it-IT" dirty="0"/>
              <a:t>Movimento indotto</a:t>
            </a:r>
          </a:p>
        </p:txBody>
      </p:sp>
      <p:sp>
        <p:nvSpPr>
          <p:cNvPr id="7" name="Segnaposto contenuto 6">
            <a:extLst>
              <a:ext uri="{FF2B5EF4-FFF2-40B4-BE49-F238E27FC236}">
                <a16:creationId xmlns:a16="http://schemas.microsoft.com/office/drawing/2014/main" id="{67E740D4-488B-898F-5AC0-A3365264DA32}"/>
              </a:ext>
            </a:extLst>
          </p:cNvPr>
          <p:cNvSpPr>
            <a:spLocks noGrp="1"/>
          </p:cNvSpPr>
          <p:nvPr>
            <p:ph sz="quarter" idx="4"/>
          </p:nvPr>
        </p:nvSpPr>
        <p:spPr/>
        <p:txBody>
          <a:bodyPr/>
          <a:lstStyle/>
          <a:p>
            <a:pPr marL="0" indent="0">
              <a:lnSpc>
                <a:spcPct val="107000"/>
              </a:lnSpc>
              <a:spcAft>
                <a:spcPts val="800"/>
              </a:spcAft>
              <a:buNone/>
            </a:pPr>
            <a:r>
              <a:rPr lang="it-IT"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È definito come</a:t>
            </a:r>
            <a:r>
              <a:rPr lang="it-IT"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l'illusione </a:t>
            </a:r>
            <a:r>
              <a:rPr lang="it-IT"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 appare quando un oggetto che è effettivamente fisso si muove, spostando il quadro di riferimento in cui si trova.</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it-IT"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Sembra essere accettato oggi che il movimento sia una percezione primaria del nostro sistema visivo: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Il segnale di movimento inizia ad essere elaborato nella retina nella maggior parte degli animali inferiori, dal gatto fino all'uomo, in cui l'elaborazione diventa più complessa e avviene a livello centrale.</a:t>
            </a:r>
          </a:p>
          <a:p>
            <a:pPr marL="0" indent="0">
              <a:buNone/>
            </a:pPr>
            <a:endParaRPr lang="it-IT" dirty="0"/>
          </a:p>
        </p:txBody>
      </p:sp>
      <p:pic>
        <p:nvPicPr>
          <p:cNvPr id="8" name="Picture 2" descr="logo_unimi_tondo - Bata">
            <a:extLst>
              <a:ext uri="{FF2B5EF4-FFF2-40B4-BE49-F238E27FC236}">
                <a16:creationId xmlns:a16="http://schemas.microsoft.com/office/drawing/2014/main" id="{CAAF938C-602B-1618-4441-922916E53C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2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9C9FD1D-FA28-B3E5-ECF5-0F38158D99BA}"/>
              </a:ext>
            </a:extLst>
          </p:cNvPr>
          <p:cNvSpPr>
            <a:spLocks noGrp="1"/>
          </p:cNvSpPr>
          <p:nvPr>
            <p:ph type="title"/>
          </p:nvPr>
        </p:nvSpPr>
        <p:spPr/>
        <p:txBody>
          <a:bodyPr/>
          <a:lstStyle/>
          <a:p>
            <a:r>
              <a:rPr lang="it-IT" dirty="0"/>
              <a:t>Importanza della percezione del movimento</a:t>
            </a:r>
          </a:p>
        </p:txBody>
      </p:sp>
      <p:sp>
        <p:nvSpPr>
          <p:cNvPr id="8" name="Segnaposto contenuto 7">
            <a:extLst>
              <a:ext uri="{FF2B5EF4-FFF2-40B4-BE49-F238E27FC236}">
                <a16:creationId xmlns:a16="http://schemas.microsoft.com/office/drawing/2014/main" id="{239D27B3-5E9E-3CA4-07A3-FEB75B436A8B}"/>
              </a:ext>
            </a:extLst>
          </p:cNvPr>
          <p:cNvSpPr>
            <a:spLocks noGrp="1"/>
          </p:cNvSpPr>
          <p:nvPr>
            <p:ph idx="1"/>
          </p:nvPr>
        </p:nvSpPr>
        <p:spPr>
          <a:xfrm>
            <a:off x="1002419" y="2221675"/>
            <a:ext cx="10515600" cy="4351338"/>
          </a:xfrm>
        </p:spPr>
        <p:txBody>
          <a:bodyPr/>
          <a:lstStyle/>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 percezione del movimento ha una serie di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funzioni differenti</a:t>
            </a:r>
            <a:r>
              <a:rPr lang="it-IT" sz="1800" dirty="0">
                <a:effectLst/>
                <a:latin typeface="Calibri" panose="020F0502020204030204" pitchFamily="34" charset="0"/>
                <a:ea typeface="Calibri" panose="020F0502020204030204" pitchFamily="34" charset="0"/>
                <a:cs typeface="Times New Roman" panose="02020603050405020304" pitchFamily="18" charset="0"/>
              </a:rPr>
              <a:t>, che vanno dal fornirci aggiornamenti su cosa sta succedendo, all’aiutarci a percepire le cose, come le forme degli oggetti e gli stati d’animo delle persone.</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 percezione del movimento è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essenziale per la nostra abilità di muoverci </a:t>
            </a:r>
            <a:r>
              <a:rPr lang="it-IT" sz="1800" dirty="0">
                <a:effectLst/>
                <a:latin typeface="Calibri" panose="020F0502020204030204" pitchFamily="34" charset="0"/>
                <a:ea typeface="Calibri" panose="020F0502020204030204" pitchFamily="34" charset="0"/>
                <a:cs typeface="Times New Roman" panose="02020603050405020304" pitchFamily="18" charset="0"/>
              </a:rPr>
              <a:t>attraverso l’ambiente: una fonte di informazioni su dove stiamo andando e quanto velocemente ci stiamo muovendo è il modo in cui gli oggetti nell’ambiente fluiscono davanti a noi mentre ci muoviamo. </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Un’ altra abilità del movimento è quella di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attirare l’attenzione</a:t>
            </a:r>
            <a:r>
              <a:rPr lang="it-IT" sz="1800" dirty="0">
                <a:effectLst/>
                <a:latin typeface="Calibri" panose="020F0502020204030204" pitchFamily="34" charset="0"/>
                <a:ea typeface="Calibri" panose="020F0502020204030204" pitchFamily="34" charset="0"/>
                <a:cs typeface="Times New Roman" panose="02020603050405020304" pitchFamily="18" charset="0"/>
              </a:rPr>
              <a:t>. Questo effetto non si verifica solamente quando stai consapevolmente cercando qualcosa, ma anche quando stai prestando attenzione a qualcos’altro</a:t>
            </a:r>
            <a:endParaRPr lang="it-IT" dirty="0"/>
          </a:p>
        </p:txBody>
      </p:sp>
      <p:pic>
        <p:nvPicPr>
          <p:cNvPr id="9" name="Picture 2" descr="logo_unimi_tondo - Bata">
            <a:extLst>
              <a:ext uri="{FF2B5EF4-FFF2-40B4-BE49-F238E27FC236}">
                <a16:creationId xmlns:a16="http://schemas.microsoft.com/office/drawing/2014/main" id="{208CE001-A87E-BD63-8493-EE0E5E2514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98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951ACE-5DA4-4556-E2C8-CCD81AAE91FC}"/>
              </a:ext>
            </a:extLst>
          </p:cNvPr>
          <p:cNvSpPr>
            <a:spLocks noGrp="1"/>
          </p:cNvSpPr>
          <p:nvPr>
            <p:ph type="title"/>
          </p:nvPr>
        </p:nvSpPr>
        <p:spPr/>
        <p:txBody>
          <a:bodyPr/>
          <a:lstStyle/>
          <a:p>
            <a:r>
              <a:rPr lang="it-IT" dirty="0"/>
              <a:t>Optical Flow e Modellazione del movimento</a:t>
            </a:r>
          </a:p>
        </p:txBody>
      </p:sp>
      <p:sp>
        <p:nvSpPr>
          <p:cNvPr id="3" name="Segnaposto contenuto 2">
            <a:extLst>
              <a:ext uri="{FF2B5EF4-FFF2-40B4-BE49-F238E27FC236}">
                <a16:creationId xmlns:a16="http://schemas.microsoft.com/office/drawing/2014/main" id="{3C545739-3A11-92BA-B777-597418F6A4AC}"/>
              </a:ext>
            </a:extLst>
          </p:cNvPr>
          <p:cNvSpPr>
            <a:spLocks noGrp="1"/>
          </p:cNvSpPr>
          <p:nvPr>
            <p:ph idx="1"/>
          </p:nvPr>
        </p:nvSpPr>
        <p:spPr>
          <a:xfrm>
            <a:off x="1086394" y="2221675"/>
            <a:ext cx="10515600" cy="4351338"/>
          </a:xfrm>
        </p:spPr>
        <p:txBody>
          <a:bodyPr/>
          <a:lstStyle/>
          <a:p>
            <a:pPr marL="0" indent="0">
              <a:buNone/>
            </a:pPr>
            <a:r>
              <a:rPr lang="it-IT" sz="1800" dirty="0">
                <a:solidFill>
                  <a:srgbClr val="000000"/>
                </a:solidFill>
                <a:effectLst/>
                <a:latin typeface="Calibri" panose="020F0502020204030204" pitchFamily="34" charset="0"/>
                <a:ea typeface="Times New Roman" panose="02020603050405020304" pitchFamily="18" charset="0"/>
              </a:rPr>
              <a:t>Tipicamente il moto è rappresentato come un </a:t>
            </a:r>
            <a:r>
              <a:rPr lang="it-IT" sz="1800" b="1" dirty="0">
                <a:solidFill>
                  <a:srgbClr val="000000"/>
                </a:solidFill>
                <a:effectLst/>
                <a:latin typeface="Calibri" panose="020F0502020204030204" pitchFamily="34" charset="0"/>
                <a:ea typeface="Times New Roman" panose="02020603050405020304" pitchFamily="18" charset="0"/>
              </a:rPr>
              <a:t>vettore</a:t>
            </a:r>
            <a:r>
              <a:rPr lang="it-IT" sz="1800" dirty="0">
                <a:solidFill>
                  <a:srgbClr val="000000"/>
                </a:solidFill>
                <a:effectLst/>
                <a:latin typeface="Calibri" panose="020F0502020204030204" pitchFamily="34" charset="0"/>
                <a:ea typeface="Times New Roman" panose="02020603050405020304" pitchFamily="18" charset="0"/>
              </a:rPr>
              <a:t> che si origina da (o termina su) un pixel ad esempio in una sequenza di frame. Lo scopo </a:t>
            </a:r>
            <a:r>
              <a:rPr lang="it-IT" sz="1800" b="1" dirty="0">
                <a:solidFill>
                  <a:srgbClr val="000000"/>
                </a:solidFill>
                <a:effectLst/>
                <a:latin typeface="Calibri" panose="020F0502020204030204" pitchFamily="34" charset="0"/>
                <a:ea typeface="Times New Roman" panose="02020603050405020304" pitchFamily="18" charset="0"/>
              </a:rPr>
              <a:t>dell'optical flow </a:t>
            </a:r>
            <a:r>
              <a:rPr lang="it-IT" sz="1800" dirty="0">
                <a:solidFill>
                  <a:srgbClr val="000000"/>
                </a:solidFill>
                <a:effectLst/>
                <a:latin typeface="Calibri" panose="020F0502020204030204" pitchFamily="34" charset="0"/>
                <a:ea typeface="Times New Roman" panose="02020603050405020304" pitchFamily="18" charset="0"/>
              </a:rPr>
              <a:t>è quello di assegnare ad ogni pixel appartenente al frame corrente un </a:t>
            </a:r>
            <a:r>
              <a:rPr lang="it-IT" sz="1800" b="1" dirty="0" err="1">
                <a:solidFill>
                  <a:srgbClr val="000000"/>
                </a:solidFill>
                <a:effectLst/>
                <a:latin typeface="Calibri" panose="020F0502020204030204" pitchFamily="34" charset="0"/>
                <a:ea typeface="Times New Roman" panose="02020603050405020304" pitchFamily="18" charset="0"/>
              </a:rPr>
              <a:t>motion</a:t>
            </a:r>
            <a:r>
              <a:rPr lang="it-IT" sz="1800" b="1" dirty="0">
                <a:solidFill>
                  <a:srgbClr val="000000"/>
                </a:solidFill>
                <a:effectLst/>
                <a:latin typeface="Calibri" panose="020F0502020204030204" pitchFamily="34" charset="0"/>
                <a:ea typeface="Times New Roman" panose="02020603050405020304" pitchFamily="18" charset="0"/>
              </a:rPr>
              <a:t> </a:t>
            </a:r>
            <a:r>
              <a:rPr lang="it-IT" sz="1800" b="1" dirty="0" err="1">
                <a:solidFill>
                  <a:srgbClr val="000000"/>
                </a:solidFill>
                <a:effectLst/>
                <a:latin typeface="Calibri" panose="020F0502020204030204" pitchFamily="34" charset="0"/>
                <a:ea typeface="Times New Roman" panose="02020603050405020304" pitchFamily="18" charset="0"/>
              </a:rPr>
              <a:t>vector</a:t>
            </a:r>
            <a:r>
              <a:rPr lang="it-IT" sz="1800" b="1" dirty="0">
                <a:solidFill>
                  <a:srgbClr val="000000"/>
                </a:solidFill>
                <a:effectLst/>
                <a:latin typeface="Calibri" panose="020F0502020204030204" pitchFamily="34" charset="0"/>
                <a:ea typeface="Times New Roman" panose="02020603050405020304" pitchFamily="18" charset="0"/>
              </a:rPr>
              <a:t> </a:t>
            </a:r>
            <a:r>
              <a:rPr lang="it-IT" sz="1800" dirty="0">
                <a:solidFill>
                  <a:srgbClr val="000000"/>
                </a:solidFill>
                <a:effectLst/>
                <a:latin typeface="Calibri" panose="020F0502020204030204" pitchFamily="34" charset="0"/>
                <a:ea typeface="Times New Roman" panose="02020603050405020304" pitchFamily="18" charset="0"/>
              </a:rPr>
              <a:t>che punta verso la posizione dello stesso pixel in un frame di riferimento successivo.</a:t>
            </a:r>
            <a:endParaRPr lang="it-IT" sz="1800" dirty="0">
              <a:effectLst/>
              <a:latin typeface="Times New Roman" panose="02020603050405020304" pitchFamily="18" charset="0"/>
              <a:ea typeface="Times New Roman" panose="02020603050405020304" pitchFamily="18" charset="0"/>
            </a:endParaRPr>
          </a:p>
          <a:p>
            <a:pPr marL="0" indent="0">
              <a:buNone/>
            </a:pPr>
            <a:endParaRPr lang="it-IT" dirty="0"/>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 modellizzazione del movimento, in relazione all'optical flow, rappresenta il processo di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formulazione matematica </a:t>
            </a:r>
            <a:r>
              <a:rPr lang="it-IT" sz="1800" dirty="0">
                <a:effectLst/>
                <a:latin typeface="Calibri" panose="020F0502020204030204" pitchFamily="34" charset="0"/>
                <a:ea typeface="Calibri" panose="020F0502020204030204" pitchFamily="34" charset="0"/>
                <a:cs typeface="Times New Roman" panose="02020603050405020304" pitchFamily="18" charset="0"/>
              </a:rPr>
              <a:t>e computazionale dei cambiamenti nello spazio e nel tempo dei pixel in un'immagine</a:t>
            </a:r>
            <a:endParaRPr lang="it-IT" dirty="0"/>
          </a:p>
          <a:p>
            <a:pPr marL="0" indent="0">
              <a:buNone/>
            </a:pPr>
            <a:endParaRPr lang="it-IT" dirty="0"/>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 definizione matematica gioca un ruolo cruciale nella modellizzazione del movimento</a:t>
            </a:r>
            <a:r>
              <a:rPr lang="it-IT" sz="1800" dirty="0">
                <a:latin typeface="Calibri" panose="020F0502020204030204" pitchFamily="34" charset="0"/>
                <a:ea typeface="Calibri" panose="020F0502020204030204" pitchFamily="34" charset="0"/>
                <a:cs typeface="Times New Roman" panose="02020603050405020304" pitchFamily="18" charset="0"/>
              </a:rPr>
              <a:t>. </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modellizzazione del movimento può generare risultati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densi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o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sparsi</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 seconda di come viene trattato il flusso ottico dai diversi algoritmi. Un flusso ottico denso fornisce informazioni su ogni pixel nell'immagine, mentre un flusso ottico sparso considera solo un sottoinsieme di punti chiave.</a:t>
            </a:r>
          </a:p>
          <a:p>
            <a:pPr marL="0" indent="0">
              <a:buNone/>
            </a:pPr>
            <a:endParaRPr lang="it-IT" dirty="0"/>
          </a:p>
        </p:txBody>
      </p:sp>
      <p:pic>
        <p:nvPicPr>
          <p:cNvPr id="4" name="Picture 2" descr="logo_unimi_tondo - Bata">
            <a:extLst>
              <a:ext uri="{FF2B5EF4-FFF2-40B4-BE49-F238E27FC236}">
                <a16:creationId xmlns:a16="http://schemas.microsoft.com/office/drawing/2014/main" id="{74D0F9F0-8F10-CD5E-8492-B5655443F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53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6726D0-B8D6-0EAD-FED1-C52206D25C1A}"/>
              </a:ext>
            </a:extLst>
          </p:cNvPr>
          <p:cNvSpPr>
            <a:spLocks noGrp="1"/>
          </p:cNvSpPr>
          <p:nvPr>
            <p:ph type="title"/>
          </p:nvPr>
        </p:nvSpPr>
        <p:spPr/>
        <p:txBody>
          <a:bodyPr/>
          <a:lstStyle/>
          <a:p>
            <a:r>
              <a:rPr lang="it-IT" dirty="0"/>
              <a:t>Optical Flow e percezione</a:t>
            </a:r>
          </a:p>
        </p:txBody>
      </p:sp>
      <p:sp>
        <p:nvSpPr>
          <p:cNvPr id="3" name="Segnaposto contenuto 2">
            <a:extLst>
              <a:ext uri="{FF2B5EF4-FFF2-40B4-BE49-F238E27FC236}">
                <a16:creationId xmlns:a16="http://schemas.microsoft.com/office/drawing/2014/main" id="{4A97C57A-2DB4-1F88-3942-B7351F246FA3}"/>
              </a:ext>
            </a:extLst>
          </p:cNvPr>
          <p:cNvSpPr>
            <a:spLocks noGrp="1"/>
          </p:cNvSpPr>
          <p:nvPr>
            <p:ph idx="1"/>
          </p:nvPr>
        </p:nvSpPr>
        <p:spPr/>
        <p:txBody>
          <a:bodyPr/>
          <a:lstStyle/>
          <a:p>
            <a:pPr marL="0" indent="0">
              <a:buNone/>
            </a:pPr>
            <a:r>
              <a:rPr lang="it-IT" b="1" dirty="0"/>
              <a:t>Profondità percettiva</a:t>
            </a:r>
          </a:p>
          <a:p>
            <a:pPr marL="0" indent="0">
              <a:buNone/>
            </a:pPr>
            <a:endParaRPr lang="it-IT" dirty="0"/>
          </a:p>
          <a:p>
            <a:pPr marL="0" indent="0">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percezione della profondità è un aspetto cruciale del sistema visivo umano che ci consente di interpretare la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distanza</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la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disposizione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spaziale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degli oggetti nell'ambiente circostante. Il nostro cervello fa affidamento su diversi meccanismi e indizi visivi, sia monoculari che binoculari, per generare una percezione tridimensionale del mondo che ci circonda. Tra questi meccanismi abbiamo:</a:t>
            </a:r>
          </a:p>
          <a:p>
            <a:pPr marL="285750" indent="-285750">
              <a:buFont typeface="Arial" panose="020B0604020202020204" pitchFamily="34" charset="0"/>
              <a:buChar char="•"/>
            </a:pPr>
            <a:r>
              <a:rPr lang="it-IT" sz="1800" kern="100" dirty="0">
                <a:latin typeface="Calibri" panose="020F0502020204030204" pitchFamily="34" charset="0"/>
                <a:ea typeface="Calibri" panose="020F0502020204030204" pitchFamily="34" charset="0"/>
                <a:cs typeface="Times New Roman" panose="02020603050405020304" pitchFamily="18" charset="0"/>
              </a:rPr>
              <a:t>P</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arallasse binoculare</a:t>
            </a:r>
          </a:p>
          <a:p>
            <a:pPr marL="285750" indent="-285750">
              <a:buFont typeface="Arial" panose="020B0604020202020204" pitchFamily="34" charset="0"/>
              <a:buChar char="•"/>
            </a:pPr>
            <a:r>
              <a:rPr lang="it-IT" sz="1800" kern="100" dirty="0">
                <a:latin typeface="Calibri" panose="020F0502020204030204" pitchFamily="34" charset="0"/>
                <a:ea typeface="Calibri" panose="020F0502020204030204" pitchFamily="34" charset="0"/>
                <a:cs typeface="Times New Roman" panose="02020603050405020304" pitchFamily="18" charset="0"/>
              </a:rPr>
              <a:t>Convergenza oculare</a:t>
            </a:r>
          </a:p>
          <a:p>
            <a:pPr marL="285750" indent="-285750">
              <a:buFont typeface="Arial" panose="020B0604020202020204" pitchFamily="34" charset="0"/>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Accomodazione</a:t>
            </a:r>
          </a:p>
          <a:p>
            <a:pPr marL="285750" indent="-285750">
              <a:buFont typeface="Arial" panose="020B0604020202020204" pitchFamily="34" charset="0"/>
              <a:buChar char="•"/>
            </a:pPr>
            <a:r>
              <a:rPr lang="it-IT" sz="1800" kern="100" dirty="0">
                <a:latin typeface="Calibri" panose="020F0502020204030204" pitchFamily="34" charset="0"/>
                <a:ea typeface="Calibri" panose="020F0502020204030204" pitchFamily="34" charset="0"/>
                <a:cs typeface="Times New Roman" panose="02020603050405020304" pitchFamily="18" charset="0"/>
              </a:rPr>
              <a:t>Prospettiva lineare</a:t>
            </a:r>
          </a:p>
          <a:p>
            <a:pPr marL="285750" indent="-285750">
              <a:buFont typeface="Arial" panose="020B0604020202020204" pitchFamily="34" charset="0"/>
              <a:buChar char="•"/>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Ombre e sovrapposizione</a:t>
            </a:r>
          </a:p>
          <a:p>
            <a:pPr marL="285750" indent="-285750">
              <a:buFont typeface="Arial" panose="020B0604020202020204" pitchFamily="34" charset="0"/>
              <a:buChar char="•"/>
            </a:pPr>
            <a:r>
              <a:rPr lang="it-IT" sz="1800" kern="100" dirty="0">
                <a:latin typeface="Calibri" panose="020F0502020204030204" pitchFamily="34" charset="0"/>
                <a:ea typeface="Calibri" panose="020F0502020204030204" pitchFamily="34" charset="0"/>
                <a:cs typeface="Times New Roman" panose="02020603050405020304" pitchFamily="18" charset="0"/>
              </a:rPr>
              <a:t>Gradiente di tessitura</a:t>
            </a:r>
          </a:p>
          <a:p>
            <a:pPr marL="0" indent="0">
              <a:buNone/>
            </a:pP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dirty="0"/>
          </a:p>
        </p:txBody>
      </p:sp>
      <p:pic>
        <p:nvPicPr>
          <p:cNvPr id="4" name="Picture 2" descr="logo_unimi_tondo - Bata">
            <a:extLst>
              <a:ext uri="{FF2B5EF4-FFF2-40B4-BE49-F238E27FC236}">
                <a16:creationId xmlns:a16="http://schemas.microsoft.com/office/drawing/2014/main" id="{FB45CC5E-CAC3-7356-4D80-9C338D71E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7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C1C3871B-2D32-AD79-327B-79D42A7B462B}"/>
              </a:ext>
            </a:extLst>
          </p:cNvPr>
          <p:cNvSpPr>
            <a:spLocks noGrp="1"/>
          </p:cNvSpPr>
          <p:nvPr>
            <p:ph idx="1"/>
          </p:nvPr>
        </p:nvSpPr>
        <p:spPr>
          <a:xfrm>
            <a:off x="838200" y="641684"/>
            <a:ext cx="10515600" cy="5535279"/>
          </a:xfrm>
        </p:spPr>
        <p:txBody>
          <a:bodyPr/>
          <a:lstStyle/>
          <a:p>
            <a:pPr marL="0" indent="0">
              <a:buNone/>
            </a:pPr>
            <a:r>
              <a:rPr lang="it-IT" b="1" dirty="0"/>
              <a:t>Stabilità percettiva</a:t>
            </a: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L’optical flow gioca un ruolo chiave nel mantenere la stabilità percettiva durante i movimenti del corpo e della testa.</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Durante il movimento della testa i muscoli oculari ci permettono di mantenere il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focus</a:t>
            </a:r>
            <a:r>
              <a:rPr lang="it-IT" sz="1800" dirty="0">
                <a:effectLst/>
                <a:latin typeface="Calibri" panose="020F0502020204030204" pitchFamily="34" charset="0"/>
                <a:ea typeface="Calibri" panose="020F0502020204030204" pitchFamily="34" charset="0"/>
                <a:cs typeface="Times New Roman" panose="02020603050405020304" pitchFamily="18" charset="0"/>
              </a:rPr>
              <a:t> sugli oggetti d’interesse. Questa compensazione del movimento oculare è ottenuta eseguendo dei piccoli movimenti dell’occhio, noti come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saccadici</a:t>
            </a:r>
            <a:r>
              <a:rPr lang="it-IT"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Grazie al flusso ottico siamo in grado di anticipare il movimento degli oggetti. </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Un tipo di adattamento avviene anche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a livello neurale</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le cellule neurali coinvolte nella percezione visiva presentano un adattamento selettivo al movimento che garantisce una risposta ottimale a un determinato tipo di movimento contribuendo a una percezione più stabile durante moto di corpo e testa.</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Tutte queste informazioni vengono integrate con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altri flussi informativi </a:t>
            </a:r>
            <a:r>
              <a:rPr lang="it-IT" sz="1800" dirty="0">
                <a:effectLst/>
                <a:latin typeface="Calibri" panose="020F0502020204030204" pitchFamily="34" charset="0"/>
                <a:ea typeface="Calibri" panose="020F0502020204030204" pitchFamily="34" charset="0"/>
                <a:cs typeface="Times New Roman" panose="02020603050405020304" pitchFamily="18" charset="0"/>
              </a:rPr>
              <a:t>provenienti da altri sensori </a:t>
            </a:r>
            <a:endParaRPr lang="it-IT" dirty="0"/>
          </a:p>
          <a:p>
            <a:pPr marL="0" indent="0">
              <a:buNone/>
            </a:pPr>
            <a:endParaRPr lang="it-IT" b="1" dirty="0"/>
          </a:p>
        </p:txBody>
      </p:sp>
      <p:pic>
        <p:nvPicPr>
          <p:cNvPr id="4" name="Picture 2" descr="logo_unimi_tondo - Bata">
            <a:extLst>
              <a:ext uri="{FF2B5EF4-FFF2-40B4-BE49-F238E27FC236}">
                <a16:creationId xmlns:a16="http://schemas.microsoft.com/office/drawing/2014/main" id="{F7E165A6-C7FA-786E-D1F1-646A34F82D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74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E23E1F0-654C-68CB-BAA9-5671B984A508}"/>
              </a:ext>
            </a:extLst>
          </p:cNvPr>
          <p:cNvSpPr>
            <a:spLocks noGrp="1"/>
          </p:cNvSpPr>
          <p:nvPr>
            <p:ph idx="1"/>
          </p:nvPr>
        </p:nvSpPr>
        <p:spPr>
          <a:xfrm>
            <a:off x="838200" y="561474"/>
            <a:ext cx="10515600" cy="5615489"/>
          </a:xfrm>
        </p:spPr>
        <p:txBody>
          <a:bodyPr/>
          <a:lstStyle/>
          <a:p>
            <a:pPr marL="0" indent="0">
              <a:buNone/>
            </a:pPr>
            <a:r>
              <a:rPr lang="it-IT" b="1" dirty="0"/>
              <a:t>Coerenza del movimento</a:t>
            </a:r>
          </a:p>
          <a:p>
            <a:pPr marL="0" indent="0">
              <a:buNone/>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La coerenza del movimento si riferisce alla percezione di un movimento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uniforme</a:t>
            </a:r>
            <a:r>
              <a:rPr lang="it-IT" sz="1800" dirty="0">
                <a:effectLst/>
                <a:latin typeface="Calibri" panose="020F0502020204030204" pitchFamily="34" charset="0"/>
                <a:ea typeface="Calibri" panose="020F0502020204030204" pitchFamily="34" charset="0"/>
                <a:cs typeface="Times New Roman" panose="02020603050405020304" pitchFamily="18" charset="0"/>
              </a:rPr>
              <a:t> e </a:t>
            </a:r>
            <a:r>
              <a:rPr lang="it-IT" sz="1800" b="1" dirty="0">
                <a:effectLst/>
                <a:latin typeface="Calibri" panose="020F0502020204030204" pitchFamily="34" charset="0"/>
                <a:ea typeface="Calibri" panose="020F0502020204030204" pitchFamily="34" charset="0"/>
                <a:cs typeface="Times New Roman" panose="02020603050405020304" pitchFamily="18" charset="0"/>
              </a:rPr>
              <a:t>coerente</a:t>
            </a:r>
            <a:r>
              <a:rPr lang="it-IT" sz="1800" dirty="0">
                <a:effectLst/>
                <a:latin typeface="Calibri" panose="020F0502020204030204" pitchFamily="34" charset="0"/>
                <a:ea typeface="Calibri" panose="020F0502020204030204" pitchFamily="34" charset="0"/>
                <a:cs typeface="Times New Roman" panose="02020603050405020304" pitchFamily="18" charset="0"/>
              </a:rPr>
              <a:t> degli oggetti nella scena. Il cervello umano utilizza il flusso ottico come importante indizio visivo per valutare e regolare questa coerenza del movimento. </a:t>
            </a: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it-IT" sz="1800" dirty="0">
                <a:effectLst/>
                <a:latin typeface="Calibri" panose="020F0502020204030204" pitchFamily="34" charset="0"/>
                <a:ea typeface="Calibri" panose="020F0502020204030204" pitchFamily="34" charset="0"/>
                <a:cs typeface="Times New Roman" panose="02020603050405020304" pitchFamily="18" charset="0"/>
              </a:rPr>
              <a:t>Infine, la coerenza del flusso ottico consente al cervello di riconoscere e interpretare modelli di movimento complessi.</a:t>
            </a:r>
            <a:endParaRPr lang="it-IT" dirty="0"/>
          </a:p>
        </p:txBody>
      </p:sp>
      <p:pic>
        <p:nvPicPr>
          <p:cNvPr id="4" name="Picture 2" descr="logo_unimi_tondo - Bata">
            <a:extLst>
              <a:ext uri="{FF2B5EF4-FFF2-40B4-BE49-F238E27FC236}">
                <a16:creationId xmlns:a16="http://schemas.microsoft.com/office/drawing/2014/main" id="{61F8474F-8DA0-00EE-FFF6-250CBFF231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19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CDB864-6542-2B8F-6CD5-0364FFB2E76C}"/>
              </a:ext>
            </a:extLst>
          </p:cNvPr>
          <p:cNvSpPr>
            <a:spLocks noGrp="1"/>
          </p:cNvSpPr>
          <p:nvPr>
            <p:ph type="title"/>
          </p:nvPr>
        </p:nvSpPr>
        <p:spPr>
          <a:xfrm>
            <a:off x="927078" y="401992"/>
            <a:ext cx="10515600" cy="1325563"/>
          </a:xfrm>
        </p:spPr>
        <p:txBody>
          <a:bodyPr/>
          <a:lstStyle/>
          <a:p>
            <a:r>
              <a:rPr lang="it-IT" dirty="0"/>
              <a:t>Principi della Gestalt e Optical Flow</a:t>
            </a:r>
          </a:p>
        </p:txBody>
      </p:sp>
      <p:sp>
        <p:nvSpPr>
          <p:cNvPr id="3" name="Segnaposto contenuto 2">
            <a:extLst>
              <a:ext uri="{FF2B5EF4-FFF2-40B4-BE49-F238E27FC236}">
                <a16:creationId xmlns:a16="http://schemas.microsoft.com/office/drawing/2014/main" id="{9BF721D7-EF02-2E19-3379-F515A086A249}"/>
              </a:ext>
            </a:extLst>
          </p:cNvPr>
          <p:cNvSpPr>
            <a:spLocks noGrp="1"/>
          </p:cNvSpPr>
          <p:nvPr>
            <p:ph idx="1"/>
          </p:nvPr>
        </p:nvSpPr>
        <p:spPr>
          <a:xfrm>
            <a:off x="838200" y="1645153"/>
            <a:ext cx="10515600" cy="1236749"/>
          </a:xfrm>
        </p:spPr>
        <p:txBody>
          <a:bodyPr/>
          <a:lstStyle/>
          <a:p>
            <a:pPr marL="0" indent="0">
              <a:buNone/>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I principi della </a:t>
            </a:r>
            <a:r>
              <a:rPr lang="it-IT" sz="1800" b="1" kern="100" dirty="0">
                <a:effectLst/>
                <a:latin typeface="Calibri" panose="020F0502020204030204" pitchFamily="34" charset="0"/>
                <a:ea typeface="Calibri" panose="020F0502020204030204" pitchFamily="34" charset="0"/>
                <a:cs typeface="Times New Roman" panose="02020603050405020304" pitchFamily="18" charset="0"/>
              </a:rPr>
              <a:t>Gestalt</a:t>
            </a: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 e il concetto di optical flow sono correlati in quanto entrambi riguardano la percezione visiva e la nostra comprensione della scena visiva. La Gestalt si concentra sull'organizzazione e sull'interpretazione degli elementi visivi per percepire figure coerenti e significative, mentre l'optical flow si riferisce al movimento apparente dei punti nell'immagine rispetto a un osservatore in movimento.</a:t>
            </a:r>
          </a:p>
          <a:p>
            <a:pPr marL="0" indent="0">
              <a:buNone/>
            </a:pPr>
            <a:endParaRPr lang="it-IT" dirty="0"/>
          </a:p>
        </p:txBody>
      </p:sp>
      <p:sp>
        <p:nvSpPr>
          <p:cNvPr id="4" name="CasellaDiTesto 3">
            <a:extLst>
              <a:ext uri="{FF2B5EF4-FFF2-40B4-BE49-F238E27FC236}">
                <a16:creationId xmlns:a16="http://schemas.microsoft.com/office/drawing/2014/main" id="{CD85E6C9-442B-DB90-6CCD-263F2594E186}"/>
              </a:ext>
            </a:extLst>
          </p:cNvPr>
          <p:cNvSpPr txBox="1"/>
          <p:nvPr/>
        </p:nvSpPr>
        <p:spPr>
          <a:xfrm>
            <a:off x="838200" y="3064420"/>
            <a:ext cx="3316705" cy="3139321"/>
          </a:xfrm>
          <a:prstGeom prst="rect">
            <a:avLst/>
          </a:prstGeom>
          <a:noFill/>
        </p:spPr>
        <p:txBody>
          <a:bodyPr wrap="square" rtlCol="0">
            <a:spAutoFit/>
          </a:bodyPr>
          <a:lstStyle/>
          <a:p>
            <a:r>
              <a:rPr lang="it-IT" b="1" dirty="0"/>
              <a:t>Principio di continuità</a:t>
            </a:r>
          </a:p>
          <a:p>
            <a:endParaRPr lang="it-IT" dirty="0"/>
          </a:p>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Questo principio può influenzare la percezione della coerenza del movimento, poiché tendiamo a percepire il movimento come continuo e fluido anche quando gli oggetti sono parzialmente nascosti o oscurati durante il movimento.</a:t>
            </a:r>
          </a:p>
          <a:p>
            <a:endParaRPr lang="it-IT" dirty="0"/>
          </a:p>
        </p:txBody>
      </p:sp>
      <p:sp>
        <p:nvSpPr>
          <p:cNvPr id="5" name="CasellaDiTesto 4">
            <a:extLst>
              <a:ext uri="{FF2B5EF4-FFF2-40B4-BE49-F238E27FC236}">
                <a16:creationId xmlns:a16="http://schemas.microsoft.com/office/drawing/2014/main" id="{3B2D61DF-C9E9-BF40-55DE-80E51CE3C91D}"/>
              </a:ext>
            </a:extLst>
          </p:cNvPr>
          <p:cNvSpPr txBox="1"/>
          <p:nvPr/>
        </p:nvSpPr>
        <p:spPr>
          <a:xfrm>
            <a:off x="4311316" y="3039688"/>
            <a:ext cx="3316705" cy="3416320"/>
          </a:xfrm>
          <a:prstGeom prst="rect">
            <a:avLst/>
          </a:prstGeom>
          <a:noFill/>
        </p:spPr>
        <p:txBody>
          <a:bodyPr wrap="square" rtlCol="0">
            <a:spAutoFit/>
          </a:bodyPr>
          <a:lstStyle/>
          <a:p>
            <a:r>
              <a:rPr lang="it-IT" b="1" dirty="0"/>
              <a:t>Principio di somiglianza</a:t>
            </a:r>
          </a:p>
          <a:p>
            <a:endParaRPr lang="it-IT" dirty="0"/>
          </a:p>
          <a:p>
            <a:r>
              <a:rPr lang="it-IT" sz="1800" kern="100" dirty="0">
                <a:effectLst/>
                <a:latin typeface="Calibri" panose="020F0502020204030204" pitchFamily="34" charset="0"/>
                <a:ea typeface="Calibri" panose="020F0502020204030204" pitchFamily="34" charset="0"/>
                <a:cs typeface="Times New Roman" panose="02020603050405020304" pitchFamily="18" charset="0"/>
              </a:rPr>
              <a:t>La legge della somiglianza della Gestalt suggerisce che tendiamo a percepire gli oggetti che si muovono in modo simile come facenti parte dello stesso gruppo o flusso di movimento. Questo principio può influenzare la percezione del movimento come un'unica entità coesa. </a:t>
            </a:r>
          </a:p>
          <a:p>
            <a:endParaRPr lang="it-IT" dirty="0"/>
          </a:p>
        </p:txBody>
      </p:sp>
      <p:sp>
        <p:nvSpPr>
          <p:cNvPr id="6" name="CasellaDiTesto 5">
            <a:extLst>
              <a:ext uri="{FF2B5EF4-FFF2-40B4-BE49-F238E27FC236}">
                <a16:creationId xmlns:a16="http://schemas.microsoft.com/office/drawing/2014/main" id="{24E315E2-641A-0234-9632-1BB464D91033}"/>
              </a:ext>
            </a:extLst>
          </p:cNvPr>
          <p:cNvSpPr txBox="1"/>
          <p:nvPr/>
        </p:nvSpPr>
        <p:spPr>
          <a:xfrm>
            <a:off x="7784432" y="3039688"/>
            <a:ext cx="3316705" cy="3100464"/>
          </a:xfrm>
          <a:prstGeom prst="rect">
            <a:avLst/>
          </a:prstGeom>
          <a:noFill/>
        </p:spPr>
        <p:txBody>
          <a:bodyPr wrap="square" rtlCol="0">
            <a:spAutoFit/>
          </a:bodyPr>
          <a:lstStyle/>
          <a:p>
            <a:r>
              <a:rPr lang="it-IT" b="1" dirty="0"/>
              <a:t>Principio di chiusura </a:t>
            </a:r>
          </a:p>
          <a:p>
            <a:endParaRPr lang="it-IT" dirty="0"/>
          </a:p>
          <a:p>
            <a:pPr>
              <a:lnSpc>
                <a:spcPct val="107000"/>
              </a:lnSpc>
              <a:spcAft>
                <a:spcPts val="800"/>
              </a:spcAft>
            </a:pPr>
            <a:r>
              <a:rPr lang="it-IT" sz="1800" kern="100" dirty="0">
                <a:effectLst/>
                <a:latin typeface="Calibri" panose="020F0502020204030204" pitchFamily="34" charset="0"/>
                <a:ea typeface="Calibri" panose="020F0502020204030204" pitchFamily="34" charset="0"/>
                <a:cs typeface="Times New Roman" panose="02020603050405020304" pitchFamily="18" charset="0"/>
              </a:rPr>
              <a:t>Questo principio può influenzare la percezione della coerenza del movimento, poiché tendiamo a completare le informazioni mancanti per percepire il movimento come una figura coerente e distinta.</a:t>
            </a:r>
          </a:p>
          <a:p>
            <a:endParaRPr lang="it-IT" dirty="0"/>
          </a:p>
        </p:txBody>
      </p:sp>
      <p:pic>
        <p:nvPicPr>
          <p:cNvPr id="7" name="Picture 2" descr="logo_unimi_tondo - Bata">
            <a:extLst>
              <a:ext uri="{FF2B5EF4-FFF2-40B4-BE49-F238E27FC236}">
                <a16:creationId xmlns:a16="http://schemas.microsoft.com/office/drawing/2014/main" id="{2FAB02A2-82D4-9D7B-0611-6D4F7E9CB8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6730" y="5667375"/>
            <a:ext cx="1031897" cy="101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793312"/>
      </p:ext>
    </p:extLst>
  </p:cSld>
  <p:clrMapOvr>
    <a:masterClrMapping/>
  </p:clrMapOvr>
</p:sld>
</file>

<file path=ppt/theme/theme1.xml><?xml version="1.0" encoding="utf-8"?>
<a:theme xmlns:a="http://schemas.openxmlformats.org/drawingml/2006/main" name="Personalizzata">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1374549_TF33968143_Win32" id="{212BFE24-30E6-4C3E-9B53-F29A9181BD21}" vid="{982B489A-C9B1-4FBF-BBC5-D41820D2710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F3B805-9182-4EE7-B68A-02EE558FC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astratta colorata</Template>
  <TotalTime>6</TotalTime>
  <Words>1213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Avenir Next LT Pro</vt:lpstr>
      <vt:lpstr>Calibri</vt:lpstr>
      <vt:lpstr>Times New Roman</vt:lpstr>
      <vt:lpstr>Personalizzata</vt:lpstr>
      <vt:lpstr>Optical Flow e percezione umana del movimento</vt:lpstr>
      <vt:lpstr>Percezione umana del movimento</vt:lpstr>
      <vt:lpstr>Due tipi di movimento</vt:lpstr>
      <vt:lpstr>Importanza della percezione del movimento</vt:lpstr>
      <vt:lpstr>Optical Flow e Modellazione del movimento</vt:lpstr>
      <vt:lpstr>Optical Flow e percezione</vt:lpstr>
      <vt:lpstr>Presentazione standard di PowerPoint</vt:lpstr>
      <vt:lpstr>Presentazione standard di PowerPoint</vt:lpstr>
      <vt:lpstr>Principi della Gestalt e Optical Flow</vt:lpstr>
      <vt:lpstr>Algoritmi di calcolo dell’Optical Flow</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Flow e percezione umana del movimento</dc:title>
  <dc:creator>Eumir Cometti</dc:creator>
  <cp:lastModifiedBy>Eumir Cometti</cp:lastModifiedBy>
  <cp:revision>1</cp:revision>
  <dcterms:created xsi:type="dcterms:W3CDTF">2024-02-14T14:13:48Z</dcterms:created>
  <dcterms:modified xsi:type="dcterms:W3CDTF">2024-02-14T14:19:56Z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