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83" r:id="rId3"/>
    <p:sldId id="298" r:id="rId4"/>
    <p:sldId id="271" r:id="rId5"/>
    <p:sldId id="316" r:id="rId6"/>
    <p:sldId id="325" r:id="rId7"/>
    <p:sldId id="327" r:id="rId8"/>
    <p:sldId id="320" r:id="rId9"/>
    <p:sldId id="321" r:id="rId10"/>
    <p:sldId id="302" r:id="rId11"/>
    <p:sldId id="281" r:id="rId12"/>
    <p:sldId id="286" r:id="rId13"/>
    <p:sldId id="317" r:id="rId14"/>
    <p:sldId id="318" r:id="rId15"/>
    <p:sldId id="319" r:id="rId16"/>
    <p:sldId id="303" r:id="rId17"/>
    <p:sldId id="304" r:id="rId18"/>
    <p:sldId id="324" r:id="rId19"/>
    <p:sldId id="322" r:id="rId20"/>
    <p:sldId id="323" r:id="rId21"/>
    <p:sldId id="275" r:id="rId2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배달의민족 도현" panose="020B0600000101010101" pitchFamily="50" charset="-127"/>
      <p:regular r:id="rId25"/>
    </p:embeddedFont>
  </p:embeddedFontLst>
  <p:defaultTextStyle>
    <a:defPPr>
      <a:defRPr lang="ko-KR"/>
    </a:defPPr>
    <a:lvl1pPr marL="0" algn="l" defTabSz="91427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8" algn="l" defTabSz="91427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4" algn="l" defTabSz="91427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2" algn="l" defTabSz="91427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0" algn="l" defTabSz="91427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87" algn="l" defTabSz="91427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24" algn="l" defTabSz="91427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62" algn="l" defTabSz="91427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99" algn="l" defTabSz="91427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7F7F"/>
    <a:srgbClr val="E1DFDF"/>
    <a:srgbClr val="E9E7E7"/>
    <a:srgbClr val="F2644C"/>
    <a:srgbClr val="ED5650"/>
    <a:srgbClr val="752C46"/>
    <a:srgbClr val="FCD09F"/>
    <a:srgbClr val="FADBC2"/>
    <a:srgbClr val="F9D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napToGrid="0">
      <p:cViewPr>
        <p:scale>
          <a:sx n="110" d="100"/>
          <a:sy n="110" d="100"/>
        </p:scale>
        <p:origin x="-164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38" indent="0" algn="ctr">
              <a:buNone/>
              <a:defRPr sz="2000"/>
            </a:lvl2pPr>
            <a:lvl3pPr marL="914274" indent="0" algn="ctr">
              <a:buNone/>
              <a:defRPr sz="1800"/>
            </a:lvl3pPr>
            <a:lvl4pPr marL="1371412" indent="0" algn="ctr">
              <a:buNone/>
              <a:defRPr sz="1600"/>
            </a:lvl4pPr>
            <a:lvl5pPr marL="1828550" indent="0" algn="ctr">
              <a:buNone/>
              <a:defRPr sz="1600"/>
            </a:lvl5pPr>
            <a:lvl6pPr marL="2285687" indent="0" algn="ctr">
              <a:buNone/>
              <a:defRPr sz="1600"/>
            </a:lvl6pPr>
            <a:lvl7pPr marL="2742824" indent="0" algn="ctr">
              <a:buNone/>
              <a:defRPr sz="1600"/>
            </a:lvl7pPr>
            <a:lvl8pPr marL="3199962" indent="0" algn="ctr">
              <a:buNone/>
              <a:defRPr sz="1600"/>
            </a:lvl8pPr>
            <a:lvl9pPr marL="365709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55F-A7F7-42FF-A8E5-AE4E0CB93A3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FFE-7532-4616-80D6-3532BBA5E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2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55F-A7F7-42FF-A8E5-AE4E0CB93A3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FFE-7532-4616-80D6-3532BBA5E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2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80" y="365129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4" y="365129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55F-A7F7-42FF-A8E5-AE4E0CB93A3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FFE-7532-4616-80D6-3532BBA5E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55F-A7F7-42FF-A8E5-AE4E0CB93A3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FFE-7532-4616-80D6-3532BBA5E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9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55F-A7F7-42FF-A8E5-AE4E0CB93A3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FFE-7532-4616-80D6-3532BBA5E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1" y="1825629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9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55F-A7F7-42FF-A8E5-AE4E0CB93A3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FFE-7532-4616-80D6-3532BBA5E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5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4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8" indent="0">
              <a:buNone/>
              <a:defRPr sz="2000" b="1"/>
            </a:lvl2pPr>
            <a:lvl3pPr marL="914274" indent="0">
              <a:buNone/>
              <a:defRPr sz="1800" b="1"/>
            </a:lvl3pPr>
            <a:lvl4pPr marL="1371412" indent="0">
              <a:buNone/>
              <a:defRPr sz="1600" b="1"/>
            </a:lvl4pPr>
            <a:lvl5pPr marL="1828550" indent="0">
              <a:buNone/>
              <a:defRPr sz="1600" b="1"/>
            </a:lvl5pPr>
            <a:lvl6pPr marL="2285687" indent="0">
              <a:buNone/>
              <a:defRPr sz="1600" b="1"/>
            </a:lvl6pPr>
            <a:lvl7pPr marL="2742824" indent="0">
              <a:buNone/>
              <a:defRPr sz="1600" b="1"/>
            </a:lvl7pPr>
            <a:lvl8pPr marL="3199962" indent="0">
              <a:buNone/>
              <a:defRPr sz="1600" b="1"/>
            </a:lvl8pPr>
            <a:lvl9pPr marL="365709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4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8" indent="0">
              <a:buNone/>
              <a:defRPr sz="2000" b="1"/>
            </a:lvl2pPr>
            <a:lvl3pPr marL="914274" indent="0">
              <a:buNone/>
              <a:defRPr sz="1800" b="1"/>
            </a:lvl3pPr>
            <a:lvl4pPr marL="1371412" indent="0">
              <a:buNone/>
              <a:defRPr sz="1600" b="1"/>
            </a:lvl4pPr>
            <a:lvl5pPr marL="1828550" indent="0">
              <a:buNone/>
              <a:defRPr sz="1600" b="1"/>
            </a:lvl5pPr>
            <a:lvl6pPr marL="2285687" indent="0">
              <a:buNone/>
              <a:defRPr sz="1600" b="1"/>
            </a:lvl6pPr>
            <a:lvl7pPr marL="2742824" indent="0">
              <a:buNone/>
              <a:defRPr sz="1600" b="1"/>
            </a:lvl7pPr>
            <a:lvl8pPr marL="3199962" indent="0">
              <a:buNone/>
              <a:defRPr sz="1600" b="1"/>
            </a:lvl8pPr>
            <a:lvl9pPr marL="365709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4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55F-A7F7-42FF-A8E5-AE4E0CB93A3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FFE-7532-4616-80D6-3532BBA5E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55F-A7F7-42FF-A8E5-AE4E0CB93A3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FFE-7532-4616-80D6-3532BBA5E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55F-A7F7-42FF-A8E5-AE4E0CB93A3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FFE-7532-4616-80D6-3532BBA5E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6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6" y="987432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6" y="2057401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38" indent="0">
              <a:buNone/>
              <a:defRPr sz="1400"/>
            </a:lvl2pPr>
            <a:lvl3pPr marL="914274" indent="0">
              <a:buNone/>
              <a:defRPr sz="1200"/>
            </a:lvl3pPr>
            <a:lvl4pPr marL="1371412" indent="0">
              <a:buNone/>
              <a:defRPr sz="1000"/>
            </a:lvl4pPr>
            <a:lvl5pPr marL="1828550" indent="0">
              <a:buNone/>
              <a:defRPr sz="1000"/>
            </a:lvl5pPr>
            <a:lvl6pPr marL="2285687" indent="0">
              <a:buNone/>
              <a:defRPr sz="1000"/>
            </a:lvl6pPr>
            <a:lvl7pPr marL="2742824" indent="0">
              <a:buNone/>
              <a:defRPr sz="1000"/>
            </a:lvl7pPr>
            <a:lvl8pPr marL="3199962" indent="0">
              <a:buNone/>
              <a:defRPr sz="1000"/>
            </a:lvl8pPr>
            <a:lvl9pPr marL="365709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55F-A7F7-42FF-A8E5-AE4E0CB93A3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FFE-7532-4616-80D6-3532BBA5E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6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6" y="987432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38" indent="0">
              <a:buNone/>
              <a:defRPr sz="2800"/>
            </a:lvl2pPr>
            <a:lvl3pPr marL="914274" indent="0">
              <a:buNone/>
              <a:defRPr sz="2400"/>
            </a:lvl3pPr>
            <a:lvl4pPr marL="1371412" indent="0">
              <a:buNone/>
              <a:defRPr sz="2000"/>
            </a:lvl4pPr>
            <a:lvl5pPr marL="1828550" indent="0">
              <a:buNone/>
              <a:defRPr sz="2000"/>
            </a:lvl5pPr>
            <a:lvl6pPr marL="2285687" indent="0">
              <a:buNone/>
              <a:defRPr sz="2000"/>
            </a:lvl6pPr>
            <a:lvl7pPr marL="2742824" indent="0">
              <a:buNone/>
              <a:defRPr sz="2000"/>
            </a:lvl7pPr>
            <a:lvl8pPr marL="3199962" indent="0">
              <a:buNone/>
              <a:defRPr sz="2000"/>
            </a:lvl8pPr>
            <a:lvl9pPr marL="365709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6" y="2057401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38" indent="0">
              <a:buNone/>
              <a:defRPr sz="1400"/>
            </a:lvl2pPr>
            <a:lvl3pPr marL="914274" indent="0">
              <a:buNone/>
              <a:defRPr sz="1200"/>
            </a:lvl3pPr>
            <a:lvl4pPr marL="1371412" indent="0">
              <a:buNone/>
              <a:defRPr sz="1000"/>
            </a:lvl4pPr>
            <a:lvl5pPr marL="1828550" indent="0">
              <a:buNone/>
              <a:defRPr sz="1000"/>
            </a:lvl5pPr>
            <a:lvl6pPr marL="2285687" indent="0">
              <a:buNone/>
              <a:defRPr sz="1000"/>
            </a:lvl6pPr>
            <a:lvl7pPr marL="2742824" indent="0">
              <a:buNone/>
              <a:defRPr sz="1000"/>
            </a:lvl7pPr>
            <a:lvl8pPr marL="3199962" indent="0">
              <a:buNone/>
              <a:defRPr sz="1000"/>
            </a:lvl8pPr>
            <a:lvl9pPr marL="365709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55F-A7F7-42FF-A8E5-AE4E0CB93A3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BFFE-7532-4616-80D6-3532BBA5E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1" y="1825629"/>
            <a:ext cx="7886700" cy="4351339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B55F-A7F7-42FF-A8E5-AE4E0CB93A37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7BFFE-7532-4616-80D6-3532BBA5E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9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27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9" indent="-228569" algn="l" defTabSz="91427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7" indent="-228569" algn="l" defTabSz="9142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3" indent="-228569" algn="l" defTabSz="9142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1" indent="-228569" algn="l" defTabSz="9142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19" indent="-228569" algn="l" defTabSz="9142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55" indent="-228569" algn="l" defTabSz="9142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93" indent="-228569" algn="l" defTabSz="9142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31" indent="-228569" algn="l" defTabSz="9142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68" indent="-228569" algn="l" defTabSz="91427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8" algn="l" defTabSz="9142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4" algn="l" defTabSz="9142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2" algn="l" defTabSz="9142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0" algn="l" defTabSz="9142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7" algn="l" defTabSz="9142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4" algn="l" defTabSz="9142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2" algn="l" defTabSz="9142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99" algn="l" defTabSz="91427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"/>
            <a:ext cx="7543800" cy="6858000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3" name="직사각형 2"/>
          <p:cNvSpPr/>
          <p:nvPr/>
        </p:nvSpPr>
        <p:spPr>
          <a:xfrm>
            <a:off x="0" y="0"/>
            <a:ext cx="3676651" cy="6858000"/>
          </a:xfrm>
          <a:prstGeom prst="rect">
            <a:avLst/>
          </a:prstGeom>
          <a:gradFill flip="none" rotWithShape="1">
            <a:gsLst>
              <a:gs pos="48000">
                <a:srgbClr val="141212"/>
              </a:gs>
              <a:gs pos="0">
                <a:schemeClr val="tx1"/>
              </a:gs>
              <a:gs pos="72000">
                <a:srgbClr val="1A1818">
                  <a:alpha val="80000"/>
                </a:srgbClr>
              </a:gs>
              <a:gs pos="100000">
                <a:srgbClr val="211F20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371" y="999599"/>
            <a:ext cx="2782784" cy="175431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r>
              <a:rPr lang="ko-KR" altLang="en-US" sz="5400" spc="-15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주말</a:t>
            </a:r>
            <a:r>
              <a:rPr lang="en-US" altLang="ko-KR" sz="5400" spc="-15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+</a:t>
            </a:r>
          </a:p>
          <a:p>
            <a:r>
              <a:rPr lang="en-US" altLang="ko-KR" sz="5400" spc="-15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5400" spc="-15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플러스</a:t>
            </a:r>
            <a:r>
              <a:rPr lang="en-US" altLang="ko-KR" sz="5400" spc="-15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en-US" altLang="ko-KR" sz="5400" spc="-15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625" y="4016081"/>
            <a:ext cx="3109866" cy="12003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201403007    </a:t>
            </a:r>
            <a:r>
              <a:rPr lang="ko-KR" altLang="en-US" sz="2400" spc="-15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김은택</a:t>
            </a:r>
            <a:endParaRPr lang="en-US" altLang="ko-KR" sz="24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4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201403009    </a:t>
            </a:r>
            <a:r>
              <a:rPr lang="ko-KR" altLang="en-US" sz="2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김재훈</a:t>
            </a:r>
            <a:endParaRPr lang="ko-KR" altLang="en-US" sz="24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48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대교공식블로그 :: [배낭여행 준비방법] 나만의 대만 배낭여행 ...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7" y="389"/>
            <a:ext cx="7042959" cy="6857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237" y="2172856"/>
            <a:ext cx="4444905" cy="83098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r>
              <a:rPr lang="ko-KR" altLang="en-US" sz="4800" spc="-150" dirty="0" smtClean="0">
                <a:latin typeface="배달의민족 도현" pitchFamily="50" charset="-127"/>
                <a:ea typeface="배달의민족 도현" pitchFamily="50" charset="-127"/>
              </a:rPr>
              <a:t>스토리 보드</a:t>
            </a:r>
            <a:endParaRPr lang="en-US" altLang="ko-KR" sz="4800" spc="-15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62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7952191" y="252709"/>
            <a:ext cx="180975" cy="2413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4128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76066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38002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04" y="252709"/>
            <a:ext cx="4293318" cy="64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7642" y="1804058"/>
            <a:ext cx="3328705" cy="2113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 descr="C:\Users\CS4-SERVER3\Desktop\보고서 사진\psxtg1440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38" y="1404967"/>
            <a:ext cx="560387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72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7952191" y="252709"/>
            <a:ext cx="180975" cy="2413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4128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76066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38002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096219" y="252709"/>
            <a:ext cx="4294800" cy="640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29464" y="1951843"/>
            <a:ext cx="2769079" cy="576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카카</a:t>
            </a:r>
            <a:r>
              <a:rPr lang="ko-KR" altLang="en-US" dirty="0">
                <a:solidFill>
                  <a:schemeClr val="tx1"/>
                </a:solidFill>
              </a:rPr>
              <a:t>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829461" y="2696740"/>
            <a:ext cx="276907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페이스</a:t>
            </a:r>
            <a:r>
              <a:rPr lang="ko-KR" altLang="en-US" dirty="0" err="1">
                <a:solidFill>
                  <a:schemeClr val="tx1"/>
                </a:solidFill>
              </a:rPr>
              <a:t>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9464" y="3456709"/>
            <a:ext cx="276907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네이버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18752" y="1331878"/>
            <a:ext cx="849733" cy="384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3" descr="C:\Users\CS4-SERVER3\Desktop\보고서 사진\psxtg1440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156" y="2074651"/>
            <a:ext cx="560387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213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7952191" y="252709"/>
            <a:ext cx="180975" cy="2413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4128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76066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38002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43" y="252709"/>
            <a:ext cx="4253901" cy="638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9752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7952191" y="252709"/>
            <a:ext cx="180975" cy="2413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4128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76066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38002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096219" y="252709"/>
            <a:ext cx="4294800" cy="640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29464" y="1951843"/>
            <a:ext cx="2769079" cy="576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카카</a:t>
            </a:r>
            <a:r>
              <a:rPr lang="ko-KR" altLang="en-US" dirty="0">
                <a:solidFill>
                  <a:schemeClr val="tx1"/>
                </a:solidFill>
              </a:rPr>
              <a:t>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829461" y="2696740"/>
            <a:ext cx="276907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페이스</a:t>
            </a:r>
            <a:r>
              <a:rPr lang="ko-KR" altLang="en-US" dirty="0" err="1">
                <a:solidFill>
                  <a:schemeClr val="tx1"/>
                </a:solidFill>
              </a:rPr>
              <a:t>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29464" y="3456709"/>
            <a:ext cx="276907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네이버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18752" y="1331878"/>
            <a:ext cx="849733" cy="384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3" descr="C:\Users\CS4-SERVER3\Desktop\보고서 사진\psxtg1440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168" y="3578684"/>
            <a:ext cx="560387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02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7952191" y="252709"/>
            <a:ext cx="180975" cy="2413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4128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76066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38002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933" y="252709"/>
            <a:ext cx="3934724" cy="628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439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대교공식블로그 :: [배낭여행 준비방법] 나만의 대만 배낭여행 ...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7" y="389"/>
            <a:ext cx="7042959" cy="6857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243" y="2172856"/>
            <a:ext cx="4557044" cy="83098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r>
              <a:rPr lang="ko-KR" altLang="en-US" sz="4800" spc="-150" smtClean="0">
                <a:latin typeface="배달의민족 도현" pitchFamily="50" charset="-127"/>
                <a:ea typeface="배달의민족 도현" pitchFamily="50" charset="-127"/>
              </a:rPr>
              <a:t>프로젝트 설계도</a:t>
            </a:r>
            <a:endParaRPr lang="en-US" altLang="ko-KR" sz="4800" spc="-15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01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623894" y="745531"/>
            <a:ext cx="78962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952191" y="252709"/>
            <a:ext cx="180975" cy="2413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4128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76066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38002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9839" y="912309"/>
            <a:ext cx="1895941" cy="451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en-US" altLang="ko-KR" sz="2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플로우</a:t>
            </a:r>
            <a:r>
              <a:rPr lang="ko-KR" altLang="en-US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차트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3517" y="1363340"/>
            <a:ext cx="8980098" cy="54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1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대교공식블로그 :: [배낭여행 준비방법] 나만의 대만 배낭여행 ...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7" y="389"/>
            <a:ext cx="7042959" cy="6857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243" y="2172856"/>
            <a:ext cx="4557044" cy="83098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pPr algn="ctr"/>
            <a:r>
              <a:rPr lang="ko-KR" altLang="en-US" sz="4800" spc="-150" dirty="0" smtClean="0">
                <a:latin typeface="배달의민족 도현" pitchFamily="50" charset="-127"/>
                <a:ea typeface="배달의민족 도현" pitchFamily="50" charset="-127"/>
              </a:rPr>
              <a:t>시</a:t>
            </a:r>
            <a:r>
              <a:rPr lang="ko-KR" altLang="en-US" sz="4800" spc="-150" dirty="0">
                <a:latin typeface="배달의민족 도현" pitchFamily="50" charset="-127"/>
                <a:ea typeface="배달의민족 도현" pitchFamily="50" charset="-127"/>
              </a:rPr>
              <a:t>연</a:t>
            </a:r>
            <a:endParaRPr lang="en-US" altLang="ko-KR" sz="4800" spc="-15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60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대교공식블로그 :: [배낭여행 준비방법] 나만의 대만 배낭여행 ...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7" y="389"/>
            <a:ext cx="7042959" cy="6857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243" y="2172856"/>
            <a:ext cx="4557044" cy="83098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r>
              <a:rPr lang="ko-KR" altLang="en-US" sz="4800" spc="-150" dirty="0" smtClean="0">
                <a:latin typeface="배달의민족 도현" pitchFamily="50" charset="-127"/>
                <a:ea typeface="배달의민족 도현" pitchFamily="50" charset="-127"/>
              </a:rPr>
              <a:t>아쉬운 점</a:t>
            </a:r>
            <a:endParaRPr lang="en-US" altLang="ko-KR" sz="4800" spc="-15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94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430" y="1017323"/>
            <a:ext cx="3105151" cy="52320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pPr algn="ctr"/>
            <a:r>
              <a:rPr lang="ko-KR" altLang="en-US" sz="28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목차</a:t>
            </a:r>
            <a:endParaRPr lang="ko-KR" altLang="en-US" sz="28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23894" y="745531"/>
            <a:ext cx="78962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23894" y="1806313"/>
            <a:ext cx="78962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952191" y="252709"/>
            <a:ext cx="180975" cy="2413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4128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76066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38002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0326" y="1883951"/>
            <a:ext cx="7896225" cy="483208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spc="-150" dirty="0" smtClean="0">
                <a:latin typeface="배달의민족 도현" pitchFamily="50" charset="-127"/>
                <a:ea typeface="배달의민족 도현" panose="020B0600000101010101"/>
              </a:rPr>
              <a:t>프로젝트</a:t>
            </a:r>
            <a:r>
              <a:rPr lang="ko-KR" altLang="en-US" sz="2800" spc="-150" dirty="0" smtClean="0">
                <a:latin typeface="배달의민족 도현" pitchFamily="50" charset="-127"/>
                <a:ea typeface="배달의민족 도현" pitchFamily="50" charset="-127"/>
              </a:rPr>
              <a:t> 개요</a:t>
            </a:r>
            <a:endParaRPr lang="en-US" altLang="ko-KR" sz="28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spc="-150" dirty="0" smtClean="0">
                <a:latin typeface="배달의민족 도현" pitchFamily="50" charset="-127"/>
                <a:ea typeface="배달의민족 도현" pitchFamily="50" charset="-127"/>
              </a:rPr>
              <a:t>대표적인 기술</a:t>
            </a:r>
            <a:endParaRPr lang="en-US" altLang="ko-KR" sz="28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spc="-150" dirty="0" smtClean="0">
                <a:latin typeface="배달의민족 도현" pitchFamily="50" charset="-127"/>
                <a:ea typeface="배달의민족 도현" pitchFamily="50" charset="-127"/>
              </a:rPr>
              <a:t>스토리 보</a:t>
            </a:r>
            <a:r>
              <a:rPr lang="ko-KR" altLang="en-US" sz="2800" spc="-150" dirty="0">
                <a:latin typeface="배달의민족 도현" pitchFamily="50" charset="-127"/>
                <a:ea typeface="배달의민족 도현" pitchFamily="50" charset="-127"/>
              </a:rPr>
              <a:t>드</a:t>
            </a:r>
            <a:endParaRPr lang="en-US" altLang="ko-KR" sz="28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spc="-150" dirty="0" smtClean="0">
                <a:latin typeface="배달의민족 도현" pitchFamily="50" charset="-127"/>
                <a:ea typeface="배달의민족 도현" pitchFamily="50" charset="-127"/>
              </a:rPr>
              <a:t>프로젝트 설계도</a:t>
            </a:r>
            <a:endParaRPr lang="en-US" altLang="ko-KR" sz="28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spc="-150" dirty="0" smtClean="0">
                <a:latin typeface="배달의민족 도현" pitchFamily="50" charset="-127"/>
                <a:ea typeface="배달의민족 도현" pitchFamily="50" charset="-127"/>
              </a:rPr>
              <a:t>시연</a:t>
            </a:r>
            <a:endParaRPr lang="en-US" altLang="ko-KR" sz="28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spc="-150" dirty="0" smtClean="0">
                <a:latin typeface="배달의민족 도현" pitchFamily="50" charset="-127"/>
                <a:ea typeface="배달의민족 도현" pitchFamily="50" charset="-127"/>
              </a:rPr>
              <a:t>아쉬운 점</a:t>
            </a:r>
            <a:endParaRPr lang="en-US" altLang="ko-KR" sz="2800" spc="-15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60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7952191" y="252709"/>
            <a:ext cx="180975" cy="2413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4128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76066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38002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9235" y="1344720"/>
            <a:ext cx="8417806" cy="489363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pc="-150" dirty="0" err="1" smtClean="0">
                <a:latin typeface="배달의민족 도현" pitchFamily="50" charset="-127"/>
                <a:ea typeface="배달의민족 도현" pitchFamily="50" charset="-127"/>
              </a:rPr>
              <a:t>페이스북이</a:t>
            </a: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https</a:t>
            </a:r>
            <a:r>
              <a:rPr lang="ko-KR" altLang="en-US" sz="2400" spc="-150" dirty="0">
                <a:latin typeface="배달의민족 도현" pitchFamily="50" charset="-127"/>
                <a:ea typeface="배달의민족 도현" pitchFamily="50" charset="-127"/>
              </a:rPr>
              <a:t>만</a:t>
            </a: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 제공 하고 있기 때문에</a:t>
            </a:r>
            <a:endParaRPr lang="en-US" altLang="ko-KR" sz="24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      </a:t>
            </a: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아직 완벽하게 구현하지 못하였다</a:t>
            </a:r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endParaRPr lang="en-US" altLang="ko-KR" sz="24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카카오 다음 지도 </a:t>
            </a:r>
            <a:r>
              <a:rPr lang="en-US" altLang="ko-KR" sz="2400" spc="-150" dirty="0" err="1" smtClean="0">
                <a:latin typeface="배달의민족 도현" pitchFamily="50" charset="-127"/>
                <a:ea typeface="배달의민족 도현" pitchFamily="50" charset="-127"/>
              </a:rPr>
              <a:t>api</a:t>
            </a:r>
            <a:r>
              <a:rPr lang="ko-KR" altLang="en-US" sz="2400" spc="-150" dirty="0" err="1" smtClean="0">
                <a:latin typeface="배달의민족 도현" pitchFamily="50" charset="-127"/>
                <a:ea typeface="배달의민족 도현" pitchFamily="50" charset="-127"/>
              </a:rPr>
              <a:t>를</a:t>
            </a: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 불러오는 것은 성공하였지만</a:t>
            </a:r>
            <a:endParaRPr lang="en-US" altLang="ko-KR" sz="24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400" spc="-15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     https</a:t>
            </a: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만 제공하기 때문에 현재위치를 띄우는 기능을</a:t>
            </a:r>
            <a:endParaRPr lang="en-US" altLang="ko-KR" sz="24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400" spc="-15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     </a:t>
            </a: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완벽하게 구현하지 못하였다</a:t>
            </a:r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endParaRPr lang="en-US" altLang="ko-KR" sz="24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AutoNum type="arabicPeriod" startAt="3"/>
            </a:pP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전체적인 </a:t>
            </a:r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CSS </a:t>
            </a: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부분에 대한 실력이 아직 부족함이 있어서</a:t>
            </a:r>
            <a:endParaRPr lang="en-US" altLang="ko-KR" sz="24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      </a:t>
            </a: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화면전환 애니메이션</a:t>
            </a:r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이벤트 처리를 시도하지 못하였다</a:t>
            </a:r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endParaRPr lang="en-US" altLang="ko-KR" sz="24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AutoNum type="arabicPeriod" startAt="4"/>
            </a:pPr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https</a:t>
            </a: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에 시간 투자를 많이 해서 여행지 추천 기능을</a:t>
            </a:r>
            <a:endParaRPr lang="en-US" altLang="ko-KR" sz="24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      </a:t>
            </a: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구현하지 못했다</a:t>
            </a:r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24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spc="-15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7160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1353" b="13023"/>
          <a:stretch/>
        </p:blipFill>
        <p:spPr>
          <a:xfrm>
            <a:off x="0" y="1"/>
            <a:ext cx="9144000" cy="6858000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18" name="직사각형 17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2947990" y="2828840"/>
            <a:ext cx="4246439" cy="12926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pPr algn="ctr"/>
            <a:r>
              <a:rPr lang="en-US" altLang="ko-KR" sz="5400" spc="-150" dirty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ko-KR" altLang="en-US" sz="5400" i="1" spc="-15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r>
              <a:rPr lang="en-US" altLang="ko-KR" sz="5400" spc="-150" dirty="0">
                <a:solidFill>
                  <a:schemeClr val="bg1"/>
                </a:solidFill>
                <a:latin typeface="+mj-ea"/>
                <a:ea typeface="+mj-ea"/>
              </a:rPr>
              <a:t>. ”</a:t>
            </a:r>
          </a:p>
          <a:p>
            <a:pPr algn="ctr"/>
            <a:endParaRPr lang="en-US" altLang="ko-KR" sz="2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024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대교공식블로그 :: [배낭여행 준비방법] 나만의 대만 배낭여행 ...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7" y="389"/>
            <a:ext cx="7042959" cy="6857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0413" y="2131295"/>
            <a:ext cx="3611474" cy="7694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r>
              <a:rPr lang="ko-KR" altLang="en-US" sz="4400" spc="-150" dirty="0">
                <a:latin typeface="배달의민족 도현" pitchFamily="50" charset="-127"/>
                <a:ea typeface="배달의민족 도현" pitchFamily="50" charset="-127"/>
              </a:rPr>
              <a:t>프로젝트 개요 </a:t>
            </a:r>
            <a:endParaRPr lang="en-US" altLang="ko-KR" sz="4400" spc="-15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88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430" y="869267"/>
            <a:ext cx="3105151" cy="64631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pPr algn="ctr"/>
            <a:r>
              <a:rPr lang="ko-KR" altLang="en-US" sz="36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  <a:endParaRPr lang="ko-KR" altLang="en-US" sz="3600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60505" y="1525038"/>
            <a:ext cx="3729039" cy="4616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r>
              <a:rPr lang="en-US" altLang="ko-KR" sz="24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sz="2400" spc="-15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주제 선정</a:t>
            </a:r>
            <a:endParaRPr lang="ko-KR" altLang="en-US" sz="24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23894" y="745531"/>
            <a:ext cx="78962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23894" y="2079031"/>
            <a:ext cx="78962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952191" y="252709"/>
            <a:ext cx="180975" cy="2413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4128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76066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38002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339098" y="2337128"/>
            <a:ext cx="4891171" cy="26776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endParaRPr lang="en-US" altLang="ko-KR" sz="2400" dirty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▶ 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SNS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의 발달로 인해 사람들 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   삶 </a:t>
            </a:r>
            <a:r>
              <a:rPr lang="ko-KR" altLang="en-US" sz="2400" dirty="0">
                <a:latin typeface="배달의민족 도현" pitchFamily="50" charset="-127"/>
                <a:ea typeface="배달의민족 도현" pitchFamily="50" charset="-127"/>
              </a:rPr>
              <a:t>속에서 여행이 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많이</a:t>
            </a:r>
            <a:r>
              <a:rPr lang="en-US" altLang="ko-KR" sz="24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일상화 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   되어가면서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언제든지 떠날 </a:t>
            </a:r>
            <a:r>
              <a:rPr lang="ko-KR" altLang="en-US" sz="2400" dirty="0">
                <a:latin typeface="배달의민족 도현" pitchFamily="50" charset="-127"/>
                <a:ea typeface="배달의민족 도현" pitchFamily="50" charset="-127"/>
              </a:rPr>
              <a:t>수 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   있는 소소한 일이 되어</a:t>
            </a:r>
            <a:r>
              <a:rPr lang="en-US" altLang="ko-KR" sz="24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가고 있다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</p:txBody>
      </p:sp>
      <p:pic>
        <p:nvPicPr>
          <p:cNvPr id="2" name="Picture 2" descr="http://image.kmib.co.kr/online_image/2018/1217/611723110012924380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8117"/>
            <a:ext cx="4442608" cy="405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5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430" y="869267"/>
            <a:ext cx="3105151" cy="64631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pPr algn="ctr"/>
            <a:r>
              <a:rPr lang="ko-KR" altLang="en-US" sz="36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  <a:endParaRPr lang="ko-KR" altLang="en-US" sz="3600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60505" y="1525038"/>
            <a:ext cx="3729039" cy="4616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r>
              <a:rPr lang="en-US" altLang="ko-KR" sz="2400" spc="-15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</a:t>
            </a:r>
            <a:r>
              <a:rPr lang="ko-KR" altLang="en-US" sz="2400" spc="-15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 목적</a:t>
            </a:r>
            <a:endParaRPr lang="ko-KR" altLang="en-US" sz="24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23894" y="745531"/>
            <a:ext cx="78962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23894" y="2079031"/>
            <a:ext cx="78962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952191" y="252709"/>
            <a:ext cx="180975" cy="2413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4128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76066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38002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23893" y="2329197"/>
            <a:ext cx="5751028" cy="31700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pPr algn="ctr"/>
            <a:r>
              <a:rPr lang="ko-KR" altLang="en-US" sz="2000" spc="-150" dirty="0" smtClean="0">
                <a:latin typeface="배달의민족 도현" pitchFamily="50" charset="-127"/>
                <a:ea typeface="배달의민족 도현" pitchFamily="50" charset="-127"/>
              </a:rPr>
              <a:t>기존의 여행 사이트 문제점</a:t>
            </a:r>
            <a:endParaRPr lang="en-US" altLang="ko-KR" sz="20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0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spc="-150" dirty="0" smtClean="0">
                <a:latin typeface="배달의민족 도현" pitchFamily="50" charset="-127"/>
                <a:ea typeface="배달의민족 도현" pitchFamily="50" charset="-127"/>
              </a:rPr>
              <a:t>첫 번째</a:t>
            </a:r>
            <a:endParaRPr lang="en-US" altLang="ko-KR" sz="20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0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spc="-150" dirty="0" smtClean="0">
                <a:latin typeface="배달의민족 도현" pitchFamily="50" charset="-127"/>
                <a:ea typeface="배달의민족 도현" pitchFamily="50" charset="-127"/>
              </a:rPr>
              <a:t>▶</a:t>
            </a:r>
            <a:r>
              <a:rPr lang="ko-KR" altLang="en-US" sz="2000" spc="-150" dirty="0" err="1" smtClean="0">
                <a:latin typeface="배달의민족 도현" pitchFamily="50" charset="-127"/>
                <a:ea typeface="배달의민족 도현" pitchFamily="50" charset="-127"/>
              </a:rPr>
              <a:t>콘텐츠</a:t>
            </a:r>
            <a:r>
              <a:rPr lang="ko-KR" altLang="en-US" sz="2000" spc="-150" dirty="0" smtClean="0">
                <a:latin typeface="배달의민족 도현" pitchFamily="50" charset="-127"/>
                <a:ea typeface="배달의민족 도현" pitchFamily="50" charset="-127"/>
              </a:rPr>
              <a:t> 양과 질로 여행 </a:t>
            </a:r>
            <a:r>
              <a:rPr lang="ko-KR" altLang="en-US" sz="2000" spc="-150" dirty="0" err="1" smtClean="0">
                <a:latin typeface="배달의민족 도현" pitchFamily="50" charset="-127"/>
                <a:ea typeface="배달의민족 도현" pitchFamily="50" charset="-127"/>
              </a:rPr>
              <a:t>블로그</a:t>
            </a:r>
            <a:r>
              <a:rPr lang="en-US" altLang="ko-KR" sz="2000" spc="-150" dirty="0" smtClean="0">
                <a:latin typeface="배달의민족 도현" pitchFamily="50" charset="-127"/>
                <a:ea typeface="배달의민족 도현" pitchFamily="50" charset="-127"/>
              </a:rPr>
              <a:t>&amp; </a:t>
            </a:r>
            <a:r>
              <a:rPr lang="ko-KR" altLang="en-US" sz="2000" spc="-150" dirty="0" smtClean="0">
                <a:latin typeface="배달의민족 도현" pitchFamily="50" charset="-127"/>
                <a:ea typeface="배달의민족 도현" pitchFamily="50" charset="-127"/>
              </a:rPr>
              <a:t>카페를 이길 수 없다</a:t>
            </a:r>
            <a:r>
              <a:rPr lang="en-US" altLang="ko-KR" sz="2000" spc="-150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endParaRPr lang="en-US" altLang="ko-KR" sz="20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spc="-150" dirty="0" smtClean="0">
                <a:latin typeface="배달의민족 도현" pitchFamily="50" charset="-127"/>
                <a:ea typeface="배달의민족 도현" pitchFamily="50" charset="-127"/>
              </a:rPr>
              <a:t>두 번째</a:t>
            </a:r>
            <a:endParaRPr lang="en-US" altLang="ko-KR" sz="20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0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spc="-150" dirty="0" smtClean="0">
                <a:latin typeface="배달의민족 도현" pitchFamily="50" charset="-127"/>
                <a:ea typeface="배달의민족 도현" pitchFamily="50" charset="-127"/>
              </a:rPr>
              <a:t>▶</a:t>
            </a:r>
            <a:r>
              <a:rPr lang="ko-KR" altLang="en-US" sz="2000" spc="-150" dirty="0" err="1" smtClean="0">
                <a:latin typeface="배달의민족 도현" pitchFamily="50" charset="-127"/>
                <a:ea typeface="배달의민족 도현" pitchFamily="50" charset="-127"/>
              </a:rPr>
              <a:t>콘텐츠</a:t>
            </a:r>
            <a:r>
              <a:rPr lang="ko-KR" altLang="en-US" sz="2000" spc="-150" dirty="0" smtClean="0">
                <a:latin typeface="배달의민족 도현" pitchFamily="50" charset="-127"/>
                <a:ea typeface="배달의민족 도현" pitchFamily="50" charset="-127"/>
              </a:rPr>
              <a:t> 수집 및 관리가 어렵다</a:t>
            </a:r>
            <a:r>
              <a:rPr lang="en-US" altLang="ko-KR" sz="2000" spc="-150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endParaRPr lang="ko-KR" altLang="en-US" sz="2000" spc="-15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72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430" y="869267"/>
            <a:ext cx="3105151" cy="64631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pPr algn="ctr"/>
            <a:r>
              <a:rPr lang="ko-KR" altLang="en-US" sz="36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  <a:endParaRPr lang="ko-KR" altLang="en-US" sz="3600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60505" y="1525038"/>
            <a:ext cx="3729039" cy="4616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r>
              <a:rPr lang="en-US" altLang="ko-KR" sz="2400" spc="-15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en-US" altLang="ko-KR" sz="2400" spc="-15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2400" spc="-15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예상 이득</a:t>
            </a:r>
            <a:endParaRPr lang="ko-KR" altLang="en-US" sz="2400" spc="-1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23894" y="745531"/>
            <a:ext cx="78962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23894" y="2079031"/>
            <a:ext cx="78962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952191" y="252709"/>
            <a:ext cx="180975" cy="2413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4128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76066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38002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23893" y="2329197"/>
            <a:ext cx="7852174" cy="34778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r>
              <a:rPr lang="ko-KR" altLang="en-US" sz="2000" spc="-150" dirty="0" smtClean="0">
                <a:latin typeface="배달의민족 도현" pitchFamily="50" charset="-127"/>
                <a:ea typeface="배달의민족 도현" pitchFamily="50" charset="-127"/>
              </a:rPr>
              <a:t>비슷한 사례</a:t>
            </a:r>
            <a:r>
              <a:rPr lang="en-US" altLang="ko-KR" sz="2000" spc="-150" dirty="0" smtClean="0">
                <a:latin typeface="배달의민족 도현" pitchFamily="50" charset="-127"/>
                <a:ea typeface="배달의민족 도현" pitchFamily="50" charset="-127"/>
              </a:rPr>
              <a:t>: </a:t>
            </a:r>
            <a:r>
              <a:rPr lang="ko-KR" altLang="en-US" sz="2000" spc="-150" dirty="0" smtClean="0"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여행에 미치다</a:t>
            </a:r>
            <a:endParaRPr lang="en-US" altLang="ko-KR" sz="2000" spc="-150" dirty="0" smtClean="0">
              <a:solidFill>
                <a:srgbClr val="FF0000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000" spc="-150" dirty="0">
              <a:solidFill>
                <a:srgbClr val="FF0000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/>
              <a:t>여행 </a:t>
            </a:r>
            <a:r>
              <a:rPr lang="ko-KR" altLang="en-US" sz="2000" b="1" dirty="0"/>
              <a:t>‘정보’가 아닌 여행 ‘느낌’에 초점을 </a:t>
            </a:r>
            <a:r>
              <a:rPr lang="ko-KR" altLang="en-US" sz="2000" b="1" dirty="0" smtClean="0"/>
              <a:t>잡다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dirty="0">
                <a:latin typeface="+mn-ea"/>
              </a:rPr>
              <a:t>여행에 미치다’는 그래서 여행 정보가 아닌 여행 느낌에 초점을 잡았습니다</a:t>
            </a:r>
            <a:r>
              <a:rPr lang="en-US" altLang="ko-KR" sz="2000" dirty="0">
                <a:latin typeface="+mn-ea"/>
              </a:rPr>
              <a:t>. </a:t>
            </a:r>
            <a:r>
              <a:rPr lang="ko-KR" altLang="en-US" sz="2000" b="1" dirty="0">
                <a:latin typeface="+mn-ea"/>
              </a:rPr>
              <a:t>꼭 정보가 필요할 때만 방문해서 보는 곳이 아니라 </a:t>
            </a:r>
            <a:endParaRPr lang="en-US" altLang="ko-KR" sz="2000" b="1" dirty="0" smtClean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여행 </a:t>
            </a:r>
            <a:r>
              <a:rPr lang="ko-KR" altLang="en-US" sz="2000" b="1" dirty="0">
                <a:latin typeface="+mn-ea"/>
              </a:rPr>
              <a:t>느낌을 일상에서 느끼고 싶을 때 받아보고 싶은 페이지로 </a:t>
            </a:r>
            <a:endParaRPr lang="en-US" altLang="ko-KR" sz="2000" b="1" dirty="0" smtClean="0">
              <a:latin typeface="+mn-ea"/>
            </a:endParaRPr>
          </a:p>
          <a:p>
            <a:r>
              <a:rPr lang="ko-KR" altLang="en-US" sz="2000" b="1" dirty="0" smtClean="0">
                <a:latin typeface="+mn-ea"/>
              </a:rPr>
              <a:t>만들었다</a:t>
            </a:r>
            <a:r>
              <a:rPr lang="en-US" altLang="ko-KR" sz="2000" b="1" dirty="0" smtClean="0">
                <a:latin typeface="+mn-ea"/>
              </a:rPr>
              <a:t>.</a:t>
            </a:r>
            <a:r>
              <a:rPr lang="ko-KR" altLang="en-US" sz="2000" dirty="0">
                <a:latin typeface="+mn-ea"/>
              </a:rPr>
              <a:t> 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단순히 </a:t>
            </a:r>
            <a:r>
              <a:rPr lang="ko-KR" altLang="en-US" sz="2000" dirty="0" err="1">
                <a:latin typeface="+mn-ea"/>
              </a:rPr>
              <a:t>콘텐츠만</a:t>
            </a:r>
            <a:r>
              <a:rPr lang="ko-KR" altLang="en-US" sz="2000" dirty="0">
                <a:latin typeface="+mn-ea"/>
              </a:rPr>
              <a:t> 보고서도 “이 여행지는 어딜까</a:t>
            </a:r>
            <a:r>
              <a:rPr lang="en-US" altLang="ko-KR" sz="2000" dirty="0">
                <a:latin typeface="+mn-ea"/>
              </a:rPr>
              <a:t>?” </a:t>
            </a:r>
            <a:r>
              <a:rPr lang="ko-KR" altLang="en-US" sz="2000" dirty="0">
                <a:latin typeface="+mn-ea"/>
              </a:rPr>
              <a:t>라는 호기심에 ‘더 보기’를 눌러보게 되고 여행 영상을 보면서 “여행 가고 싶다</a:t>
            </a:r>
            <a:r>
              <a:rPr lang="en-US" altLang="ko-KR" sz="2000" dirty="0">
                <a:latin typeface="+mn-ea"/>
              </a:rPr>
              <a:t>!” </a:t>
            </a:r>
            <a:r>
              <a:rPr lang="ko-KR" altLang="en-US" sz="2000" dirty="0">
                <a:latin typeface="+mn-ea"/>
              </a:rPr>
              <a:t>생각을 자연스럽게 하게 되죠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spc="-150" dirty="0" smtClean="0">
              <a:solidFill>
                <a:srgbClr val="FF0000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31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7952191" y="252709"/>
            <a:ext cx="180975" cy="2413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4128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76066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38002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9235" y="585595"/>
            <a:ext cx="8679742" cy="12003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 err="1"/>
              <a:t>시그니처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콘텐츠</a:t>
            </a:r>
            <a:r>
              <a:rPr lang="en-US" altLang="ko-KR" sz="2400" b="1" dirty="0"/>
              <a:t>, ‘</a:t>
            </a:r>
            <a:r>
              <a:rPr lang="ko-KR" altLang="en-US" sz="2400" b="1" dirty="0"/>
              <a:t>여행 영상 후기’를 </a:t>
            </a:r>
            <a:r>
              <a:rPr lang="ko-KR" altLang="en-US" sz="2400" b="1" dirty="0" err="1"/>
              <a:t>바이럴</a:t>
            </a:r>
            <a:r>
              <a:rPr lang="ko-KR" altLang="en-US" sz="2400" b="1" dirty="0"/>
              <a:t> 하다</a:t>
            </a:r>
          </a:p>
          <a:p>
            <a:endParaRPr lang="en-US" altLang="ko-KR" sz="24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spc="-15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3" y="1427293"/>
            <a:ext cx="3772454" cy="466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080040" y="2119331"/>
            <a:ext cx="49176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여행에 </a:t>
            </a:r>
            <a:r>
              <a:rPr lang="ko-KR" altLang="en-US" b="1" dirty="0"/>
              <a:t>미치다’는 재빠르게 ‘영상 </a:t>
            </a:r>
            <a:r>
              <a:rPr lang="ko-KR" altLang="en-US" b="1" dirty="0" smtClean="0"/>
              <a:t>후기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 </a:t>
            </a:r>
            <a:r>
              <a:rPr lang="ko-KR" altLang="en-US" b="1" dirty="0"/>
              <a:t>주목했습니다</a:t>
            </a:r>
            <a:r>
              <a:rPr lang="en-US" altLang="ko-KR" b="1" dirty="0"/>
              <a:t>.</a:t>
            </a:r>
            <a:r>
              <a:rPr lang="ko-KR" altLang="en-US" dirty="0"/>
              <a:t>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여행이라면 </a:t>
            </a:r>
            <a:r>
              <a:rPr lang="ko-KR" altLang="en-US" dirty="0"/>
              <a:t>글보다 사진</a:t>
            </a:r>
            <a:r>
              <a:rPr lang="en-US" altLang="ko-KR" dirty="0"/>
              <a:t>, </a:t>
            </a:r>
            <a:r>
              <a:rPr lang="ko-KR" altLang="en-US" dirty="0"/>
              <a:t>사진 보다 영상이 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훨씬 </a:t>
            </a:r>
            <a:r>
              <a:rPr lang="ko-KR" altLang="en-US" dirty="0"/>
              <a:t>더 직관적으로 여행의 느낌을 알 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있기 </a:t>
            </a:r>
            <a:r>
              <a:rPr lang="ko-KR" altLang="en-US" dirty="0"/>
              <a:t>때문입니다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/>
              <a:t>영상을 시청한 사람들은 같이 여행 가고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싶은 </a:t>
            </a:r>
            <a:r>
              <a:rPr lang="ko-KR" altLang="en-US" dirty="0"/>
              <a:t>사람을 태그를 통해 소환하기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했습니다</a:t>
            </a:r>
            <a:r>
              <a:rPr lang="en-US" altLang="ko-KR" dirty="0"/>
              <a:t>. </a:t>
            </a:r>
            <a:r>
              <a:rPr lang="ko-KR" altLang="en-US" dirty="0"/>
              <a:t>여행을 다녀온 사람에게는 추억을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/>
              <a:t>여행을 계획하고 있는 사람에게는 </a:t>
            </a:r>
            <a:r>
              <a:rPr lang="ko-KR" altLang="en-US" dirty="0" smtClean="0"/>
              <a:t>기대감을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친구들과 나눌 수 있게 </a:t>
            </a:r>
            <a:r>
              <a:rPr lang="ko-KR" altLang="en-US" dirty="0" smtClean="0"/>
              <a:t>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78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대교공식블로그 :: [배낭여행 준비방법] 나만의 대만 배낭여행 ...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7" y="389"/>
            <a:ext cx="7042959" cy="6857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237" y="2172856"/>
            <a:ext cx="4444905" cy="83098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r>
              <a:rPr lang="ko-KR" altLang="en-US" sz="4800" spc="-150" dirty="0" smtClean="0">
                <a:latin typeface="배달의민족 도현" pitchFamily="50" charset="-127"/>
                <a:ea typeface="배달의민족 도현" pitchFamily="50" charset="-127"/>
              </a:rPr>
              <a:t>대표적인 기술</a:t>
            </a:r>
            <a:endParaRPr lang="en-US" altLang="ko-KR" sz="4800" spc="-15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86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7952191" y="252709"/>
            <a:ext cx="180975" cy="2413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4128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476066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38002" y="252709"/>
            <a:ext cx="180975" cy="241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9235" y="1344720"/>
            <a:ext cx="4712327" cy="341630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lIns="91427" tIns="45714" rIns="91427" bIns="45714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Open API</a:t>
            </a:r>
          </a:p>
          <a:p>
            <a:pPr marL="457200" indent="-457200">
              <a:buAutoNum type="arabicPeriod"/>
            </a:pPr>
            <a:endParaRPr lang="en-US" altLang="ko-KR" sz="24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SNS </a:t>
            </a: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기술</a:t>
            </a:r>
            <a:endParaRPr lang="en-US" altLang="ko-KR" sz="24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웹</a:t>
            </a:r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소켓</a:t>
            </a:r>
            <a:r>
              <a:rPr lang="en-US" altLang="ko-KR" sz="2400" spc="-150" dirty="0" smtClean="0">
                <a:latin typeface="배달의민족 도현" pitchFamily="50" charset="-127"/>
                <a:ea typeface="배달의민족 도현" pitchFamily="50" charset="-127"/>
              </a:rPr>
              <a:t>) </a:t>
            </a:r>
            <a:r>
              <a:rPr lang="ko-KR" altLang="en-US" sz="2400" spc="-150" dirty="0" err="1" smtClean="0">
                <a:latin typeface="배달의민족 도현" pitchFamily="50" charset="-127"/>
                <a:ea typeface="배달의민족 도현" pitchFamily="50" charset="-127"/>
              </a:rPr>
              <a:t>채팅창</a:t>
            </a:r>
            <a:endParaRPr lang="en-US" altLang="ko-KR" sz="24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spc="-150" dirty="0" smtClean="0">
                <a:latin typeface="배달의민족 도현" pitchFamily="50" charset="-127"/>
                <a:ea typeface="배달의민족 도현" pitchFamily="50" charset="-127"/>
              </a:rPr>
              <a:t>게시판 </a:t>
            </a:r>
            <a:endParaRPr lang="en-US" altLang="ko-KR" sz="2400" spc="-15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spc="-150" dirty="0">
              <a:latin typeface="배달의민족 도현" pitchFamily="50" charset="-127"/>
              <a:ea typeface="배달의민족 도현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spc="-15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31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scene3d>
          <a:camera prst="obliqueTopLeft"/>
          <a:lightRig rig="threePt" dir="t"/>
        </a:scene3d>
      </a:spPr>
      <a:bodyPr wrap="square" rtlCol="0">
        <a:spAutoFit/>
      </a:bodyPr>
      <a:lstStyle>
        <a:defPPr>
          <a:defRPr sz="2800" spc="-150" smtClean="0">
            <a:solidFill>
              <a:schemeClr val="bg1"/>
            </a:solidFill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250</Words>
  <Application>Microsoft Office PowerPoint</Application>
  <PresentationFormat>화면 슬라이드 쇼(4:3)</PresentationFormat>
  <Paragraphs>93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Arial</vt:lpstr>
      <vt:lpstr>맑은 고딕</vt:lpstr>
      <vt:lpstr>KoPub돋움체 Medium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 kim</dc:creator>
  <cp:lastModifiedBy>Windows 사용자</cp:lastModifiedBy>
  <cp:revision>137</cp:revision>
  <dcterms:created xsi:type="dcterms:W3CDTF">2017-05-06T08:53:41Z</dcterms:created>
  <dcterms:modified xsi:type="dcterms:W3CDTF">2019-06-11T06:19:29Z</dcterms:modified>
</cp:coreProperties>
</file>