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0" r:id="rId8"/>
    <p:sldId id="259" r:id="rId9"/>
    <p:sldId id="276" r:id="rId10"/>
    <p:sldId id="277" r:id="rId11"/>
    <p:sldId id="278" r:id="rId12"/>
    <p:sldId id="279" r:id="rId13"/>
    <p:sldId id="280" r:id="rId14"/>
    <p:sldId id="281" r:id="rId15"/>
    <p:sldId id="268" r:id="rId16"/>
    <p:sldId id="273" r:id="rId17"/>
    <p:sldId id="269" r:id="rId18"/>
    <p:sldId id="274" r:id="rId19"/>
    <p:sldId id="271" r:id="rId20"/>
    <p:sldId id="275" r:id="rId21"/>
    <p:sldId id="264" r:id="rId22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6391" autoAdjust="0"/>
  </p:normalViewPr>
  <p:slideViewPr>
    <p:cSldViewPr>
      <p:cViewPr varScale="1">
        <p:scale>
          <a:sx n="73" d="100"/>
          <a:sy n="73" d="100"/>
        </p:scale>
        <p:origin x="2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8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8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2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4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9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E233-1106-4D82-9E67-3FDD1B6FCC7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8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whiteat.com/?p=808" TargetMode="External"/><Relationship Id="rId5" Type="http://schemas.openxmlformats.org/officeDocument/2006/relationships/hyperlink" Target="https://github.com/KimYaKi/C-NetworkProgramming" TargetMode="External"/><Relationship Id="rId4" Type="http://schemas.openxmlformats.org/officeDocument/2006/relationships/hyperlink" Target="https://classroom.google.com/c/MTUyOTc2Njk4NDFa/m/MjQ1MDY4NTgyMTVa/detail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43808" y="3201052"/>
            <a:ext cx="3528391" cy="554000"/>
            <a:chOff x="3428034" y="2854311"/>
            <a:chExt cx="2954002" cy="645773"/>
          </a:xfrm>
        </p:grpSpPr>
        <p:sp>
          <p:nvSpPr>
            <p:cNvPr id="5" name="직사각형 4"/>
            <p:cNvSpPr/>
            <p:nvPr/>
          </p:nvSpPr>
          <p:spPr>
            <a:xfrm>
              <a:off x="3428034" y="2854311"/>
              <a:ext cx="2833431" cy="60343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48606" y="2854313"/>
              <a:ext cx="2833430" cy="64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C# VS Arduino</a:t>
              </a:r>
              <a:endPara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81652" y="2348880"/>
            <a:ext cx="633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프로그래밍</a:t>
            </a:r>
            <a:endParaRPr lang="ko-KR" altLang="en-US" sz="48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27687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386447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532440" y="2132856"/>
            <a:ext cx="504056" cy="72008"/>
            <a:chOff x="8532440" y="2132856"/>
            <a:chExt cx="504056" cy="72008"/>
          </a:xfrm>
        </p:grpSpPr>
        <p:sp>
          <p:nvSpPr>
            <p:cNvPr id="11" name="타원 10"/>
            <p:cNvSpPr/>
            <p:nvPr/>
          </p:nvSpPr>
          <p:spPr>
            <a:xfrm>
              <a:off x="8532440" y="213285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748464" y="213285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964488" y="213285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80212" y="6119718"/>
            <a:ext cx="2916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1100" dirty="0" smtClean="0">
                <a:solidFill>
                  <a:schemeClr val="bg1"/>
                </a:solidFill>
              </a:rPr>
              <a:t>ⓒ</a:t>
            </a:r>
            <a:r>
              <a:rPr lang="en-US" altLang="ko-KR" sz="11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97947"/>
            <a:ext cx="59046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Connection Service</a:t>
            </a:r>
            <a:r>
              <a:rPr lang="en-US" altLang="ko-KR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(Request)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5" y="123832"/>
            <a:ext cx="608694" cy="640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252" y="1268760"/>
            <a:ext cx="9294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방식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▶C#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클라이언트가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연결 요청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프로토콜 설계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▶code: 100</a:t>
            </a: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</a:t>
            </a:r>
            <a:r>
              <a:rPr lang="en-US" altLang="ko-KR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UserID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UserPw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Protocol</a:t>
            </a: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→”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code:100&amp; </a:t>
            </a:r>
            <a:r>
              <a:rPr lang="en-US" altLang="ko-KR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UserID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en-US" altLang="ko-KR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UserPw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2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97947"/>
            <a:ext cx="63367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Connection Service</a:t>
            </a:r>
            <a:r>
              <a:rPr lang="en-US" altLang="ko-KR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(Response)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5" y="123832"/>
            <a:ext cx="608694" cy="640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252" y="1268760"/>
            <a:ext cx="929427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방식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서버가 전달받은 데이터를 판단하여 연결을 허용하는지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거부한다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프로토콜 설계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▶code : 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101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102, 103</a:t>
            </a:r>
            <a:endParaRPr lang="en-US" altLang="ko-KR" sz="2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</a:t>
            </a:r>
            <a:r>
              <a:rPr lang="en-US" altLang="ko-KR" sz="2600" dirty="0" err="1" smtClean="0">
                <a:latin typeface="배달의민족 도현" pitchFamily="50" charset="-127"/>
                <a:ea typeface="배달의민족 도현" pitchFamily="50" charset="-127"/>
              </a:rPr>
              <a:t>reg</a:t>
            </a:r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Success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False, False</a:t>
            </a:r>
            <a:endParaRPr lang="en-US" altLang="ko-KR" sz="2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▶message : </a:t>
            </a:r>
            <a:r>
              <a:rPr lang="ko-KR" altLang="en-US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OK, id error, PW error</a:t>
            </a:r>
            <a:endParaRPr lang="en-US" altLang="ko-KR" sz="2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Protocol</a:t>
            </a: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→”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code:101&amp; success&amp;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OK&amp;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→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code:102&amp;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False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id error&amp;”</a:t>
            </a: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→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code:103&amp;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False&amp;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PW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error&amp;”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8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3"/>
          <a:stretch/>
        </p:blipFill>
        <p:spPr>
          <a:xfrm>
            <a:off x="0" y="0"/>
            <a:ext cx="9144000" cy="434575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05454" y="4221088"/>
            <a:ext cx="5210962" cy="1584176"/>
            <a:chOff x="3105454" y="4221088"/>
            <a:chExt cx="5210962" cy="1584176"/>
          </a:xfrm>
        </p:grpSpPr>
        <p:cxnSp>
          <p:nvCxnSpPr>
            <p:cNvPr id="8" name="직선 연결선 7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05454" y="5220489"/>
              <a:ext cx="3770802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05/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서비스</a:t>
              </a:r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(Delivery)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-508" y="4134272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217432"/>
            <a:ext cx="54006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Delivery </a:t>
            </a:r>
            <a:r>
              <a:rPr lang="en-US" altLang="ko-KR" sz="3200" b="1" spc="-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Service</a:t>
            </a:r>
            <a:r>
              <a:rPr lang="en-US" altLang="ko-KR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(Request)</a:t>
            </a:r>
            <a:endParaRPr lang="ko-KR" altLang="en-US" sz="3200" b="1" spc="-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9618"/>
            <a:ext cx="648072" cy="648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683" y="1445981"/>
            <a:ext cx="90563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방식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접속이 성공하면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아두이노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클라언트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(LCD)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보낼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내용을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요청한다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프로토콜 설계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▶code: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▶content: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보낼 내용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LCD_txt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Protocol</a:t>
            </a: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→”code: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200&amp;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보낼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내용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LCD_txt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)&amp;”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1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217432"/>
            <a:ext cx="55446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Delivery </a:t>
            </a:r>
            <a:r>
              <a:rPr lang="en-US" altLang="ko-KR" sz="3200" b="1" spc="-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Service</a:t>
            </a:r>
            <a:r>
              <a:rPr lang="en-US" altLang="ko-KR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3200" b="1" spc="-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Response</a:t>
            </a:r>
            <a:r>
              <a:rPr lang="en-US" altLang="ko-KR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b="1" spc="-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9618"/>
            <a:ext cx="648072" cy="648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681" y="957085"/>
            <a:ext cx="930885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방식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요청한 내용을 서버가 구분하여 성공 또는 실패를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C#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클라이언트 보낸 후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Serial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통신을 사용하여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아두이노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클라언트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(LCD)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보낸다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프로토콜 설계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▶code: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201,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400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</a:t>
            </a:r>
            <a:r>
              <a:rPr lang="en-US" altLang="ko-KR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reg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Success, False,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▶message :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message OK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 message fail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Protocol</a:t>
            </a:r>
          </a:p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→”code: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201&amp;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Success&amp;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message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OK&amp;”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→”code: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400&amp; False&amp; message fail&amp;”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8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b="16546"/>
          <a:stretch/>
        </p:blipFill>
        <p:spPr>
          <a:xfrm>
            <a:off x="0" y="0"/>
            <a:ext cx="9144000" cy="450912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3050214" y="4221088"/>
            <a:ext cx="5266202" cy="1599565"/>
            <a:chOff x="3050214" y="4221088"/>
            <a:chExt cx="5266202" cy="159956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50214" y="5282044"/>
              <a:ext cx="3950822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06/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간단한 실행 화면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7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82"/>
            <a:ext cx="708144" cy="708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684" y="217432"/>
            <a:ext cx="33315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간단한 실행 화면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520362"/>
            <a:ext cx="3460863" cy="3943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282" y="1484784"/>
            <a:ext cx="4305300" cy="39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5" t="12545"/>
          <a:stretch/>
        </p:blipFill>
        <p:spPr>
          <a:xfrm>
            <a:off x="-75414" y="20717"/>
            <a:ext cx="9219414" cy="472514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087122" y="4221088"/>
            <a:ext cx="5229294" cy="1599565"/>
            <a:chOff x="3087122" y="4221088"/>
            <a:chExt cx="5229294" cy="1599565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87122" y="5282044"/>
              <a:ext cx="407716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07/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최종 진행상황</a:t>
              </a:r>
              <a:endParaRPr lang="en-US" altLang="ko-KR" sz="2900" b="1" spc="-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0" y="4488351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82"/>
            <a:ext cx="708144" cy="708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684" y="217432"/>
            <a:ext cx="33315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진행상황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996558"/>
            <a:ext cx="9144000" cy="5622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Server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폼과 로그인 클라이언트 폼을 띄우고 우선 서버를 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Open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한 뒤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endParaRPr lang="en-US" altLang="ko-KR" sz="2200" kern="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서버에 사전에설정한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아이디랑 비밀번호를 입력하면 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101&amp;Success</a:t>
            </a:r>
            <a:r>
              <a:rPr lang="en-US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&amp;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로그인 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OK&amp;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이라는 </a:t>
            </a: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프로토콜</a:t>
            </a:r>
            <a:r>
              <a:rPr lang="en-US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메시지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아이디를 잘못 입력할 경우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102&amp;False&amp;id error&amp;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프로토콜 메시지를 </a:t>
            </a: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보내고</a:t>
            </a:r>
            <a:r>
              <a:rPr lang="en-US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비밀번호를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잘못 </a:t>
            </a:r>
            <a:endParaRPr lang="en-US" altLang="ko-KR" sz="2200" kern="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입력할 경</a:t>
            </a:r>
            <a:r>
              <a:rPr lang="ko-KR" altLang="en-US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우</a:t>
            </a: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103&amp;False&amp;PW error&amp;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프로토콜 메시지를 보낸다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2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그리고 로그인 성공하면 </a:t>
            </a:r>
            <a:r>
              <a:rPr lang="ko-KR" altLang="ko-KR" sz="2200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로그인에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성공했습니다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라는 메시지 박스가 </a:t>
            </a:r>
            <a:endParaRPr lang="en-US" altLang="ko-KR" sz="2200" kern="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나타나고 다음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폼인 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Arduino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을 띄워서 앞에 프로토콜 메시지처럼 만약 </a:t>
            </a:r>
            <a:endParaRPr lang="en-US" altLang="ko-KR" sz="2200" kern="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메시지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전송을 </a:t>
            </a: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성공하면</a:t>
            </a:r>
            <a:r>
              <a:rPr lang="en-US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201&amp;Success&amp;message 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OK&amp;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라는 프로토콜 메시지를 보내고 </a:t>
            </a: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메시지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전송을 </a:t>
            </a: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실패하면</a:t>
            </a:r>
            <a:r>
              <a:rPr lang="en-US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400&amp;False&amp;message 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fail&amp;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라는 프로토콜이 </a:t>
            </a: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나타나도록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해주었다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2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근데 메시지 전송이 될 경우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Arduino LCD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에 띄우는 부분을 아쉽게도 </a:t>
            </a:r>
            <a:endParaRPr lang="en-US" altLang="ko-KR" sz="2200" kern="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200" kern="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구현하지 못하였는데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아직 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Arduino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랑 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C#</a:t>
            </a:r>
            <a:r>
              <a:rPr lang="ko-KR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을 연동하는 지식이 많이 부족하다는 것을 느꼈다</a:t>
            </a:r>
            <a:r>
              <a:rPr lang="en-US" altLang="ko-KR" sz="22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22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3"/>
          <a:stretch/>
        </p:blipFill>
        <p:spPr>
          <a:xfrm>
            <a:off x="0" y="0"/>
            <a:ext cx="9144000" cy="434575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05454" y="4221088"/>
            <a:ext cx="5210962" cy="1584176"/>
            <a:chOff x="3105454" y="4221088"/>
            <a:chExt cx="5210962" cy="1584176"/>
          </a:xfrm>
        </p:grpSpPr>
        <p:cxnSp>
          <p:nvCxnSpPr>
            <p:cNvPr id="8" name="직선 연결선 7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05454" y="5220489"/>
              <a:ext cx="309634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08/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참고 자료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-508" y="4134272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0"/>
            <a:ext cx="2861585" cy="23501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4605881"/>
            <a:ext cx="2846091" cy="225447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2350134"/>
            <a:ext cx="2861585" cy="224963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984268" y="6622311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4" y="573273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프로젝트 개발 목적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3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3" y="1274946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개발 환경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2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2" y="1979911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프로젝트 일정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3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1" y="4241971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6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간단한 실행 화면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4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5" y="5061268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7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최종 진행상황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5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5" y="5965310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8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참고 자료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1" y="2744553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서비스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(Connection)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4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1" y="3470225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5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서비스</a:t>
            </a:r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(Delivery)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8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3" grpId="0" animBg="1"/>
      <p:bldP spid="62" grpId="0" animBg="1"/>
      <p:bldP spid="63" grpId="0" animBg="1"/>
      <p:bldP spid="64" grpId="0" animBg="1"/>
      <p:bldP spid="65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82"/>
            <a:ext cx="708144" cy="708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3152" y="228423"/>
            <a:ext cx="33315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참고 자료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148697"/>
            <a:ext cx="9036496" cy="465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임지영 교수님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“</a:t>
            </a:r>
            <a:r>
              <a:rPr lang="en-US" altLang="ko-KR" sz="2400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MultiChat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sz="2400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chatting_Dictionary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”, 2018.11.17,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u="sng" kern="100" dirty="0">
                <a:solidFill>
                  <a:srgbClr val="0563C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hlinkClick r:id="rId4"/>
              </a:rPr>
              <a:t>https://classroom.google.com/c/MTUyOTc2Njk4NDFa/m/MjQ1MDY4NTgyMTVa/details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김지하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“</a:t>
            </a:r>
            <a:r>
              <a:rPr lang="en-US" altLang="ko-KR" sz="2400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ChatClient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”, 2018.12.11, </a:t>
            </a:r>
            <a:r>
              <a:rPr lang="en-US" altLang="ko-KR" sz="2400" u="sng" kern="100" dirty="0">
                <a:solidFill>
                  <a:srgbClr val="0563C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hlinkClick r:id="rId5"/>
              </a:rPr>
              <a:t>https://github.com/KimYaKi/C-NetworkProgramming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WhiteAT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, “C# </a:t>
            </a:r>
            <a:r>
              <a:rPr lang="ko-KR" altLang="ko-KR" sz="2400" kern="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아두이노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간의 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WIFI 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통신으로 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LCD </a:t>
            </a:r>
            <a:r>
              <a:rPr lang="ko-KR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제어</a:t>
            </a:r>
            <a:r>
              <a:rPr lang="en-US" altLang="ko-KR" sz="2400" kern="1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”, 2015.05.22,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u="sng" kern="100" dirty="0">
                <a:solidFill>
                  <a:srgbClr val="0563C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  <a:hlinkClick r:id="rId6"/>
              </a:rPr>
              <a:t>http://docs.whiteat.com/?p=808</a:t>
            </a:r>
            <a:endParaRPr lang="ko-KR" altLang="ko-KR" sz="2400" kern="1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47864" y="3009146"/>
            <a:ext cx="1872210" cy="707886"/>
            <a:chOff x="3580522" y="2715633"/>
            <a:chExt cx="1982340" cy="825150"/>
          </a:xfrm>
        </p:grpSpPr>
        <p:sp>
          <p:nvSpPr>
            <p:cNvPr id="3" name="직사각형 2"/>
            <p:cNvSpPr/>
            <p:nvPr/>
          </p:nvSpPr>
          <p:spPr>
            <a:xfrm>
              <a:off x="3580522" y="2854311"/>
              <a:ext cx="1982340" cy="60343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09254" y="2715633"/>
              <a:ext cx="1753608" cy="82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Q&amp;A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71800" y="2381979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1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4800" b="1" spc="-1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227687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386104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b="16546"/>
          <a:stretch/>
        </p:blipFill>
        <p:spPr>
          <a:xfrm>
            <a:off x="0" y="0"/>
            <a:ext cx="9144000" cy="450912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3050214" y="4221088"/>
            <a:ext cx="5266202" cy="1599565"/>
            <a:chOff x="3050214" y="4221088"/>
            <a:chExt cx="5266202" cy="159956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50214" y="5282044"/>
              <a:ext cx="440210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01/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개발 목적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26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97947"/>
            <a:ext cx="36724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개발 목적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5" y="123832"/>
            <a:ext cx="608694" cy="640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252" y="1268760"/>
            <a:ext cx="92942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 시간에 프로젝트로 통신 프로그램을 이번에 만들게 되었는데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뭔가 </a:t>
            </a:r>
            <a:r>
              <a:rPr lang="ko-KR" altLang="ko-KR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신기한</a:t>
            </a:r>
            <a:r>
              <a:rPr lang="en-US" altLang="ko-KR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ko-KR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아이디어가 </a:t>
            </a:r>
            <a:r>
              <a:rPr lang="ko-KR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없을까</a:t>
            </a:r>
            <a:r>
              <a:rPr lang="en-US" altLang="ko-KR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endParaRPr lang="en-US" altLang="ko-KR" sz="3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ko-KR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고민을 </a:t>
            </a:r>
            <a:r>
              <a:rPr lang="ko-KR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하다가 문득 이번 학기 무선통신 시간에 새롭게 배우게 된 </a:t>
            </a:r>
            <a:r>
              <a:rPr lang="en-US" altLang="ko-KR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Arduino</a:t>
            </a:r>
            <a:r>
              <a:rPr lang="ko-KR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언어를 이용하여 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C#</a:t>
            </a:r>
            <a:r>
              <a:rPr lang="ko-KR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이랑 연관 지어 통신을 하여 메시지를 보내면 </a:t>
            </a:r>
            <a:r>
              <a:rPr lang="ko-KR" altLang="ko-KR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간단하게</a:t>
            </a:r>
            <a:r>
              <a:rPr lang="en-US" altLang="ko-KR" sz="3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LCD</a:t>
            </a:r>
            <a:r>
              <a:rPr lang="ko-KR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띄우면 좋을 것 같다고 생각되어서 선정하게 되었다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3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3"/>
          <a:stretch/>
        </p:blipFill>
        <p:spPr>
          <a:xfrm>
            <a:off x="0" y="0"/>
            <a:ext cx="9144000" cy="434575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05454" y="4221088"/>
            <a:ext cx="5210962" cy="1584176"/>
            <a:chOff x="3105454" y="4221088"/>
            <a:chExt cx="5210962" cy="1584176"/>
          </a:xfrm>
        </p:grpSpPr>
        <p:cxnSp>
          <p:nvCxnSpPr>
            <p:cNvPr id="8" name="직선 연결선 7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05454" y="5220489"/>
              <a:ext cx="309634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02/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환경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-508" y="4134272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82"/>
            <a:ext cx="708144" cy="708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746" y="217432"/>
            <a:ext cx="31128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6969" y="1537387"/>
            <a:ext cx="26642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윈도우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10Home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035158"/>
            <a:ext cx="1944216" cy="14969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36550" y="6227908"/>
            <a:ext cx="16206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4" y="2924944"/>
            <a:ext cx="2006666" cy="16986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36969" y="3357871"/>
            <a:ext cx="3271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Visual Studio 2015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" y="4788434"/>
            <a:ext cx="1844293" cy="17315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23582" y="5407982"/>
            <a:ext cx="3271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Arduino </a:t>
            </a:r>
            <a:r>
              <a:rPr lang="ko-KR" altLang="en-US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언어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(IDE)</a:t>
            </a:r>
          </a:p>
        </p:txBody>
      </p:sp>
    </p:spTree>
    <p:extLst>
      <p:ext uri="{BB962C8B-B14F-4D97-AF65-F5344CB8AC3E}">
        <p14:creationId xmlns:p14="http://schemas.microsoft.com/office/powerpoint/2010/main" val="35472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/>
          <a:stretch/>
        </p:blipFill>
        <p:spPr>
          <a:xfrm>
            <a:off x="13389" y="-1328"/>
            <a:ext cx="9144000" cy="475032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9264" y="4221088"/>
            <a:ext cx="5267152" cy="1584176"/>
            <a:chOff x="3049264" y="4221088"/>
            <a:chExt cx="5267152" cy="158417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49264" y="5220489"/>
              <a:ext cx="373574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03/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프로젝트 일정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-3473" y="4518163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6" name="그룹 175"/>
          <p:cNvGrpSpPr/>
          <p:nvPr/>
        </p:nvGrpSpPr>
        <p:grpSpPr>
          <a:xfrm>
            <a:off x="1665124" y="1266546"/>
            <a:ext cx="5778474" cy="5491142"/>
            <a:chOff x="1610755" y="1268760"/>
            <a:chExt cx="5778474" cy="5491142"/>
          </a:xfrm>
        </p:grpSpPr>
        <p:grpSp>
          <p:nvGrpSpPr>
            <p:cNvPr id="169" name="그룹 168"/>
            <p:cNvGrpSpPr/>
            <p:nvPr/>
          </p:nvGrpSpPr>
          <p:grpSpPr>
            <a:xfrm>
              <a:off x="2411760" y="1772816"/>
              <a:ext cx="4104456" cy="4062397"/>
              <a:chOff x="2411760" y="1772816"/>
              <a:chExt cx="4104456" cy="4062397"/>
            </a:xfrm>
          </p:grpSpPr>
          <p:cxnSp>
            <p:nvCxnSpPr>
              <p:cNvPr id="155" name="직선 연결선 154"/>
              <p:cNvCxnSpPr/>
              <p:nvPr/>
            </p:nvCxnSpPr>
            <p:spPr>
              <a:xfrm>
                <a:off x="4267646" y="1772816"/>
                <a:ext cx="498633" cy="406239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flipH="1">
                <a:off x="2411760" y="3428057"/>
                <a:ext cx="4104456" cy="64901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3284773" y="2204864"/>
                <a:ext cx="2367348" cy="3240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H="1" flipV="1">
                <a:off x="3147281" y="2322215"/>
                <a:ext cx="2792872" cy="29789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순서도: 연결자 136"/>
            <p:cNvSpPr/>
            <p:nvPr/>
          </p:nvSpPr>
          <p:spPr>
            <a:xfrm>
              <a:off x="2411760" y="1772816"/>
              <a:ext cx="4176464" cy="4104456"/>
            </a:xfrm>
            <a:prstGeom prst="flowChartConnector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순서도: 연결자 138"/>
            <p:cNvSpPr/>
            <p:nvPr/>
          </p:nvSpPr>
          <p:spPr>
            <a:xfrm>
              <a:off x="1856681" y="1555382"/>
              <a:ext cx="2455794" cy="2438266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12/08~12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마무리 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프로토콜 수정 및 다듬기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)</a:t>
              </a:r>
            </a:p>
          </p:txBody>
        </p:sp>
        <p:sp>
          <p:nvSpPr>
            <p:cNvPr id="141" name="순서도: 연결자 140"/>
            <p:cNvSpPr/>
            <p:nvPr/>
          </p:nvSpPr>
          <p:spPr>
            <a:xfrm>
              <a:off x="1610755" y="3410412"/>
              <a:ext cx="2583944" cy="2485514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12/03~06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교수님 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2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차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컨펌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/ 3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차 코딩 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프로토콜 구현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)</a:t>
              </a:r>
            </a:p>
          </p:txBody>
        </p:sp>
        <p:sp>
          <p:nvSpPr>
            <p:cNvPr id="143" name="순서도: 연결자 142"/>
            <p:cNvSpPr/>
            <p:nvPr/>
          </p:nvSpPr>
          <p:spPr>
            <a:xfrm>
              <a:off x="3712567" y="4383637"/>
              <a:ext cx="2338979" cy="2376265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11/26~30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2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차 코딩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프로토콜 설계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) 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및 교수님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컨펌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5" name="순서도: 연결자 144"/>
            <p:cNvSpPr/>
            <p:nvPr/>
          </p:nvSpPr>
          <p:spPr>
            <a:xfrm>
              <a:off x="5237711" y="3424680"/>
              <a:ext cx="2151518" cy="2020544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11/18~23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차 코딩 수정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(DB 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오류 및 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DB 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사용 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X</a:t>
              </a:r>
            </a:p>
          </p:txBody>
        </p:sp>
        <p:sp>
          <p:nvSpPr>
            <p:cNvPr id="149" name="순서도: 연결자 148"/>
            <p:cNvSpPr/>
            <p:nvPr/>
          </p:nvSpPr>
          <p:spPr>
            <a:xfrm>
              <a:off x="5192569" y="1993688"/>
              <a:ext cx="1950734" cy="1811671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11/11~15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차 코딩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(DB 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설계 및 로그인 구현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)</a:t>
              </a:r>
            </a:p>
          </p:txBody>
        </p:sp>
        <p:sp>
          <p:nvSpPr>
            <p:cNvPr id="151" name="순서도: 연결자 150"/>
            <p:cNvSpPr/>
            <p:nvPr/>
          </p:nvSpPr>
          <p:spPr>
            <a:xfrm>
              <a:off x="3809797" y="1268760"/>
              <a:ext cx="1842324" cy="1802414"/>
            </a:xfrm>
            <a:prstGeom prst="flowChartConnector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11/05~07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주제 선정</a:t>
              </a:r>
              <a:endParaRPr lang="ko-KR" altLang="en-US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918602" y="217432"/>
            <a:ext cx="31128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일정</a:t>
            </a:r>
            <a:endParaRPr lang="ko-KR" altLang="en-US" sz="3200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9618"/>
            <a:ext cx="648072" cy="648072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03" y="3336245"/>
            <a:ext cx="1097759" cy="1045178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6731732" y="668647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b="16546"/>
          <a:stretch/>
        </p:blipFill>
        <p:spPr>
          <a:xfrm>
            <a:off x="0" y="0"/>
            <a:ext cx="9144000" cy="450912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3050214" y="4221088"/>
            <a:ext cx="5266202" cy="1607990"/>
            <a:chOff x="3050214" y="4221088"/>
            <a:chExt cx="5266202" cy="1607990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50214" y="5290469"/>
              <a:ext cx="440210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04/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서비스</a:t>
              </a:r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(Connection)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4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653</Words>
  <Application>Microsoft Office PowerPoint</Application>
  <PresentationFormat>화면 슬라이드 쇼(4:3)</PresentationFormat>
  <Paragraphs>125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배달의민족 도현</vt:lpstr>
      <vt:lpstr>Arial</vt:lpstr>
      <vt:lpstr>맑은 고딕</vt:lpstr>
      <vt:lpstr>08서울한강체 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김 은택</cp:lastModifiedBy>
  <cp:revision>61</cp:revision>
  <dcterms:created xsi:type="dcterms:W3CDTF">2014-05-23T01:53:18Z</dcterms:created>
  <dcterms:modified xsi:type="dcterms:W3CDTF">2018-12-12T05:43:53Z</dcterms:modified>
</cp:coreProperties>
</file>