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3" r:id="rId6"/>
    <p:sldId id="266" r:id="rId7"/>
    <p:sldId id="261" r:id="rId8"/>
    <p:sldId id="262" r:id="rId9"/>
    <p:sldId id="260" r:id="rId10"/>
    <p:sldId id="270" r:id="rId11"/>
    <p:sldId id="274" r:id="rId12"/>
    <p:sldId id="276" r:id="rId13"/>
    <p:sldId id="268" r:id="rId14"/>
    <p:sldId id="279" r:id="rId15"/>
    <p:sldId id="269" r:id="rId16"/>
    <p:sldId id="273" r:id="rId17"/>
    <p:sldId id="271" r:id="rId18"/>
    <p:sldId id="259" r:id="rId19"/>
    <p:sldId id="277" r:id="rId20"/>
    <p:sldId id="278" r:id="rId21"/>
    <p:sldId id="264" r:id="rId22"/>
  </p:sldIdLst>
  <p:sldSz cx="9144000" cy="6858000" type="screen4x3"/>
  <p:notesSz cx="6858000" cy="9144000"/>
  <p:embeddedFontLst>
    <p:embeddedFont>
      <p:font typeface="배달의민족 도현" panose="020B0600000101010101" pitchFamily="50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5" autoAdjust="0"/>
    <p:restoredTop sz="96391" autoAdjust="0"/>
  </p:normalViewPr>
  <p:slideViewPr>
    <p:cSldViewPr>
      <p:cViewPr varScale="1">
        <p:scale>
          <a:sx n="111" d="100"/>
          <a:sy n="111" d="100"/>
        </p:scale>
        <p:origin x="199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E233-1106-4D82-9E67-3FDD1B6FCC7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471C-31D9-4AF1-BF3D-FDFDF846B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8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E233-1106-4D82-9E67-3FDD1B6FCC7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471C-31D9-4AF1-BF3D-FDFDF846B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68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E233-1106-4D82-9E67-3FDD1B6FCC7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471C-31D9-4AF1-BF3D-FDFDF846B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E233-1106-4D82-9E67-3FDD1B6FCC7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471C-31D9-4AF1-BF3D-FDFDF846B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47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E233-1106-4D82-9E67-3FDD1B6FCC7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471C-31D9-4AF1-BF3D-FDFDF846B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60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E233-1106-4D82-9E67-3FDD1B6FCC7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471C-31D9-4AF1-BF3D-FDFDF846B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88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E233-1106-4D82-9E67-3FDD1B6FCC7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471C-31D9-4AF1-BF3D-FDFDF846B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2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E233-1106-4D82-9E67-3FDD1B6FCC7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471C-31D9-4AF1-BF3D-FDFDF846B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4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E233-1106-4D82-9E67-3FDD1B6FCC7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471C-31D9-4AF1-BF3D-FDFDF846B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8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E233-1106-4D82-9E67-3FDD1B6FCC7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471C-31D9-4AF1-BF3D-FDFDF846B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19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E233-1106-4D82-9E67-3FDD1B6FCC7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471C-31D9-4AF1-BF3D-FDFDF846B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09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1E233-1106-4D82-9E67-3FDD1B6FCC77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471C-31D9-4AF1-BF3D-FDFDF846B3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88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hyperlink" Target="http://blog.naver.com/kdw0439/memo/221419072878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4.wdp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843808" y="3201054"/>
            <a:ext cx="4148463" cy="553998"/>
            <a:chOff x="3428034" y="2854311"/>
            <a:chExt cx="3473132" cy="645770"/>
          </a:xfrm>
        </p:grpSpPr>
        <p:sp>
          <p:nvSpPr>
            <p:cNvPr id="5" name="직사각형 4"/>
            <p:cNvSpPr/>
            <p:nvPr/>
          </p:nvSpPr>
          <p:spPr>
            <a:xfrm>
              <a:off x="3428034" y="2854311"/>
              <a:ext cx="2592288" cy="60343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48606" y="2854311"/>
              <a:ext cx="3352560" cy="645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Freedom </a:t>
              </a:r>
              <a:r>
                <a:rPr lang="ko-KR" altLang="en-US" sz="3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투어</a:t>
              </a:r>
              <a:endParaRPr lang="ko-KR" alt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81652" y="2348880"/>
            <a:ext cx="6334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spc="-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 시스템 설계 및 개발</a:t>
            </a:r>
            <a:endParaRPr lang="ko-KR" altLang="en-US" sz="4800" b="1" spc="-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2276872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3864471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8532440" y="2132856"/>
            <a:ext cx="504056" cy="72008"/>
            <a:chOff x="8532440" y="2132856"/>
            <a:chExt cx="504056" cy="72008"/>
          </a:xfrm>
        </p:grpSpPr>
        <p:sp>
          <p:nvSpPr>
            <p:cNvPr id="11" name="타원 10"/>
            <p:cNvSpPr/>
            <p:nvPr/>
          </p:nvSpPr>
          <p:spPr>
            <a:xfrm>
              <a:off x="8532440" y="2132856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8748464" y="2132856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8964488" y="2132856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80212" y="6119718"/>
            <a:ext cx="2916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Copyright</a:t>
            </a:r>
            <a:r>
              <a:rPr lang="ko-KR" altLang="en-US" sz="1100" dirty="0" smtClean="0">
                <a:solidFill>
                  <a:schemeClr val="bg1"/>
                </a:solidFill>
              </a:rPr>
              <a:t>ⓒ</a:t>
            </a:r>
            <a:r>
              <a:rPr lang="en-US" altLang="ko-KR" sz="1100" dirty="0" smtClean="0">
                <a:solidFill>
                  <a:schemeClr val="bg1"/>
                </a:solidFill>
              </a:rPr>
              <a:t> AQUA. All Rights Reserved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6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927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19016" y="197947"/>
            <a:ext cx="311280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b="1" spc="-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웹사이트 구조도</a:t>
            </a:r>
            <a:endParaRPr lang="ko-KR" altLang="en-US" sz="3200" b="1" spc="-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5" y="123832"/>
            <a:ext cx="608694" cy="6406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2027" y="1303025"/>
            <a:ext cx="2300497" cy="24370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6594" y="962454"/>
            <a:ext cx="1948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 부분</a:t>
            </a:r>
            <a:endParaRPr lang="en-US" altLang="ko-KR" sz="2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3134" y="1354540"/>
            <a:ext cx="1730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Freedom </a:t>
            </a: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투어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914" y="1692500"/>
            <a:ext cx="1076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사용자명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914" y="2384400"/>
            <a:ext cx="96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비밀번호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9016" y="3021720"/>
            <a:ext cx="852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Login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0168" y="2004260"/>
            <a:ext cx="1872208" cy="341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0168" y="2692965"/>
            <a:ext cx="1872208" cy="341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15914" y="3359680"/>
            <a:ext cx="1875568" cy="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4336" y="3401562"/>
            <a:ext cx="1078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 가입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83768" y="2233391"/>
            <a:ext cx="1254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 성공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1031" y="4029166"/>
            <a:ext cx="2291493" cy="2828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6171" y="4149081"/>
            <a:ext cx="187220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ID</a:t>
            </a:r>
            <a:endParaRPr lang="en-US" altLang="ko-KR" sz="1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1761" y="4459661"/>
            <a:ext cx="1872208" cy="277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Password</a:t>
            </a:r>
            <a:endParaRPr lang="en-US" altLang="ko-KR" sz="1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화살표 연결선 6"/>
          <p:cNvCxnSpPr>
            <a:stCxn id="19" idx="2"/>
            <a:endCxn id="29" idx="0"/>
          </p:cNvCxnSpPr>
          <p:nvPr/>
        </p:nvCxnSpPr>
        <p:spPr>
          <a:xfrm>
            <a:off x="1263704" y="3740116"/>
            <a:ext cx="33074" cy="28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52884" y="4737217"/>
            <a:ext cx="1872208" cy="2522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Password(</a:t>
            </a:r>
            <a:r>
              <a:rPr lang="ko-KR" altLang="en-US" sz="14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재확인</a:t>
            </a:r>
            <a:r>
              <a:rPr lang="en-US" altLang="ko-KR" sz="14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en-US" altLang="ko-KR" sz="1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2884" y="5154242"/>
            <a:ext cx="1872208" cy="218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</a:t>
            </a:r>
            <a:endParaRPr lang="en-US" altLang="ko-KR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4137" y="5377643"/>
            <a:ext cx="1872208" cy="237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남자 </a:t>
            </a:r>
            <a:r>
              <a:rPr lang="en-US" altLang="ko-KR" sz="14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| </a:t>
            </a:r>
            <a:r>
              <a:rPr lang="ko-KR" altLang="en-US" sz="14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여자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341761" y="5614553"/>
            <a:ext cx="1872208" cy="262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생일</a:t>
            </a:r>
            <a:r>
              <a:rPr lang="en-US" altLang="ko-KR" sz="14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| </a:t>
            </a:r>
            <a:r>
              <a:rPr lang="ko-KR" altLang="en-US" sz="14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</a:t>
            </a:r>
            <a:r>
              <a:rPr lang="en-US" altLang="ko-KR" sz="14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</a:t>
            </a:r>
            <a:r>
              <a:rPr lang="en-US" altLang="ko-KR" sz="14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월 일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360673" y="6453336"/>
            <a:ext cx="1872208" cy="341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가입하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44137" y="5877273"/>
            <a:ext cx="1872208" cy="262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휴대폰</a:t>
            </a:r>
            <a:r>
              <a:rPr lang="en-US" altLang="ko-KR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|010 – </a:t>
            </a:r>
            <a:r>
              <a:rPr lang="en-US" altLang="ko-KR" sz="110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xxxx-xxxx</a:t>
            </a:r>
            <a:endParaRPr lang="ko-KR" altLang="en-US" sz="1100" dirty="0"/>
          </a:p>
        </p:txBody>
      </p:sp>
      <p:sp>
        <p:nvSpPr>
          <p:cNvPr id="41" name="직사각형 40"/>
          <p:cNvSpPr/>
          <p:nvPr/>
        </p:nvSpPr>
        <p:spPr>
          <a:xfrm>
            <a:off x="3901960" y="1013484"/>
            <a:ext cx="4217708" cy="41931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3901960" y="1402960"/>
            <a:ext cx="4217708" cy="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01960" y="1013485"/>
            <a:ext cx="4217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Home </a:t>
            </a:r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사진 숙소 국내 해외 고객센터 </a:t>
            </a:r>
            <a:r>
              <a:rPr lang="ko-KR" altLang="en-US" sz="1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로그인부분</a:t>
            </a:r>
            <a:endParaRPr lang="en-US" altLang="ko-KR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901960" y="1403554"/>
            <a:ext cx="2273492" cy="1231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.gif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07500" y="1605297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간단한 소개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03458" y="2738231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FOCUS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301468" y="3048932"/>
            <a:ext cx="2273492" cy="1231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사진</a:t>
            </a:r>
            <a:r>
              <a:rPr lang="en-US" altLang="ko-KR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링크</a:t>
            </a:r>
            <a:r>
              <a:rPr lang="en-US" altLang="ko-KR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918754" y="3213906"/>
            <a:ext cx="1464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이달의 포커스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18755" y="3570349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추천 여행지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01960" y="390890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추천 숙소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01960" y="4699903"/>
            <a:ext cx="2108854" cy="506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footer</a:t>
            </a:r>
            <a:r>
              <a:rPr lang="ko-KR" altLang="en-US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부분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010815" y="4699902"/>
            <a:ext cx="2108854" cy="506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endCxn id="51" idx="1"/>
          </p:cNvCxnSpPr>
          <p:nvPr/>
        </p:nvCxnSpPr>
        <p:spPr>
          <a:xfrm>
            <a:off x="2442525" y="3383183"/>
            <a:ext cx="14762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2442525" y="2568305"/>
            <a:ext cx="1476229" cy="3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426696" y="3011836"/>
            <a:ext cx="1425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 로그인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60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/>
      <p:bldP spid="10" grpId="0"/>
      <p:bldP spid="11" grpId="0"/>
      <p:bldP spid="12" grpId="0"/>
      <p:bldP spid="5" grpId="0" animBg="1"/>
      <p:bldP spid="14" grpId="0" animBg="1"/>
      <p:bldP spid="19" grpId="0"/>
      <p:bldP spid="24" grpId="0"/>
      <p:bldP spid="29" grpId="0" animBg="1"/>
      <p:bldP spid="30" grpId="0" animBg="1"/>
      <p:bldP spid="31" grpId="0" animBg="1"/>
      <p:bldP spid="23" grpId="0" animBg="1"/>
      <p:bldP spid="25" grpId="0" animBg="1"/>
      <p:bldP spid="26" grpId="0" animBg="1"/>
      <p:bldP spid="27" grpId="0" animBg="1"/>
      <p:bldP spid="35" grpId="0" animBg="1"/>
      <p:bldP spid="36" grpId="0" animBg="1"/>
      <p:bldP spid="41" grpId="0" animBg="1"/>
      <p:bldP spid="45" grpId="0"/>
      <p:bldP spid="47" grpId="0" animBg="1"/>
      <p:bldP spid="48" grpId="0"/>
      <p:bldP spid="49" grpId="0"/>
      <p:bldP spid="50" grpId="0" animBg="1"/>
      <p:bldP spid="51" grpId="0"/>
      <p:bldP spid="52" grpId="0"/>
      <p:bldP spid="53" grpId="0"/>
      <p:bldP spid="54" grpId="0" animBg="1"/>
      <p:bldP spid="55" grpId="0" animBg="1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927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9618"/>
            <a:ext cx="648072" cy="6480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07177" y="997642"/>
            <a:ext cx="4032448" cy="41931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-13104" y="2894680"/>
            <a:ext cx="1331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2420888"/>
            <a:ext cx="1331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게시판 클릭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8861" y="997642"/>
            <a:ext cx="4217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Home </a:t>
            </a:r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사진 숙소 국내 해외 고객센터 </a:t>
            </a:r>
            <a:r>
              <a:rPr lang="ko-KR" altLang="en-US" sz="1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로그인부분</a:t>
            </a:r>
            <a:endParaRPr lang="en-US" altLang="ko-KR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292532" y="1290624"/>
            <a:ext cx="4047093" cy="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915604" y="1952836"/>
            <a:ext cx="2952328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52238" y="1412776"/>
            <a:ext cx="881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게시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판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6578" y="1952838"/>
            <a:ext cx="295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호</a:t>
            </a:r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</a:t>
            </a:r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글쓴이 등록일  조회</a:t>
            </a:r>
            <a:endParaRPr lang="en-US" altLang="ko-KR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52476" y="4077072"/>
            <a:ext cx="1910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게시판 페이지 번호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18536" y="4684062"/>
            <a:ext cx="2012917" cy="506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footer</a:t>
            </a:r>
            <a:r>
              <a:rPr lang="ko-KR" altLang="en-US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부분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31453" y="4685843"/>
            <a:ext cx="2023547" cy="506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916578" y="2239206"/>
            <a:ext cx="2951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28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 animBg="1"/>
      <p:bldP spid="13" grpId="0"/>
      <p:bldP spid="17" grpId="0"/>
      <p:bldP spid="18" grpId="0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927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9618"/>
            <a:ext cx="648072" cy="6480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24994" y="999422"/>
            <a:ext cx="4032448" cy="41931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-13104" y="2759442"/>
            <a:ext cx="23234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" y="2420888"/>
            <a:ext cx="2336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항</a:t>
            </a: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클릭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16678" y="997641"/>
            <a:ext cx="4217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Home </a:t>
            </a:r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사진 숙소 국내 해외 고객센터 </a:t>
            </a:r>
            <a:r>
              <a:rPr lang="ko-KR" altLang="en-US" sz="1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로그인부분</a:t>
            </a:r>
            <a:endParaRPr lang="en-US" altLang="ko-KR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310349" y="1290623"/>
            <a:ext cx="4047093" cy="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933421" y="1952835"/>
            <a:ext cx="2952328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70055" y="1412775"/>
            <a:ext cx="1000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</a:t>
            </a:r>
            <a:r>
              <a:rPr lang="ko-KR" altLang="en-US" sz="16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항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34395" y="1952835"/>
            <a:ext cx="295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호</a:t>
            </a:r>
            <a:r>
              <a:rPr lang="en-US" altLang="ko-KR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 </a:t>
            </a:r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</a:t>
            </a:r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등록일 조회</a:t>
            </a:r>
            <a:endParaRPr lang="en-US" altLang="ko-KR" sz="1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65770" y="4077071"/>
            <a:ext cx="211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항</a:t>
            </a: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페이지 번호</a:t>
            </a:r>
            <a:endParaRPr lang="en-US" altLang="ko-KR" sz="1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36353" y="4684061"/>
            <a:ext cx="2012917" cy="506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footer</a:t>
            </a:r>
            <a:r>
              <a:rPr lang="ko-KR" altLang="en-US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부분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49270" y="4685842"/>
            <a:ext cx="2023547" cy="506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934395" y="2260612"/>
            <a:ext cx="2951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13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 animBg="1"/>
      <p:bldP spid="13" grpId="0"/>
      <p:bldP spid="17" grpId="0"/>
      <p:bldP spid="18" grpId="0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37" b="16546"/>
          <a:stretch/>
        </p:blipFill>
        <p:spPr>
          <a:xfrm>
            <a:off x="0" y="0"/>
            <a:ext cx="9144000" cy="4509120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3050214" y="4221088"/>
            <a:ext cx="5266202" cy="1599565"/>
            <a:chOff x="3050214" y="4221088"/>
            <a:chExt cx="5266202" cy="1599565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7831596" y="4221088"/>
              <a:ext cx="484820" cy="1584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3131840" y="5805264"/>
              <a:ext cx="46997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050214" y="5282044"/>
              <a:ext cx="3950822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900" b="1" spc="-5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05/ </a:t>
              </a:r>
              <a:r>
                <a:rPr lang="ko-KR" altLang="en-US" sz="2900" b="1" spc="-5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데이터베이스 설계</a:t>
              </a:r>
              <a:endParaRPr lang="ko-KR" altLang="en-US" sz="2900" b="1" spc="-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7164288" y="5620598"/>
              <a:ext cx="504056" cy="72008"/>
              <a:chOff x="8532440" y="2132856"/>
              <a:chExt cx="504056" cy="72008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8532440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8748464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8964488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770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927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9582"/>
            <a:ext cx="708144" cy="7081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7684" y="217432"/>
            <a:ext cx="333159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b="1" spc="-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데이터베이스 설계</a:t>
            </a:r>
            <a:endParaRPr lang="ko-KR" altLang="en-US" sz="3200" b="1" spc="-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9137"/>
            <a:ext cx="9144000" cy="413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5" t="12545"/>
          <a:stretch/>
        </p:blipFill>
        <p:spPr>
          <a:xfrm>
            <a:off x="-75414" y="20717"/>
            <a:ext cx="9219414" cy="472514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3087122" y="4221088"/>
            <a:ext cx="5229294" cy="1599565"/>
            <a:chOff x="3087122" y="4221088"/>
            <a:chExt cx="5229294" cy="1599565"/>
          </a:xfrm>
        </p:grpSpPr>
        <p:cxnSp>
          <p:nvCxnSpPr>
            <p:cNvPr id="6" name="직선 연결선 5"/>
            <p:cNvCxnSpPr/>
            <p:nvPr/>
          </p:nvCxnSpPr>
          <p:spPr>
            <a:xfrm flipH="1">
              <a:off x="7831596" y="4221088"/>
              <a:ext cx="484820" cy="1584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3131840" y="5805264"/>
              <a:ext cx="46997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087122" y="5282044"/>
              <a:ext cx="407716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900" b="1" spc="-5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06/ </a:t>
              </a:r>
              <a:r>
                <a:rPr lang="ko-KR" altLang="en-US" sz="2900" b="1" spc="-5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특별한 부분</a:t>
              </a:r>
              <a:endParaRPr lang="ko-KR" altLang="en-US" sz="2900" b="1" spc="-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7164288" y="5620598"/>
              <a:ext cx="504056" cy="72008"/>
              <a:chOff x="8532440" y="2132856"/>
              <a:chExt cx="504056" cy="72008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8532440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8748464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8964488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0" y="4488351"/>
            <a:ext cx="2412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Copyright</a:t>
            </a:r>
            <a:r>
              <a:rPr lang="ko-KR" altLang="en-US" sz="900" dirty="0" smtClean="0">
                <a:solidFill>
                  <a:schemeClr val="bg1"/>
                </a:solidFill>
              </a:rPr>
              <a:t>ⓒ</a:t>
            </a:r>
            <a:r>
              <a:rPr lang="en-US" altLang="ko-KR" sz="900" dirty="0" smtClean="0">
                <a:solidFill>
                  <a:schemeClr val="bg1"/>
                </a:solidFill>
              </a:rPr>
              <a:t> AQUA. All Rights Reserved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83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927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9582"/>
            <a:ext cx="708144" cy="7081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7684" y="217432"/>
            <a:ext cx="333159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b="1" spc="-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현재까지 진행 상황</a:t>
            </a:r>
            <a:endParaRPr lang="ko-KR" altLang="en-US" sz="3200" b="1" spc="-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492" y="1144741"/>
            <a:ext cx="7372350" cy="3752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51720" y="5373216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아쉽게도 구현은 하지 못했습니다 </a:t>
            </a:r>
            <a:r>
              <a:rPr lang="ko-KR" altLang="en-US" sz="28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ㅠㅠ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61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63"/>
          <a:stretch/>
        </p:blipFill>
        <p:spPr>
          <a:xfrm>
            <a:off x="0" y="0"/>
            <a:ext cx="9144000" cy="434575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105454" y="4221088"/>
            <a:ext cx="5210962" cy="1584176"/>
            <a:chOff x="3105454" y="4221088"/>
            <a:chExt cx="5210962" cy="1584176"/>
          </a:xfrm>
        </p:grpSpPr>
        <p:cxnSp>
          <p:nvCxnSpPr>
            <p:cNvPr id="8" name="직선 연결선 7"/>
            <p:cNvCxnSpPr/>
            <p:nvPr/>
          </p:nvCxnSpPr>
          <p:spPr>
            <a:xfrm flipH="1">
              <a:off x="7831596" y="4221088"/>
              <a:ext cx="484820" cy="1584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>
              <a:off x="3131840" y="5805264"/>
              <a:ext cx="46997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05454" y="5220489"/>
              <a:ext cx="309634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900" b="1" spc="-5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07/ </a:t>
              </a:r>
              <a:r>
                <a:rPr lang="ko-KR" altLang="en-US" sz="2900" b="1" spc="-5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계획 일정</a:t>
              </a:r>
              <a:endParaRPr lang="ko-KR" altLang="en-US" sz="2900" b="1" spc="-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7164288" y="5620598"/>
              <a:ext cx="504056" cy="72008"/>
              <a:chOff x="8532440" y="2132856"/>
              <a:chExt cx="504056" cy="72008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8532440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8748464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8964488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-508" y="4134272"/>
            <a:ext cx="2412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Copyright</a:t>
            </a:r>
            <a:r>
              <a:rPr lang="ko-KR" altLang="en-US" sz="900" dirty="0" smtClean="0">
                <a:solidFill>
                  <a:schemeClr val="bg1"/>
                </a:solidFill>
              </a:rPr>
              <a:t>ⓒ</a:t>
            </a:r>
            <a:r>
              <a:rPr lang="en-US" altLang="ko-KR" sz="900" dirty="0" smtClean="0">
                <a:solidFill>
                  <a:schemeClr val="bg1"/>
                </a:solidFill>
              </a:rPr>
              <a:t> AQUA. All Rights Reserved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45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직사각형 178"/>
          <p:cNvSpPr/>
          <p:nvPr/>
        </p:nvSpPr>
        <p:spPr>
          <a:xfrm>
            <a:off x="0" y="0"/>
            <a:ext cx="9144000" cy="927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911566" y="127089"/>
            <a:ext cx="311280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1" spc="-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 Title</a:t>
            </a:r>
            <a:endParaRPr lang="ko-KR" altLang="en-US" sz="3200" b="1" spc="-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1714260" y="1266546"/>
            <a:ext cx="5399765" cy="5491142"/>
            <a:chOff x="1659891" y="1268760"/>
            <a:chExt cx="5399765" cy="5491142"/>
          </a:xfrm>
        </p:grpSpPr>
        <p:grpSp>
          <p:nvGrpSpPr>
            <p:cNvPr id="169" name="그룹 168"/>
            <p:cNvGrpSpPr/>
            <p:nvPr/>
          </p:nvGrpSpPr>
          <p:grpSpPr>
            <a:xfrm>
              <a:off x="2411760" y="1772816"/>
              <a:ext cx="4104456" cy="4062397"/>
              <a:chOff x="2411760" y="1772816"/>
              <a:chExt cx="4104456" cy="4062397"/>
            </a:xfrm>
          </p:grpSpPr>
          <p:cxnSp>
            <p:nvCxnSpPr>
              <p:cNvPr id="155" name="직선 연결선 154"/>
              <p:cNvCxnSpPr/>
              <p:nvPr/>
            </p:nvCxnSpPr>
            <p:spPr>
              <a:xfrm>
                <a:off x="4267646" y="1772816"/>
                <a:ext cx="498633" cy="406239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 flipH="1">
                <a:off x="2411760" y="3428057"/>
                <a:ext cx="4104456" cy="64901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/>
              <p:cNvCxnSpPr/>
              <p:nvPr/>
            </p:nvCxnSpPr>
            <p:spPr>
              <a:xfrm flipH="1">
                <a:off x="3284773" y="2204864"/>
                <a:ext cx="2367348" cy="324036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 flipH="1" flipV="1">
                <a:off x="3147281" y="2322215"/>
                <a:ext cx="2792872" cy="297899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순서도: 연결자 136"/>
            <p:cNvSpPr/>
            <p:nvPr/>
          </p:nvSpPr>
          <p:spPr>
            <a:xfrm>
              <a:off x="2411760" y="1772816"/>
              <a:ext cx="4176464" cy="4104456"/>
            </a:xfrm>
            <a:prstGeom prst="flowChartConnector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순서도: 연결자 137"/>
            <p:cNvSpPr/>
            <p:nvPr/>
          </p:nvSpPr>
          <p:spPr>
            <a:xfrm>
              <a:off x="2284385" y="1268760"/>
              <a:ext cx="1983261" cy="1997691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12/10~13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사진 개발 작업 및 </a:t>
              </a:r>
              <a:endParaRPr lang="en-US" altLang="ko-KR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발표 준비</a:t>
              </a:r>
              <a:endParaRPr lang="ko-KR" altLang="en-US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139" name="순서도: 연결자 138"/>
            <p:cNvSpPr/>
            <p:nvPr/>
          </p:nvSpPr>
          <p:spPr>
            <a:xfrm>
              <a:off x="1659891" y="2833627"/>
              <a:ext cx="2052676" cy="2107541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12/06~09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숙소 개발 </a:t>
              </a:r>
              <a:endParaRPr lang="en-US" altLang="ko-KR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작업</a:t>
              </a:r>
              <a:endParaRPr lang="ko-KR" altLang="en-US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141" name="순서도: 연결자 140"/>
            <p:cNvSpPr/>
            <p:nvPr/>
          </p:nvSpPr>
          <p:spPr>
            <a:xfrm>
              <a:off x="2051721" y="4221088"/>
              <a:ext cx="2105870" cy="2234462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12/02~05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국내 해외</a:t>
              </a:r>
              <a:endParaRPr lang="en-US" altLang="ko-KR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개발 작업</a:t>
              </a:r>
              <a:endParaRPr lang="ko-KR" altLang="en-US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143" name="순서도: 연결자 142"/>
            <p:cNvSpPr/>
            <p:nvPr/>
          </p:nvSpPr>
          <p:spPr>
            <a:xfrm>
              <a:off x="3809796" y="4383637"/>
              <a:ext cx="2241750" cy="2376265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11/28~12/01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공지사항</a:t>
              </a:r>
              <a:endParaRPr lang="en-US" altLang="ko-KR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개발 작업</a:t>
              </a:r>
              <a:endParaRPr lang="ko-KR" altLang="en-US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145" name="순서도: 연결자 144"/>
            <p:cNvSpPr/>
            <p:nvPr/>
          </p:nvSpPr>
          <p:spPr>
            <a:xfrm>
              <a:off x="5237711" y="3424680"/>
              <a:ext cx="1821945" cy="2020544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11/21~27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게시판 </a:t>
              </a:r>
              <a:endParaRPr lang="en-US" altLang="ko-KR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개발 작업</a:t>
              </a:r>
              <a:endParaRPr lang="en-US" altLang="ko-KR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149" name="순서도: 연결자 148"/>
            <p:cNvSpPr/>
            <p:nvPr/>
          </p:nvSpPr>
          <p:spPr>
            <a:xfrm>
              <a:off x="5192569" y="1993688"/>
              <a:ext cx="1821945" cy="1679879"/>
            </a:xfrm>
            <a:prstGeom prst="flowChartConnector">
              <a:avLst/>
            </a:prstGeom>
            <a:solidFill>
              <a:schemeClr val="accent3">
                <a:lumMod val="40000"/>
                <a:lumOff val="6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11/17~20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웹 사이트 구조도 및 초기 작업</a:t>
              </a:r>
              <a:endParaRPr lang="ko-KR" altLang="en-US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151" name="순서도: 연결자 150"/>
            <p:cNvSpPr/>
            <p:nvPr/>
          </p:nvSpPr>
          <p:spPr>
            <a:xfrm>
              <a:off x="3809797" y="1268760"/>
              <a:ext cx="1842324" cy="1802414"/>
            </a:xfrm>
            <a:prstGeom prst="flowChartConnector">
              <a:avLst/>
            </a:prstGeom>
            <a:solidFill>
              <a:schemeClr val="bg2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11/16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중간발표</a:t>
              </a:r>
              <a:endParaRPr lang="ko-KR" altLang="en-US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899592" y="530148"/>
            <a:ext cx="31128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pc="-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일정 및 계획</a:t>
            </a:r>
            <a:endParaRPr lang="ko-KR" altLang="en-US" spc="-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80" name="그림 17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9618"/>
            <a:ext cx="648072" cy="648072"/>
          </a:xfrm>
          <a:prstGeom prst="rect">
            <a:avLst/>
          </a:prstGeom>
        </p:spPr>
      </p:pic>
      <p:pic>
        <p:nvPicPr>
          <p:cNvPr id="181" name="그림 180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403" y="3336245"/>
            <a:ext cx="1097759" cy="1045178"/>
          </a:xfrm>
          <a:prstGeom prst="rect">
            <a:avLst/>
          </a:prstGeom>
        </p:spPr>
      </p:pic>
      <p:sp>
        <p:nvSpPr>
          <p:cNvPr id="182" name="TextBox 181"/>
          <p:cNvSpPr txBox="1"/>
          <p:nvPr/>
        </p:nvSpPr>
        <p:spPr>
          <a:xfrm>
            <a:off x="6731732" y="668647"/>
            <a:ext cx="2412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Copyright</a:t>
            </a:r>
            <a:r>
              <a:rPr lang="ko-KR" altLang="en-US" sz="900" dirty="0" smtClean="0">
                <a:solidFill>
                  <a:schemeClr val="bg1"/>
                </a:solidFill>
              </a:rPr>
              <a:t>ⓒ</a:t>
            </a:r>
            <a:r>
              <a:rPr lang="en-US" altLang="ko-KR" sz="900" dirty="0" smtClean="0">
                <a:solidFill>
                  <a:schemeClr val="bg1"/>
                </a:solidFill>
              </a:rPr>
              <a:t> AQUA. All Rights Reserved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7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직사각형 178"/>
          <p:cNvSpPr/>
          <p:nvPr/>
        </p:nvSpPr>
        <p:spPr>
          <a:xfrm>
            <a:off x="0" y="0"/>
            <a:ext cx="9144000" cy="927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911566" y="127089"/>
            <a:ext cx="311280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1" spc="-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 Title</a:t>
            </a:r>
            <a:endParaRPr lang="ko-KR" altLang="en-US" sz="3200" b="1" spc="-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1455744" y="1366637"/>
            <a:ext cx="5940008" cy="5060827"/>
            <a:chOff x="1383737" y="1272149"/>
            <a:chExt cx="5940008" cy="5060827"/>
          </a:xfrm>
        </p:grpSpPr>
        <p:grpSp>
          <p:nvGrpSpPr>
            <p:cNvPr id="169" name="그룹 168"/>
            <p:cNvGrpSpPr/>
            <p:nvPr/>
          </p:nvGrpSpPr>
          <p:grpSpPr>
            <a:xfrm>
              <a:off x="2411760" y="1772816"/>
              <a:ext cx="4104456" cy="4062397"/>
              <a:chOff x="2411760" y="1772816"/>
              <a:chExt cx="4104456" cy="4062397"/>
            </a:xfrm>
          </p:grpSpPr>
          <p:cxnSp>
            <p:nvCxnSpPr>
              <p:cNvPr id="155" name="직선 연결선 154"/>
              <p:cNvCxnSpPr/>
              <p:nvPr/>
            </p:nvCxnSpPr>
            <p:spPr>
              <a:xfrm>
                <a:off x="4267646" y="1772816"/>
                <a:ext cx="498633" cy="406239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 flipH="1">
                <a:off x="2411760" y="3428057"/>
                <a:ext cx="4104456" cy="64901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/>
              <p:cNvCxnSpPr/>
              <p:nvPr/>
            </p:nvCxnSpPr>
            <p:spPr>
              <a:xfrm flipH="1">
                <a:off x="3284773" y="2204864"/>
                <a:ext cx="2367348" cy="324036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 flipH="1" flipV="1">
                <a:off x="3147281" y="2322215"/>
                <a:ext cx="2792872" cy="297899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순서도: 연결자 136"/>
            <p:cNvSpPr/>
            <p:nvPr/>
          </p:nvSpPr>
          <p:spPr>
            <a:xfrm>
              <a:off x="2411760" y="1772816"/>
              <a:ext cx="4176464" cy="4104456"/>
            </a:xfrm>
            <a:prstGeom prst="flowChartConnector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순서도: 연결자 140"/>
            <p:cNvSpPr/>
            <p:nvPr/>
          </p:nvSpPr>
          <p:spPr>
            <a:xfrm>
              <a:off x="1383737" y="2704151"/>
              <a:ext cx="2451911" cy="2642358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12/05~14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3</a:t>
              </a:r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차 코딩 및 </a:t>
              </a:r>
              <a:endParaRPr lang="en-US" altLang="ko-KR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마무리</a:t>
              </a:r>
              <a:endParaRPr lang="en-US" altLang="ko-KR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공지사항 및 </a:t>
              </a:r>
              <a:endParaRPr lang="en-US" altLang="ko-KR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국내</a:t>
              </a:r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,</a:t>
              </a:r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해외 개발</a:t>
              </a:r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)</a:t>
              </a:r>
            </a:p>
          </p:txBody>
        </p:sp>
        <p:sp>
          <p:nvSpPr>
            <p:cNvPr id="143" name="순서도: 연결자 142"/>
            <p:cNvSpPr/>
            <p:nvPr/>
          </p:nvSpPr>
          <p:spPr>
            <a:xfrm>
              <a:off x="3275755" y="3956711"/>
              <a:ext cx="2293275" cy="2376265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11/27~12/04</a:t>
              </a:r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게시판 </a:t>
              </a:r>
              <a:endParaRPr lang="en-US" altLang="ko-KR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개발 작업</a:t>
              </a:r>
              <a:endParaRPr lang="en-US" altLang="ko-KR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145" name="순서도: 연결자 144"/>
            <p:cNvSpPr/>
            <p:nvPr/>
          </p:nvSpPr>
          <p:spPr>
            <a:xfrm>
              <a:off x="5237711" y="3424680"/>
              <a:ext cx="2086034" cy="2020544"/>
            </a:xfrm>
            <a:prstGeom prst="flowChartConnector">
              <a:avLst/>
            </a:prstGeom>
            <a:solidFill>
              <a:schemeClr val="accent1">
                <a:lumMod val="40000"/>
                <a:lumOff val="6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11/`8~26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1</a:t>
              </a:r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차 코딩</a:t>
              </a:r>
              <a:endParaRPr lang="en-US" altLang="ko-KR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웹 사이트 구조도 및 </a:t>
              </a:r>
              <a:endParaRPr lang="en-US" altLang="ko-KR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초기 작업</a:t>
              </a:r>
              <a:endParaRPr lang="en-US" altLang="ko-KR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149" name="순서도: 연결자 148"/>
            <p:cNvSpPr/>
            <p:nvPr/>
          </p:nvSpPr>
          <p:spPr>
            <a:xfrm>
              <a:off x="4946835" y="1501469"/>
              <a:ext cx="2196899" cy="2166238"/>
            </a:xfrm>
            <a:prstGeom prst="flowChartConnector">
              <a:avLst/>
            </a:prstGeom>
            <a:solidFill>
              <a:schemeClr val="accent3">
                <a:lumMod val="40000"/>
                <a:lumOff val="6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11/16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중간 발표</a:t>
              </a:r>
              <a:endParaRPr lang="en-US" altLang="ko-KR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151" name="순서도: 연결자 150"/>
            <p:cNvSpPr/>
            <p:nvPr/>
          </p:nvSpPr>
          <p:spPr>
            <a:xfrm>
              <a:off x="2967270" y="1272149"/>
              <a:ext cx="2350010" cy="2252514"/>
            </a:xfrm>
            <a:prstGeom prst="flowChartConnector">
              <a:avLst/>
            </a:prstGeom>
            <a:solidFill>
              <a:schemeClr val="bg2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11/05~07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주제 선정</a:t>
              </a:r>
              <a:endParaRPr lang="ko-KR" altLang="en-US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899592" y="530148"/>
            <a:ext cx="31128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pc="-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일정 및 계획</a:t>
            </a:r>
            <a:endParaRPr lang="ko-KR" altLang="en-US" spc="-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80" name="그림 17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9618"/>
            <a:ext cx="648072" cy="648072"/>
          </a:xfrm>
          <a:prstGeom prst="rect">
            <a:avLst/>
          </a:prstGeom>
        </p:spPr>
      </p:pic>
      <p:pic>
        <p:nvPicPr>
          <p:cNvPr id="181" name="그림 180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403" y="3336245"/>
            <a:ext cx="1097759" cy="1045178"/>
          </a:xfrm>
          <a:prstGeom prst="rect">
            <a:avLst/>
          </a:prstGeom>
        </p:spPr>
      </p:pic>
      <p:sp>
        <p:nvSpPr>
          <p:cNvPr id="182" name="TextBox 181"/>
          <p:cNvSpPr txBox="1"/>
          <p:nvPr/>
        </p:nvSpPr>
        <p:spPr>
          <a:xfrm>
            <a:off x="6731732" y="668647"/>
            <a:ext cx="2412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Copyright</a:t>
            </a:r>
            <a:r>
              <a:rPr lang="ko-KR" altLang="en-US" sz="900" dirty="0" smtClean="0">
                <a:solidFill>
                  <a:schemeClr val="bg1"/>
                </a:solidFill>
              </a:rPr>
              <a:t>ⓒ</a:t>
            </a:r>
            <a:r>
              <a:rPr lang="en-US" altLang="ko-KR" sz="900" dirty="0" smtClean="0">
                <a:solidFill>
                  <a:schemeClr val="bg1"/>
                </a:solidFill>
              </a:rPr>
              <a:t> AQUA. All Rights Reserved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28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952" y="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ko-KR" altLang="en-US" sz="36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77" y="0"/>
            <a:ext cx="2861585" cy="235013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" y="4605881"/>
            <a:ext cx="2846091" cy="225447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77" y="2350134"/>
            <a:ext cx="2861585" cy="2249635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6984268" y="6622311"/>
            <a:ext cx="2412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Copyright</a:t>
            </a:r>
            <a:r>
              <a:rPr lang="ko-KR" altLang="en-US" sz="900" dirty="0" smtClean="0">
                <a:solidFill>
                  <a:schemeClr val="bg1"/>
                </a:solidFill>
              </a:rPr>
              <a:t>ⓒ</a:t>
            </a:r>
            <a:r>
              <a:rPr lang="en-US" altLang="ko-KR" sz="900" dirty="0" smtClean="0">
                <a:solidFill>
                  <a:schemeClr val="bg1"/>
                </a:solidFill>
              </a:rPr>
              <a:t> AQUA. All Rights Reserved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사각형: 둥근 모서리 12">
            <a:extLst>
              <a:ext uri="{FF2B5EF4-FFF2-40B4-BE49-F238E27FC236}">
                <a16:creationId xmlns:a16="http://schemas.microsoft.com/office/drawing/2014/main" id="{7D23181E-F229-4DEA-BC45-F038DE80BE74}"/>
              </a:ext>
            </a:extLst>
          </p:cNvPr>
          <p:cNvSpPr/>
          <p:nvPr/>
        </p:nvSpPr>
        <p:spPr>
          <a:xfrm>
            <a:off x="3201349" y="793428"/>
            <a:ext cx="4792977" cy="594903"/>
          </a:xfrm>
          <a:prstGeom prst="roundRect">
            <a:avLst>
              <a:gd name="adj" fmla="val 2784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b="1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웹 사이트 개발 목적</a:t>
            </a:r>
            <a:endParaRPr lang="en-US" altLang="ko-KR" sz="3200" b="1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2" name="사각형: 둥근 모서리 12">
            <a:extLst>
              <a:ext uri="{FF2B5EF4-FFF2-40B4-BE49-F238E27FC236}">
                <a16:creationId xmlns:a16="http://schemas.microsoft.com/office/drawing/2014/main" id="{7D23181E-F229-4DEA-BC45-F038DE80BE74}"/>
              </a:ext>
            </a:extLst>
          </p:cNvPr>
          <p:cNvSpPr/>
          <p:nvPr/>
        </p:nvSpPr>
        <p:spPr>
          <a:xfrm>
            <a:off x="3201349" y="1599134"/>
            <a:ext cx="4792977" cy="594903"/>
          </a:xfrm>
          <a:prstGeom prst="roundRect">
            <a:avLst>
              <a:gd name="adj" fmla="val 2784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2. </a:t>
            </a:r>
            <a:r>
              <a:rPr lang="ko-KR" altLang="en-US" sz="3200" b="1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현 사이트와 차이점</a:t>
            </a:r>
            <a:endParaRPr lang="en-US" altLang="ko-KR" sz="3200" b="1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3" name="사각형: 둥근 모서리 12">
            <a:extLst>
              <a:ext uri="{FF2B5EF4-FFF2-40B4-BE49-F238E27FC236}">
                <a16:creationId xmlns:a16="http://schemas.microsoft.com/office/drawing/2014/main" id="{7D23181E-F229-4DEA-BC45-F038DE80BE74}"/>
              </a:ext>
            </a:extLst>
          </p:cNvPr>
          <p:cNvSpPr/>
          <p:nvPr/>
        </p:nvSpPr>
        <p:spPr>
          <a:xfrm>
            <a:off x="3201348" y="2419581"/>
            <a:ext cx="4792977" cy="594903"/>
          </a:xfrm>
          <a:prstGeom prst="roundRect">
            <a:avLst>
              <a:gd name="adj" fmla="val 2784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3. </a:t>
            </a:r>
            <a:r>
              <a:rPr lang="ko-KR" altLang="en-US" sz="3200" b="1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개발 환경</a:t>
            </a:r>
            <a:endParaRPr lang="en-US" altLang="ko-KR" sz="3200" b="1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2" name="사각형: 둥근 모서리 12">
            <a:extLst>
              <a:ext uri="{FF2B5EF4-FFF2-40B4-BE49-F238E27FC236}">
                <a16:creationId xmlns:a16="http://schemas.microsoft.com/office/drawing/2014/main" id="{7D23181E-F229-4DEA-BC45-F038DE80BE74}"/>
              </a:ext>
            </a:extLst>
          </p:cNvPr>
          <p:cNvSpPr/>
          <p:nvPr/>
        </p:nvSpPr>
        <p:spPr>
          <a:xfrm>
            <a:off x="3201347" y="3196519"/>
            <a:ext cx="4792977" cy="594903"/>
          </a:xfrm>
          <a:prstGeom prst="roundRect">
            <a:avLst>
              <a:gd name="adj" fmla="val 2784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4. </a:t>
            </a:r>
            <a:r>
              <a:rPr lang="ko-KR" altLang="en-US" sz="3200" b="1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웹 사이트 구조도</a:t>
            </a:r>
            <a:endParaRPr lang="en-US" altLang="ko-KR" sz="3200" b="1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3" name="사각형: 둥근 모서리 12">
            <a:extLst>
              <a:ext uri="{FF2B5EF4-FFF2-40B4-BE49-F238E27FC236}">
                <a16:creationId xmlns:a16="http://schemas.microsoft.com/office/drawing/2014/main" id="{7D23181E-F229-4DEA-BC45-F038DE80BE74}"/>
              </a:ext>
            </a:extLst>
          </p:cNvPr>
          <p:cNvSpPr/>
          <p:nvPr/>
        </p:nvSpPr>
        <p:spPr>
          <a:xfrm>
            <a:off x="3201347" y="4002225"/>
            <a:ext cx="4792977" cy="594903"/>
          </a:xfrm>
          <a:prstGeom prst="roundRect">
            <a:avLst>
              <a:gd name="adj" fmla="val 2784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5. </a:t>
            </a:r>
            <a:r>
              <a:rPr lang="ko-KR" altLang="en-US" sz="3200" b="1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데이터 베이스 설계</a:t>
            </a:r>
            <a:endParaRPr lang="en-US" altLang="ko-KR" sz="3200" b="1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4" name="사각형: 둥근 모서리 12">
            <a:extLst>
              <a:ext uri="{FF2B5EF4-FFF2-40B4-BE49-F238E27FC236}">
                <a16:creationId xmlns:a16="http://schemas.microsoft.com/office/drawing/2014/main" id="{7D23181E-F229-4DEA-BC45-F038DE80BE74}"/>
              </a:ext>
            </a:extLst>
          </p:cNvPr>
          <p:cNvSpPr/>
          <p:nvPr/>
        </p:nvSpPr>
        <p:spPr>
          <a:xfrm>
            <a:off x="3201346" y="4845630"/>
            <a:ext cx="4792977" cy="594903"/>
          </a:xfrm>
          <a:prstGeom prst="roundRect">
            <a:avLst>
              <a:gd name="adj" fmla="val 2784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6. </a:t>
            </a:r>
            <a:r>
              <a:rPr lang="ko-KR" altLang="en-US" sz="3200" b="1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특별한 부분</a:t>
            </a:r>
            <a:endParaRPr lang="en-US" altLang="ko-KR" sz="3200" b="1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5" name="사각형: 둥근 모서리 12">
            <a:extLst>
              <a:ext uri="{FF2B5EF4-FFF2-40B4-BE49-F238E27FC236}">
                <a16:creationId xmlns:a16="http://schemas.microsoft.com/office/drawing/2014/main" id="{7D23181E-F229-4DEA-BC45-F038DE80BE74}"/>
              </a:ext>
            </a:extLst>
          </p:cNvPr>
          <p:cNvSpPr/>
          <p:nvPr/>
        </p:nvSpPr>
        <p:spPr>
          <a:xfrm>
            <a:off x="3201346" y="5697260"/>
            <a:ext cx="4792977" cy="594903"/>
          </a:xfrm>
          <a:prstGeom prst="roundRect">
            <a:avLst>
              <a:gd name="adj" fmla="val 2784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7. </a:t>
            </a:r>
            <a:r>
              <a:rPr lang="ko-KR" altLang="en-US" sz="3200" b="1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계획 일정</a:t>
            </a:r>
            <a:endParaRPr lang="en-US" altLang="ko-KR" sz="3200" b="1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82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2" grpId="0" animBg="1"/>
      <p:bldP spid="53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927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217432"/>
            <a:ext cx="36724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1" spc="-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200" b="1" spc="-100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느낀점</a:t>
            </a:r>
            <a:endParaRPr lang="ko-KR" altLang="en-US" sz="3200" b="1" spc="-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9618"/>
            <a:ext cx="648072" cy="6480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1916832"/>
            <a:ext cx="92368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..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이번 프로젝트도 스스로 부족한 부분들도 많았지만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</a:p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다른 프로젝트도 있어서 시간을 많이 투자하지 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못했다는 것이 정말 아쉽다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항상 종강 이후 조금이라도 공부했는데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이번에도 어쩔 수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없이 방학 때 공부해야겠다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916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47864" y="3009146"/>
            <a:ext cx="1872210" cy="707886"/>
            <a:chOff x="3580522" y="2715633"/>
            <a:chExt cx="1982340" cy="825150"/>
          </a:xfrm>
        </p:grpSpPr>
        <p:sp>
          <p:nvSpPr>
            <p:cNvPr id="3" name="직사각형 2"/>
            <p:cNvSpPr/>
            <p:nvPr/>
          </p:nvSpPr>
          <p:spPr>
            <a:xfrm>
              <a:off x="3580522" y="2854311"/>
              <a:ext cx="1982340" cy="60343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809254" y="2715633"/>
              <a:ext cx="1753608" cy="825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Q&amp;A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771800" y="2381979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1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 you</a:t>
            </a:r>
            <a:endParaRPr lang="ko-KR" altLang="en-US" sz="4800" b="1" spc="-1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2276872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386104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6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37" b="16546"/>
          <a:stretch/>
        </p:blipFill>
        <p:spPr>
          <a:xfrm>
            <a:off x="0" y="0"/>
            <a:ext cx="9144000" cy="4509120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3050214" y="4221088"/>
            <a:ext cx="5266202" cy="1599565"/>
            <a:chOff x="3050214" y="4221088"/>
            <a:chExt cx="5266202" cy="1599565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7831596" y="4221088"/>
              <a:ext cx="484820" cy="1584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3131840" y="5805264"/>
              <a:ext cx="46997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050214" y="5282044"/>
              <a:ext cx="4402106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900" b="1" spc="-5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01/ </a:t>
              </a:r>
              <a:r>
                <a:rPr lang="ko-KR" altLang="en-US" sz="2900" b="1" spc="-5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웹 사이트 개발 목적</a:t>
              </a:r>
              <a:endParaRPr lang="ko-KR" altLang="en-US" sz="2900" b="1" spc="-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7164288" y="5620598"/>
              <a:ext cx="504056" cy="72008"/>
              <a:chOff x="8532440" y="2132856"/>
              <a:chExt cx="504056" cy="72008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8532440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8748464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8964488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26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927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197947"/>
            <a:ext cx="36724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b="1" spc="-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웹 사이트 개발 목적</a:t>
            </a:r>
            <a:endParaRPr lang="ko-KR" altLang="en-US" sz="3200" b="1" spc="-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5" y="123832"/>
            <a:ext cx="608694" cy="6406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252" y="1268760"/>
            <a:ext cx="92942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학기 때 가평 여행 블로그 사이트를 만들었는데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</a:p>
          <a:p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DB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많은 시간을 투자해서 하고 싶었던 기능들을 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구현하지 못한 것이 많이 아쉬웠다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그래서 좀 더 확장하여 간단한 여행 투어 및 본인이 다녀온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여행 정보들을 공유하는 블로그 사이트를 만들고 싶어서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개발하고자 한다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233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5" t="12545"/>
          <a:stretch/>
        </p:blipFill>
        <p:spPr>
          <a:xfrm>
            <a:off x="-75414" y="20717"/>
            <a:ext cx="9219414" cy="472514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3087122" y="4221088"/>
            <a:ext cx="5229294" cy="1599565"/>
            <a:chOff x="3087122" y="4221088"/>
            <a:chExt cx="5229294" cy="1599565"/>
          </a:xfrm>
        </p:grpSpPr>
        <p:cxnSp>
          <p:nvCxnSpPr>
            <p:cNvPr id="6" name="직선 연결선 5"/>
            <p:cNvCxnSpPr/>
            <p:nvPr/>
          </p:nvCxnSpPr>
          <p:spPr>
            <a:xfrm flipH="1">
              <a:off x="7831596" y="4221088"/>
              <a:ext cx="484820" cy="1584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3131840" y="5805264"/>
              <a:ext cx="46997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087122" y="5282044"/>
              <a:ext cx="414917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900" b="1" spc="-5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02/ </a:t>
              </a:r>
              <a:r>
                <a:rPr lang="ko-KR" altLang="en-US" sz="2900" b="1" spc="-5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현 사이트와 차이점</a:t>
              </a:r>
              <a:endParaRPr lang="ko-KR" altLang="en-US" sz="2900" b="1" spc="-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7164288" y="5620598"/>
              <a:ext cx="504056" cy="72008"/>
              <a:chOff x="8532440" y="2132856"/>
              <a:chExt cx="504056" cy="72008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8532440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8748464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8964488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0" y="4488351"/>
            <a:ext cx="2412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Copyright</a:t>
            </a:r>
            <a:r>
              <a:rPr lang="ko-KR" altLang="en-US" sz="900" dirty="0" smtClean="0">
                <a:solidFill>
                  <a:schemeClr val="bg1"/>
                </a:solidFill>
              </a:rPr>
              <a:t>ⓒ</a:t>
            </a:r>
            <a:r>
              <a:rPr lang="en-US" altLang="ko-KR" sz="900" dirty="0" smtClean="0">
                <a:solidFill>
                  <a:schemeClr val="bg1"/>
                </a:solidFill>
              </a:rPr>
              <a:t> AQUA. All Rights Reserved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24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927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217432"/>
            <a:ext cx="36724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b="1" spc="-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 사이트와 차이점</a:t>
            </a:r>
            <a:endParaRPr lang="ko-KR" altLang="en-US" sz="3200" b="1" spc="-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9618"/>
            <a:ext cx="648072" cy="6480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683" y="1445981"/>
            <a:ext cx="90563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기존의 여행 투어 사이트는 사람들이 가고자 하는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여행지의 자세하고 정확한 정보를 알 수도 없고 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사진들을 볼 수 있는 부분이 많이 미흡해서 항상 아쉬웠다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그래서 사람들이 직접 가서 찍은 사진과 여행 정보를 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공유하는 블로그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간단한 여행 투어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사이트를 제공하는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사이트를 만들려고 한다</a:t>
            </a:r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774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63"/>
          <a:stretch/>
        </p:blipFill>
        <p:spPr>
          <a:xfrm>
            <a:off x="0" y="0"/>
            <a:ext cx="9144000" cy="434575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105454" y="4221088"/>
            <a:ext cx="5210962" cy="1584176"/>
            <a:chOff x="3105454" y="4221088"/>
            <a:chExt cx="5210962" cy="1584176"/>
          </a:xfrm>
        </p:grpSpPr>
        <p:cxnSp>
          <p:nvCxnSpPr>
            <p:cNvPr id="8" name="직선 연결선 7"/>
            <p:cNvCxnSpPr/>
            <p:nvPr/>
          </p:nvCxnSpPr>
          <p:spPr>
            <a:xfrm flipH="1">
              <a:off x="7831596" y="4221088"/>
              <a:ext cx="484820" cy="1584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>
              <a:off x="3131840" y="5805264"/>
              <a:ext cx="46997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05454" y="5220489"/>
              <a:ext cx="309634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900" b="1" spc="-5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03/ </a:t>
              </a:r>
              <a:r>
                <a:rPr lang="ko-KR" altLang="en-US" sz="2900" b="1" spc="-5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개발 환경</a:t>
              </a:r>
              <a:endParaRPr lang="ko-KR" altLang="en-US" sz="2900" b="1" spc="-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7164288" y="5620598"/>
              <a:ext cx="504056" cy="72008"/>
              <a:chOff x="8532440" y="2132856"/>
              <a:chExt cx="504056" cy="72008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8532440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8748464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8964488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-508" y="4134272"/>
            <a:ext cx="2412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Copyright</a:t>
            </a:r>
            <a:r>
              <a:rPr lang="ko-KR" altLang="en-US" sz="900" dirty="0" smtClean="0">
                <a:solidFill>
                  <a:schemeClr val="bg1"/>
                </a:solidFill>
              </a:rPr>
              <a:t>ⓒ</a:t>
            </a:r>
            <a:r>
              <a:rPr lang="en-US" altLang="ko-KR" sz="900" dirty="0" smtClean="0">
                <a:solidFill>
                  <a:schemeClr val="bg1"/>
                </a:solidFill>
              </a:rPr>
              <a:t> AQUA. All Rights Reserved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9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927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9582"/>
            <a:ext cx="708144" cy="7081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746" y="217432"/>
            <a:ext cx="311280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b="1" spc="-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환경</a:t>
            </a:r>
            <a:endParaRPr lang="ko-KR" altLang="en-US" sz="3200" b="1" spc="-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2599" y="1537387"/>
            <a:ext cx="26642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윈도우</a:t>
            </a:r>
            <a:r>
              <a:rPr lang="en-US" altLang="ko-KR" sz="2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10Home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035158"/>
            <a:ext cx="1224136" cy="14969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2829619"/>
            <a:ext cx="1224136" cy="13681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82599" y="3313636"/>
            <a:ext cx="26642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아파치 </a:t>
            </a:r>
            <a:r>
              <a:rPr lang="ko-KR" altLang="en-US" sz="2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톰캣</a:t>
            </a:r>
            <a:endParaRPr lang="en-US" altLang="ko-KR" sz="2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4" y="4405582"/>
            <a:ext cx="1224136" cy="13694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82599" y="4813665"/>
            <a:ext cx="12451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자바빈</a:t>
            </a:r>
            <a:endParaRPr lang="en-US" altLang="ko-KR" sz="2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4829" y="1195291"/>
            <a:ext cx="2520280" cy="9911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81690" y="1537386"/>
            <a:ext cx="16206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이클립스</a:t>
            </a:r>
            <a:endParaRPr lang="en-US" altLang="ko-KR" sz="2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4240" y="2659484"/>
            <a:ext cx="2450869" cy="136281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75145" y="3094671"/>
            <a:ext cx="16206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 SQL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75145" y="4768160"/>
            <a:ext cx="10652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MVC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36550" y="6227908"/>
            <a:ext cx="16206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6893" y="4253697"/>
            <a:ext cx="2428215" cy="152137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036513" y="5335990"/>
            <a:ext cx="10652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algn="ctr"/>
            <a:r>
              <a:rPr lang="en-US" altLang="ko-KR" sz="2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algn="ctr"/>
            <a:r>
              <a:rPr lang="en-US" altLang="ko-KR" sz="2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en-US" altLang="ko-KR" sz="26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28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3" grpId="0"/>
      <p:bldP spid="15" grpId="0"/>
      <p:bldP spid="17" grpId="0"/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3"/>
          <a:stretch/>
        </p:blipFill>
        <p:spPr>
          <a:xfrm>
            <a:off x="13389" y="-1328"/>
            <a:ext cx="9144000" cy="475032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3049264" y="4221088"/>
            <a:ext cx="5267152" cy="1584176"/>
            <a:chOff x="3049264" y="4221088"/>
            <a:chExt cx="5267152" cy="1584176"/>
          </a:xfrm>
        </p:grpSpPr>
        <p:cxnSp>
          <p:nvCxnSpPr>
            <p:cNvPr id="4" name="직선 연결선 3"/>
            <p:cNvCxnSpPr/>
            <p:nvPr/>
          </p:nvCxnSpPr>
          <p:spPr>
            <a:xfrm flipH="1">
              <a:off x="7831596" y="4221088"/>
              <a:ext cx="484820" cy="15841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>
              <a:off x="3131840" y="5805264"/>
              <a:ext cx="46997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049264" y="5220489"/>
              <a:ext cx="3735748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900" b="1" spc="-5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04/ </a:t>
              </a:r>
              <a:r>
                <a:rPr lang="ko-KR" altLang="en-US" sz="2900" b="1" spc="-5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웹 사이트 구조도</a:t>
              </a:r>
              <a:endParaRPr lang="ko-KR" altLang="en-US" sz="2900" b="1" spc="-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7164288" y="5620598"/>
              <a:ext cx="504056" cy="72008"/>
              <a:chOff x="8532440" y="2132856"/>
              <a:chExt cx="504056" cy="72008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8532440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8748464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8964488" y="2132856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-3473" y="4518163"/>
            <a:ext cx="2412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Copyright</a:t>
            </a:r>
            <a:r>
              <a:rPr lang="ko-KR" altLang="en-US" sz="900" dirty="0" smtClean="0">
                <a:solidFill>
                  <a:schemeClr val="bg1"/>
                </a:solidFill>
              </a:rPr>
              <a:t>ⓒ</a:t>
            </a:r>
            <a:r>
              <a:rPr lang="en-US" altLang="ko-KR" sz="900" dirty="0" smtClean="0">
                <a:solidFill>
                  <a:schemeClr val="bg1"/>
                </a:solidFill>
              </a:rPr>
              <a:t> AQUA. All Rights Reserved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3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480</Words>
  <Application>Microsoft Office PowerPoint</Application>
  <PresentationFormat>화면 슬라이드 쇼(4:3)</PresentationFormat>
  <Paragraphs>145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배달의민족 도현</vt:lpstr>
      <vt:lpstr>08서울한강체 L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Jay</dc:creator>
  <cp:lastModifiedBy>김 은택</cp:lastModifiedBy>
  <cp:revision>55</cp:revision>
  <dcterms:created xsi:type="dcterms:W3CDTF">2014-05-23T01:53:18Z</dcterms:created>
  <dcterms:modified xsi:type="dcterms:W3CDTF">2018-12-14T04:59:13Z</dcterms:modified>
</cp:coreProperties>
</file>