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7"/>
    <a:srgbClr val="FFD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7BC4-848C-445B-92E2-1B7B252F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0F8AA-9329-461D-BFB5-C4321E63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062C0-2A52-4107-A808-646D2347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029C8-98AD-418C-9628-C438249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44A3-09D2-4F39-B37D-C75C663E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FF6B0-DF81-47B7-B28D-1EEE1429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1BA6F-CAC8-47E4-A01A-B7C26CA4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E0704-B36F-4C6C-B3A3-14EA853C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C6D89-A039-4E46-B34F-00B8084B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0A5F7-2336-47EF-BCC1-637B675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0C5CA-3C9C-4B39-9C60-197E969B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FD77D-1A24-4273-897D-2270B4E6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C92EA-B8ED-407B-B97C-F5464A41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A168-4092-4CD0-8669-750A4669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BA8C9-2989-4773-84F6-540F553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C3F2-6D01-408B-95BA-8032472F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C70C-4197-45C0-8983-A6F7DE45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270C-2994-4C75-B7F3-7FBF988A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B5A7-9E53-4D00-AF75-3777F8F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013E-0CDD-40B2-BEE3-192FE58B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7CB8-91AC-4984-BBDD-9BE7B33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5A92B-73D8-4C37-8997-FB0F718E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3E89B-46E3-4FC8-9F43-B175E8C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7BC8-1B9A-4F27-B063-FE0E41A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7C15-7DF4-422D-A30F-79CD793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D5F3-5EB4-4CDB-9469-F2F83D3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657F-D014-4EF8-B74D-A0517790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795BA-72BC-455C-9D07-AA8A298B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D2F7C-5028-4719-87F7-A353548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638AD-CF80-44AF-929D-5DE52B8D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CFCD-2FCA-42DC-8B02-D96947FC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D7EEF-BBCE-4456-BDD3-7813BCC0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6FDF-0389-42CA-9EFD-F8AFAE87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70045-F689-4274-869B-61AC34E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005E2-E6A7-401C-9389-343D7C24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80674-B587-4FB7-92D4-E74A179F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040B1-B948-416A-AA71-AF3D50B5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F954D-EEAF-42E8-8C04-F4B4C63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E70FA-F6F1-4D69-ACA0-546A93D3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97548-8C7F-4A75-812C-209AD845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DE64BF-1D3F-4DE4-987A-DE12718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D9D2E-A807-4B83-BA4F-A02A0B82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AADFD-75CE-42C9-B500-3D92B9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8A96F-2A77-40A5-9D79-4A3016D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9A24B-8B7C-4FEA-B1FE-42FC1DBF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68FF9-E9C3-43EF-86E2-777A8BC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5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B377-D4A4-4EFC-85EF-C3979BE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D708A-D613-4BDE-9EA0-6BF585FD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18F7A-F67A-412E-AEA9-4BA213BF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2A014-D35E-4556-8E6E-574C3DB7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D489-DCC1-478F-B398-EE5F021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23F68-9326-4185-9086-CF765B1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8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CA76-81A5-4ED8-96DD-E2E5E98F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F087C-3F1E-4521-AC68-61DA1A2F0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A363B-C6AC-4410-8D28-61D1116C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176F1-66F4-4DFB-8E03-BE2EC66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51F7B-51C8-4935-B090-F0E1597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19627-41B6-4D36-88C0-CC537AA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9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17577-9A56-4F44-B5B6-1EB408A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FAA4C-695E-4080-8C00-B612ADCB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EF9BC-E341-43E9-AEE6-1A7D2FD8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77401-8F02-4019-97A8-AC60377E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E5D2-8BF9-42F6-AAC1-3A92B79E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9660F-430F-4761-9AE5-0E815CDD1875}"/>
              </a:ext>
            </a:extLst>
          </p:cNvPr>
          <p:cNvSpPr/>
          <p:nvPr/>
        </p:nvSpPr>
        <p:spPr>
          <a:xfrm>
            <a:off x="1768136" y="541538"/>
            <a:ext cx="8655728" cy="5761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80472D4-C30B-4F77-8CA5-FA933665BF9F}"/>
              </a:ext>
            </a:extLst>
          </p:cNvPr>
          <p:cNvCxnSpPr/>
          <p:nvPr/>
        </p:nvCxnSpPr>
        <p:spPr>
          <a:xfrm>
            <a:off x="1768136" y="905522"/>
            <a:ext cx="8655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3EA6E5-8CDD-4021-971A-91179E9B25AF}"/>
              </a:ext>
            </a:extLst>
          </p:cNvPr>
          <p:cNvCxnSpPr/>
          <p:nvPr/>
        </p:nvCxnSpPr>
        <p:spPr>
          <a:xfrm>
            <a:off x="8256233" y="905522"/>
            <a:ext cx="0" cy="539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294A85-3E3B-442C-BFE7-7BAC4BF11C53}"/>
              </a:ext>
            </a:extLst>
          </p:cNvPr>
          <p:cNvCxnSpPr/>
          <p:nvPr/>
        </p:nvCxnSpPr>
        <p:spPr>
          <a:xfrm>
            <a:off x="1768136" y="4500979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681AD0-C8A7-49E4-9754-764C709CDB89}"/>
              </a:ext>
            </a:extLst>
          </p:cNvPr>
          <p:cNvCxnSpPr/>
          <p:nvPr/>
        </p:nvCxnSpPr>
        <p:spPr>
          <a:xfrm>
            <a:off x="1768136" y="4864963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BE53243-1795-4D83-893A-F267D64F04A4}"/>
              </a:ext>
            </a:extLst>
          </p:cNvPr>
          <p:cNvCxnSpPr/>
          <p:nvPr/>
        </p:nvCxnSpPr>
        <p:spPr>
          <a:xfrm>
            <a:off x="3213716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693C0B-EAAF-43D1-AB73-E99AA4DC603F}"/>
              </a:ext>
            </a:extLst>
          </p:cNvPr>
          <p:cNvCxnSpPr/>
          <p:nvPr/>
        </p:nvCxnSpPr>
        <p:spPr>
          <a:xfrm>
            <a:off x="4651899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ABE7759-8C1E-482A-9252-15B40F29878A}"/>
              </a:ext>
            </a:extLst>
          </p:cNvPr>
          <p:cNvCxnSpPr>
            <a:endCxn id="43" idx="2"/>
          </p:cNvCxnSpPr>
          <p:nvPr/>
        </p:nvCxnSpPr>
        <p:spPr>
          <a:xfrm>
            <a:off x="6096000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D9C3FB-2448-483F-A07E-310080DA8BBB}"/>
              </a:ext>
            </a:extLst>
          </p:cNvPr>
          <p:cNvCxnSpPr/>
          <p:nvPr/>
        </p:nvCxnSpPr>
        <p:spPr>
          <a:xfrm>
            <a:off x="6096000" y="5584054"/>
            <a:ext cx="2160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EDB6AE1-E128-4467-8B78-3469F3E7A480}"/>
              </a:ext>
            </a:extLst>
          </p:cNvPr>
          <p:cNvCxnSpPr/>
          <p:nvPr/>
        </p:nvCxnSpPr>
        <p:spPr>
          <a:xfrm>
            <a:off x="8256233" y="5584054"/>
            <a:ext cx="2167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F72A09-0CE2-4876-A706-F4FF428ED955}"/>
              </a:ext>
            </a:extLst>
          </p:cNvPr>
          <p:cNvCxnSpPr/>
          <p:nvPr/>
        </p:nvCxnSpPr>
        <p:spPr>
          <a:xfrm>
            <a:off x="10058400" y="905522"/>
            <a:ext cx="0" cy="467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6CCE607-196D-4BBD-822B-38C3DEB853D7}"/>
              </a:ext>
            </a:extLst>
          </p:cNvPr>
          <p:cNvCxnSpPr/>
          <p:nvPr/>
        </p:nvCxnSpPr>
        <p:spPr>
          <a:xfrm>
            <a:off x="10058400" y="1278384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B28C72-A357-4887-BBF5-DE388BCBDA0F}"/>
              </a:ext>
            </a:extLst>
          </p:cNvPr>
          <p:cNvCxnSpPr/>
          <p:nvPr/>
        </p:nvCxnSpPr>
        <p:spPr>
          <a:xfrm>
            <a:off x="10058400" y="5211192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A3CCAF05-94E3-49A0-BB41-304667AFB458}"/>
              </a:ext>
            </a:extLst>
          </p:cNvPr>
          <p:cNvSpPr/>
          <p:nvPr/>
        </p:nvSpPr>
        <p:spPr>
          <a:xfrm>
            <a:off x="10148487" y="1029817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7F7D3C1-54EB-456A-8F26-970992D869E4}"/>
              </a:ext>
            </a:extLst>
          </p:cNvPr>
          <p:cNvSpPr/>
          <p:nvPr/>
        </p:nvSpPr>
        <p:spPr>
          <a:xfrm rot="10800000">
            <a:off x="10148486" y="533548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54832CF-3144-426E-B834-C1A2E498CA5B}"/>
              </a:ext>
            </a:extLst>
          </p:cNvPr>
          <p:cNvSpPr/>
          <p:nvPr/>
        </p:nvSpPr>
        <p:spPr>
          <a:xfrm>
            <a:off x="10065827" y="2494621"/>
            <a:ext cx="358037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D336C04-4B40-4FB1-826D-BBBA3F19CCB6}"/>
              </a:ext>
            </a:extLst>
          </p:cNvPr>
          <p:cNvCxnSpPr/>
          <p:nvPr/>
        </p:nvCxnSpPr>
        <p:spPr>
          <a:xfrm>
            <a:off x="8256233" y="1997476"/>
            <a:ext cx="18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8926CD9-7513-442B-A907-93F1E398BC2C}"/>
              </a:ext>
            </a:extLst>
          </p:cNvPr>
          <p:cNvCxnSpPr/>
          <p:nvPr/>
        </p:nvCxnSpPr>
        <p:spPr>
          <a:xfrm>
            <a:off x="8256233" y="3429000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EB8B93-5E28-4206-B90D-FD6643E9D65E}"/>
              </a:ext>
            </a:extLst>
          </p:cNvPr>
          <p:cNvCxnSpPr/>
          <p:nvPr/>
        </p:nvCxnSpPr>
        <p:spPr>
          <a:xfrm>
            <a:off x="8256233" y="4864963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547F9D8-F5FA-46C3-9D6A-4648706DCC1B}"/>
              </a:ext>
            </a:extLst>
          </p:cNvPr>
          <p:cNvSpPr/>
          <p:nvPr/>
        </p:nvSpPr>
        <p:spPr>
          <a:xfrm>
            <a:off x="1768136" y="4500979"/>
            <a:ext cx="2518295" cy="363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B9718279-3854-40D4-86B8-EC3E879E1DB2}"/>
              </a:ext>
            </a:extLst>
          </p:cNvPr>
          <p:cNvSpPr/>
          <p:nvPr/>
        </p:nvSpPr>
        <p:spPr>
          <a:xfrm>
            <a:off x="10103442" y="609219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빼기 기호 82">
            <a:extLst>
              <a:ext uri="{FF2B5EF4-FFF2-40B4-BE49-F238E27FC236}">
                <a16:creationId xmlns:a16="http://schemas.microsoft.com/office/drawing/2014/main" id="{F4C56B4B-B2FE-4679-8282-849700220FB7}"/>
              </a:ext>
            </a:extLst>
          </p:cNvPr>
          <p:cNvSpPr/>
          <p:nvPr/>
        </p:nvSpPr>
        <p:spPr>
          <a:xfrm>
            <a:off x="9287764" y="664150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액자 84">
            <a:extLst>
              <a:ext uri="{FF2B5EF4-FFF2-40B4-BE49-F238E27FC236}">
                <a16:creationId xmlns:a16="http://schemas.microsoft.com/office/drawing/2014/main" id="{161CEE37-AD81-4116-842C-67703CC49AD6}"/>
              </a:ext>
            </a:extLst>
          </p:cNvPr>
          <p:cNvSpPr/>
          <p:nvPr/>
        </p:nvSpPr>
        <p:spPr>
          <a:xfrm>
            <a:off x="9786234" y="653600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8F71500C-A665-423E-8163-8AF7BEA2CE95}"/>
              </a:ext>
            </a:extLst>
          </p:cNvPr>
          <p:cNvSpPr/>
          <p:nvPr/>
        </p:nvSpPr>
        <p:spPr>
          <a:xfrm rot="5400000">
            <a:off x="3665002" y="5366561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67D615B-6B49-47A1-818C-87A0956C581D}"/>
              </a:ext>
            </a:extLst>
          </p:cNvPr>
          <p:cNvSpPr/>
          <p:nvPr/>
        </p:nvSpPr>
        <p:spPr>
          <a:xfrm rot="5400000">
            <a:off x="5097266" y="5366562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6F3E8968-1AB4-4C04-B41E-5D4458775A7E}"/>
              </a:ext>
            </a:extLst>
          </p:cNvPr>
          <p:cNvSpPr/>
          <p:nvPr/>
        </p:nvSpPr>
        <p:spPr>
          <a:xfrm rot="16200000">
            <a:off x="2213503" y="5366563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900128-8D81-4BAA-AEAD-E685AF1B018A}"/>
              </a:ext>
            </a:extLst>
          </p:cNvPr>
          <p:cNvCxnSpPr>
            <a:cxnSpLocks/>
          </p:cNvCxnSpPr>
          <p:nvPr/>
        </p:nvCxnSpPr>
        <p:spPr>
          <a:xfrm>
            <a:off x="5604751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FE0488-72B9-4BED-AF92-6D0165464F11}"/>
              </a:ext>
            </a:extLst>
          </p:cNvPr>
          <p:cNvCxnSpPr>
            <a:cxnSpLocks/>
          </p:cNvCxnSpPr>
          <p:nvPr/>
        </p:nvCxnSpPr>
        <p:spPr>
          <a:xfrm>
            <a:off x="2266774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1E2457-D689-444C-BE9B-26FFA9D6EF06}"/>
              </a:ext>
            </a:extLst>
          </p:cNvPr>
          <p:cNvSpPr/>
          <p:nvPr/>
        </p:nvSpPr>
        <p:spPr>
          <a:xfrm>
            <a:off x="6374194" y="4972608"/>
            <a:ext cx="935097" cy="47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D0BDC-81F4-49E0-9F75-4996C5A48234}"/>
              </a:ext>
            </a:extLst>
          </p:cNvPr>
          <p:cNvSpPr txBox="1"/>
          <p:nvPr/>
        </p:nvSpPr>
        <p:spPr>
          <a:xfrm>
            <a:off x="6587249" y="5038634"/>
            <a:ext cx="655432" cy="380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1</a:t>
            </a:r>
            <a:endParaRPr lang="ko-KR" altLang="en-US" dirty="0"/>
          </a:p>
        </p:txBody>
      </p:sp>
      <p:sp>
        <p:nvSpPr>
          <p:cNvPr id="12" name="실행 단추: 소리 1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559FEC45-B937-4071-8452-C7B51B642233}"/>
              </a:ext>
            </a:extLst>
          </p:cNvPr>
          <p:cNvSpPr/>
          <p:nvPr/>
        </p:nvSpPr>
        <p:spPr>
          <a:xfrm>
            <a:off x="6235477" y="5723323"/>
            <a:ext cx="430163" cy="458309"/>
          </a:xfrm>
          <a:prstGeom prst="actionButtonSou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35898D-3951-412A-9592-168822820478}"/>
              </a:ext>
            </a:extLst>
          </p:cNvPr>
          <p:cNvSpPr/>
          <p:nvPr/>
        </p:nvSpPr>
        <p:spPr>
          <a:xfrm>
            <a:off x="6665640" y="5723323"/>
            <a:ext cx="1457418" cy="4582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6DA71-7F09-4707-B86E-128B8190AD1A}"/>
              </a:ext>
            </a:extLst>
          </p:cNvPr>
          <p:cNvSpPr/>
          <p:nvPr/>
        </p:nvSpPr>
        <p:spPr>
          <a:xfrm>
            <a:off x="6665640" y="5723323"/>
            <a:ext cx="1457418" cy="4582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CD33F1-F2A5-4312-844B-59691F73DE03}"/>
              </a:ext>
            </a:extLst>
          </p:cNvPr>
          <p:cNvSpPr/>
          <p:nvPr/>
        </p:nvSpPr>
        <p:spPr>
          <a:xfrm>
            <a:off x="1862092" y="595629"/>
            <a:ext cx="275376" cy="254120"/>
          </a:xfrm>
          <a:prstGeom prst="ellipse">
            <a:avLst/>
          </a:prstGeom>
          <a:solidFill>
            <a:srgbClr val="FFE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56058-64EA-47AB-B219-883DF961DE0F}"/>
              </a:ext>
            </a:extLst>
          </p:cNvPr>
          <p:cNvSpPr txBox="1"/>
          <p:nvPr/>
        </p:nvSpPr>
        <p:spPr>
          <a:xfrm>
            <a:off x="2137468" y="520443"/>
            <a:ext cx="15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peachpitch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DA61D-50EA-4ACF-8E8D-DCCA729FD0ED}"/>
              </a:ext>
            </a:extLst>
          </p:cNvPr>
          <p:cNvSpPr/>
          <p:nvPr/>
        </p:nvSpPr>
        <p:spPr>
          <a:xfrm>
            <a:off x="1768136" y="905522"/>
            <a:ext cx="6480653" cy="3595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D0312-FA15-4C2D-9751-E06851C3A04B}"/>
              </a:ext>
            </a:extLst>
          </p:cNvPr>
          <p:cNvCxnSpPr/>
          <p:nvPr/>
        </p:nvCxnSpPr>
        <p:spPr>
          <a:xfrm>
            <a:off x="9694416" y="5584054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1921A0-73E7-4E66-96D6-0F9DF6BAC6FC}"/>
              </a:ext>
            </a:extLst>
          </p:cNvPr>
          <p:cNvCxnSpPr>
            <a:cxnSpLocks/>
          </p:cNvCxnSpPr>
          <p:nvPr/>
        </p:nvCxnSpPr>
        <p:spPr>
          <a:xfrm>
            <a:off x="9820224" y="572332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16AE0E-97A2-4534-8C7F-238627C43978}"/>
              </a:ext>
            </a:extLst>
          </p:cNvPr>
          <p:cNvCxnSpPr>
            <a:cxnSpLocks/>
          </p:cNvCxnSpPr>
          <p:nvPr/>
        </p:nvCxnSpPr>
        <p:spPr>
          <a:xfrm>
            <a:off x="9820224" y="595414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6C7DC8-5303-41B9-8895-CE0BBB32B472}"/>
              </a:ext>
            </a:extLst>
          </p:cNvPr>
          <p:cNvCxnSpPr>
            <a:cxnSpLocks/>
          </p:cNvCxnSpPr>
          <p:nvPr/>
        </p:nvCxnSpPr>
        <p:spPr>
          <a:xfrm>
            <a:off x="9820224" y="6181581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7F9A14C-B17B-49CE-9B21-06A1108EF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52" y="4991557"/>
            <a:ext cx="456887" cy="456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9E017-910E-485D-AF74-186DE11E40FC}"/>
              </a:ext>
            </a:extLst>
          </p:cNvPr>
          <p:cNvSpPr txBox="1"/>
          <p:nvPr/>
        </p:nvSpPr>
        <p:spPr>
          <a:xfrm>
            <a:off x="3090563" y="93211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mainWindow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A143D6-2EF1-4637-BBE3-909ED50B4A9A}"/>
              </a:ext>
            </a:extLst>
          </p:cNvPr>
          <p:cNvCxnSpPr>
            <a:cxnSpLocks/>
            <a:stCxn id="43" idx="0"/>
            <a:endCxn id="2" idx="3"/>
          </p:cNvCxnSpPr>
          <p:nvPr/>
        </p:nvCxnSpPr>
        <p:spPr>
          <a:xfrm flipH="1" flipV="1">
            <a:off x="4741810" y="277877"/>
            <a:ext cx="1354190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6AE281-1ED9-476A-AAF4-29B7AE67945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73693" y="457195"/>
            <a:ext cx="428727" cy="17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03D42F-4302-4B14-9181-6CC83FFEED60}"/>
              </a:ext>
            </a:extLst>
          </p:cNvPr>
          <p:cNvSpPr txBox="1"/>
          <p:nvPr/>
        </p:nvSpPr>
        <p:spPr>
          <a:xfrm>
            <a:off x="-21329" y="87863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peachImage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798FAF-B207-4622-B22C-76999D82F38C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1629918" y="4385569"/>
            <a:ext cx="138218" cy="29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E67249-37D0-4CAB-A5C2-EEAABCF0E25E}"/>
              </a:ext>
            </a:extLst>
          </p:cNvPr>
          <p:cNvSpPr txBox="1"/>
          <p:nvPr/>
        </p:nvSpPr>
        <p:spPr>
          <a:xfrm>
            <a:off x="41430" y="4016237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playSlider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2DE279-F1BB-4536-A290-F457ADBD5C9A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2996205" y="5854820"/>
            <a:ext cx="722069" cy="7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AAEE377-97CB-444A-9D8C-E11AB71A2DFA}"/>
              </a:ext>
            </a:extLst>
          </p:cNvPr>
          <p:cNvSpPr txBox="1"/>
          <p:nvPr/>
        </p:nvSpPr>
        <p:spPr>
          <a:xfrm>
            <a:off x="1047543" y="6422082"/>
            <a:ext cx="1948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pausePlayButton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C85AD9-15E1-49EC-90C4-4CDA0D645BF5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1895423" y="5656834"/>
            <a:ext cx="371352" cy="19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6E32AD-D65B-4803-90E2-5231A0A96F01}"/>
              </a:ext>
            </a:extLst>
          </p:cNvPr>
          <p:cNvSpPr txBox="1"/>
          <p:nvPr/>
        </p:nvSpPr>
        <p:spPr>
          <a:xfrm>
            <a:off x="0" y="5472168"/>
            <a:ext cx="1895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prevSongButton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FBFD66-D453-4A22-869E-CA6F9C60B63D}"/>
              </a:ext>
            </a:extLst>
          </p:cNvPr>
          <p:cNvCxnSpPr>
            <a:cxnSpLocks/>
          </p:cNvCxnSpPr>
          <p:nvPr/>
        </p:nvCxnSpPr>
        <p:spPr>
          <a:xfrm flipH="1">
            <a:off x="4761027" y="5841500"/>
            <a:ext cx="824498" cy="58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A4B3474-6900-4446-852C-B92215DD6BE8}"/>
              </a:ext>
            </a:extLst>
          </p:cNvPr>
          <p:cNvSpPr txBox="1"/>
          <p:nvPr/>
        </p:nvSpPr>
        <p:spPr>
          <a:xfrm>
            <a:off x="3424928" y="6428742"/>
            <a:ext cx="1883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nextSongButton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351806-1606-4131-8039-06C4DD05C8E7}"/>
              </a:ext>
            </a:extLst>
          </p:cNvPr>
          <p:cNvCxnSpPr>
            <a:cxnSpLocks/>
            <a:stCxn id="83" idx="2"/>
            <a:endCxn id="72" idx="3"/>
          </p:cNvCxnSpPr>
          <p:nvPr/>
        </p:nvCxnSpPr>
        <p:spPr>
          <a:xfrm flipH="1" flipV="1">
            <a:off x="7553191" y="229230"/>
            <a:ext cx="1771074" cy="49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5108EE-3D7F-412B-98B4-040D18E0FF5A}"/>
              </a:ext>
            </a:extLst>
          </p:cNvPr>
          <p:cNvSpPr txBox="1"/>
          <p:nvPr/>
        </p:nvSpPr>
        <p:spPr>
          <a:xfrm>
            <a:off x="5699464" y="44564"/>
            <a:ext cx="1853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minimizeButton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7178BB-3AA0-4DB2-BA97-19E45EEE2E8C}"/>
              </a:ext>
            </a:extLst>
          </p:cNvPr>
          <p:cNvCxnSpPr>
            <a:cxnSpLocks/>
            <a:stCxn id="85" idx="1"/>
            <a:endCxn id="80" idx="2"/>
          </p:cNvCxnSpPr>
          <p:nvPr/>
        </p:nvCxnSpPr>
        <p:spPr>
          <a:xfrm flipH="1" flipV="1">
            <a:off x="9198638" y="397755"/>
            <a:ext cx="587596" cy="32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89FF644-F07E-4280-B01E-3C2A693F2090}"/>
              </a:ext>
            </a:extLst>
          </p:cNvPr>
          <p:cNvSpPr txBox="1"/>
          <p:nvPr/>
        </p:nvSpPr>
        <p:spPr>
          <a:xfrm>
            <a:off x="8248789" y="28423"/>
            <a:ext cx="1899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maximizeButton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740DFE1-D90D-4FAE-8A8E-8C0DFB970D61}"/>
              </a:ext>
            </a:extLst>
          </p:cNvPr>
          <p:cNvCxnSpPr>
            <a:stCxn id="82" idx="1"/>
          </p:cNvCxnSpPr>
          <p:nvPr/>
        </p:nvCxnSpPr>
        <p:spPr>
          <a:xfrm flipV="1">
            <a:off x="10312680" y="520443"/>
            <a:ext cx="313891" cy="14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35D3A1-217D-4177-A515-A57B87171881}"/>
              </a:ext>
            </a:extLst>
          </p:cNvPr>
          <p:cNvSpPr txBox="1"/>
          <p:nvPr/>
        </p:nvSpPr>
        <p:spPr>
          <a:xfrm>
            <a:off x="10606058" y="213089"/>
            <a:ext cx="1463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closeButton</a:t>
            </a:r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11F3B5B-0413-4203-AF04-9EF25B8093CD}"/>
              </a:ext>
            </a:extLst>
          </p:cNvPr>
          <p:cNvCxnSpPr>
            <a:cxnSpLocks/>
            <a:stCxn id="3" idx="3"/>
            <a:endCxn id="88" idx="1"/>
          </p:cNvCxnSpPr>
          <p:nvPr/>
        </p:nvCxnSpPr>
        <p:spPr>
          <a:xfrm flipV="1">
            <a:off x="7309291" y="3830696"/>
            <a:ext cx="3185662" cy="13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646FA2-8A55-4535-AB11-E2F837A26DE8}"/>
              </a:ext>
            </a:extLst>
          </p:cNvPr>
          <p:cNvSpPr txBox="1"/>
          <p:nvPr/>
        </p:nvSpPr>
        <p:spPr>
          <a:xfrm>
            <a:off x="10494953" y="3646030"/>
            <a:ext cx="199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speedCombobox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E87322-7787-474E-8E06-DC125A909DBE}"/>
              </a:ext>
            </a:extLst>
          </p:cNvPr>
          <p:cNvCxnSpPr>
            <a:stCxn id="15" idx="2"/>
          </p:cNvCxnSpPr>
          <p:nvPr/>
        </p:nvCxnSpPr>
        <p:spPr>
          <a:xfrm flipH="1">
            <a:off x="6853561" y="6181581"/>
            <a:ext cx="540788" cy="24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2247EB-E9E3-4A0B-95B3-982C83A51426}"/>
              </a:ext>
            </a:extLst>
          </p:cNvPr>
          <p:cNvSpPr txBox="1"/>
          <p:nvPr/>
        </p:nvSpPr>
        <p:spPr>
          <a:xfrm>
            <a:off x="6016118" y="6437424"/>
            <a:ext cx="1771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volumeSlider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B8061E-05D3-4A0E-9F46-6A06AB4DBA09}"/>
              </a:ext>
            </a:extLst>
          </p:cNvPr>
          <p:cNvCxnSpPr>
            <a:stCxn id="17" idx="0"/>
          </p:cNvCxnSpPr>
          <p:nvPr/>
        </p:nvCxnSpPr>
        <p:spPr>
          <a:xfrm flipH="1">
            <a:off x="870012" y="520443"/>
            <a:ext cx="2022058" cy="50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7610DE-C180-4EDE-BD5D-3A083993432A}"/>
              </a:ext>
            </a:extLst>
          </p:cNvPr>
          <p:cNvSpPr txBox="1"/>
          <p:nvPr/>
        </p:nvSpPr>
        <p:spPr>
          <a:xfrm>
            <a:off x="36809" y="1030525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peachLabel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A4DDB0-9E3F-4D9E-93B1-867E11C42460}"/>
              </a:ext>
            </a:extLst>
          </p:cNvPr>
          <p:cNvCxnSpPr>
            <a:stCxn id="8" idx="2"/>
          </p:cNvCxnSpPr>
          <p:nvPr/>
        </p:nvCxnSpPr>
        <p:spPr>
          <a:xfrm>
            <a:off x="7787796" y="5448444"/>
            <a:ext cx="894565" cy="98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F29783A-8245-442F-947C-97994E449989}"/>
              </a:ext>
            </a:extLst>
          </p:cNvPr>
          <p:cNvSpPr txBox="1"/>
          <p:nvPr/>
        </p:nvSpPr>
        <p:spPr>
          <a:xfrm>
            <a:off x="8448055" y="6436549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settingButton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164B5-C209-471F-8129-AADA9CC9C6AF}"/>
              </a:ext>
            </a:extLst>
          </p:cNvPr>
          <p:cNvSpPr txBox="1"/>
          <p:nvPr/>
        </p:nvSpPr>
        <p:spPr>
          <a:xfrm>
            <a:off x="10494953" y="6348964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menuButton</a:t>
            </a:r>
            <a:endParaRPr lang="ko-KR" altLang="en-US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103BDA3-A81A-4F57-A53A-52BBB50E123D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0431308" y="6027938"/>
            <a:ext cx="889269" cy="32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C2A9005-8B41-47EC-8DC7-236B06E09E7F}"/>
              </a:ext>
            </a:extLst>
          </p:cNvPr>
          <p:cNvSpPr txBox="1"/>
          <p:nvPr/>
        </p:nvSpPr>
        <p:spPr>
          <a:xfrm>
            <a:off x="10608816" y="2435978"/>
            <a:ext cx="1882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currentMusicList</a:t>
            </a:r>
            <a:endParaRPr lang="ko-KR" altLang="en-US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200CBB6-D9DB-4DB3-97BF-E7C2A16704C3}"/>
              </a:ext>
            </a:extLst>
          </p:cNvPr>
          <p:cNvCxnSpPr>
            <a:endCxn id="108" idx="1"/>
          </p:cNvCxnSpPr>
          <p:nvPr/>
        </p:nvCxnSpPr>
        <p:spPr>
          <a:xfrm flipV="1">
            <a:off x="9563141" y="2620644"/>
            <a:ext cx="1045675" cy="5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4F6282-031F-4FD8-9A9C-78164675E940}"/>
              </a:ext>
            </a:extLst>
          </p:cNvPr>
          <p:cNvCxnSpPr>
            <a:stCxn id="71" idx="0"/>
          </p:cNvCxnSpPr>
          <p:nvPr/>
        </p:nvCxnSpPr>
        <p:spPr>
          <a:xfrm flipV="1">
            <a:off x="10244846" y="1757779"/>
            <a:ext cx="532645" cy="73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326F84E-A0C3-457C-90EA-B4DE0276AFB2}"/>
              </a:ext>
            </a:extLst>
          </p:cNvPr>
          <p:cNvSpPr txBox="1"/>
          <p:nvPr/>
        </p:nvSpPr>
        <p:spPr>
          <a:xfrm>
            <a:off x="10494952" y="1376038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cmScrollBar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111C0F-4A24-4002-9FFE-4A40CCF22327}"/>
              </a:ext>
            </a:extLst>
          </p:cNvPr>
          <p:cNvSpPr/>
          <p:nvPr/>
        </p:nvSpPr>
        <p:spPr>
          <a:xfrm>
            <a:off x="6806214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3538A5-D7B6-43B4-88D2-90BA1AE043EA}"/>
              </a:ext>
            </a:extLst>
          </p:cNvPr>
          <p:cNvCxnSpPr/>
          <p:nvPr/>
        </p:nvCxnSpPr>
        <p:spPr>
          <a:xfrm>
            <a:off x="6806214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417B63-A45F-46A7-AB94-7B5AD75585EC}"/>
              </a:ext>
            </a:extLst>
          </p:cNvPr>
          <p:cNvCxnSpPr>
            <a:cxnSpLocks/>
          </p:cNvCxnSpPr>
          <p:nvPr/>
        </p:nvCxnSpPr>
        <p:spPr>
          <a:xfrm>
            <a:off x="6806214" y="1988598"/>
            <a:ext cx="1441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53D195-EC93-4E0D-95D0-B731224D1479}"/>
              </a:ext>
            </a:extLst>
          </p:cNvPr>
          <p:cNvCxnSpPr/>
          <p:nvPr/>
        </p:nvCxnSpPr>
        <p:spPr>
          <a:xfrm>
            <a:off x="8247355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A47B23-7AA0-443D-B73B-296DAB50EF22}"/>
              </a:ext>
            </a:extLst>
          </p:cNvPr>
          <p:cNvCxnSpPr/>
          <p:nvPr/>
        </p:nvCxnSpPr>
        <p:spPr>
          <a:xfrm>
            <a:off x="970329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A908C9-3C8B-47D8-8A48-C82196F1A54D}"/>
              </a:ext>
            </a:extLst>
          </p:cNvPr>
          <p:cNvCxnSpPr/>
          <p:nvPr/>
        </p:nvCxnSpPr>
        <p:spPr>
          <a:xfrm>
            <a:off x="9712171" y="1988598"/>
            <a:ext cx="141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5FF1A-B0EE-4866-940B-453C70E4EBAC}"/>
              </a:ext>
            </a:extLst>
          </p:cNvPr>
          <p:cNvSpPr txBox="1"/>
          <p:nvPr/>
        </p:nvSpPr>
        <p:spPr>
          <a:xfrm>
            <a:off x="6937917" y="1448825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333B9-1610-4EE2-8013-5769F56C6A5B}"/>
              </a:ext>
            </a:extLst>
          </p:cNvPr>
          <p:cNvSpPr txBox="1"/>
          <p:nvPr/>
        </p:nvSpPr>
        <p:spPr>
          <a:xfrm>
            <a:off x="8670539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52E0F-7BF1-48F0-AE8F-B5AD3B728503}"/>
              </a:ext>
            </a:extLst>
          </p:cNvPr>
          <p:cNvSpPr txBox="1"/>
          <p:nvPr/>
        </p:nvSpPr>
        <p:spPr>
          <a:xfrm>
            <a:off x="9953362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917C0-96B0-4D43-A072-A600CF384FC8}"/>
              </a:ext>
            </a:extLst>
          </p:cNvPr>
          <p:cNvSpPr/>
          <p:nvPr/>
        </p:nvSpPr>
        <p:spPr>
          <a:xfrm>
            <a:off x="7211627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C03911-98B4-4851-B048-3FE5ECB6F959}"/>
              </a:ext>
            </a:extLst>
          </p:cNvPr>
          <p:cNvSpPr/>
          <p:nvPr/>
        </p:nvSpPr>
        <p:spPr>
          <a:xfrm>
            <a:off x="10451976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715768E8-ACBD-4B8F-B942-67BD78DE7CF6}"/>
              </a:ext>
            </a:extLst>
          </p:cNvPr>
          <p:cNvSpPr/>
          <p:nvPr/>
        </p:nvSpPr>
        <p:spPr>
          <a:xfrm>
            <a:off x="10469732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F8BDCD-C040-4E9D-A1B9-228DC7BF4879}"/>
              </a:ext>
            </a:extLst>
          </p:cNvPr>
          <p:cNvSpPr/>
          <p:nvPr/>
        </p:nvSpPr>
        <p:spPr>
          <a:xfrm rot="18784169">
            <a:off x="10670791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C88C58-A28D-48F7-A45C-58607F4DBBCA}"/>
              </a:ext>
            </a:extLst>
          </p:cNvPr>
          <p:cNvCxnSpPr>
            <a:cxnSpLocks/>
          </p:cNvCxnSpPr>
          <p:nvPr/>
        </p:nvCxnSpPr>
        <p:spPr>
          <a:xfrm>
            <a:off x="10793127" y="2709909"/>
            <a:ext cx="18881" cy="35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81207D-4BE0-44C5-B487-2C2E92C71444}"/>
              </a:ext>
            </a:extLst>
          </p:cNvPr>
          <p:cNvCxnSpPr/>
          <p:nvPr/>
        </p:nvCxnSpPr>
        <p:spPr>
          <a:xfrm>
            <a:off x="10812008" y="3045034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77AF615B-9BE0-41E1-A026-27DDEDBC3E5F}"/>
              </a:ext>
            </a:extLst>
          </p:cNvPr>
          <p:cNvSpPr/>
          <p:nvPr/>
        </p:nvSpPr>
        <p:spPr>
          <a:xfrm>
            <a:off x="10873647" y="28153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E8B741D-3A44-4363-94C6-867CABBCBDE9}"/>
              </a:ext>
            </a:extLst>
          </p:cNvPr>
          <p:cNvSpPr/>
          <p:nvPr/>
        </p:nvSpPr>
        <p:spPr>
          <a:xfrm rot="10800000">
            <a:off x="10878177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D5F81A-EF1F-469B-BF56-0FCACF3FA8B6}"/>
              </a:ext>
            </a:extLst>
          </p:cNvPr>
          <p:cNvSpPr/>
          <p:nvPr/>
        </p:nvSpPr>
        <p:spPr>
          <a:xfrm>
            <a:off x="10800668" y="3047723"/>
            <a:ext cx="340312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BAD49B-D0BF-4C22-A676-E5E7143DB113}"/>
              </a:ext>
            </a:extLst>
          </p:cNvPr>
          <p:cNvCxnSpPr>
            <a:cxnSpLocks/>
          </p:cNvCxnSpPr>
          <p:nvPr/>
        </p:nvCxnSpPr>
        <p:spPr>
          <a:xfrm>
            <a:off x="6812131" y="2709909"/>
            <a:ext cx="4317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4DD2FBD-81F6-4BC4-8253-A70E597988D4}"/>
              </a:ext>
            </a:extLst>
          </p:cNvPr>
          <p:cNvCxnSpPr/>
          <p:nvPr/>
        </p:nvCxnSpPr>
        <p:spPr>
          <a:xfrm>
            <a:off x="6823471" y="4154749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557F5093-2E67-47DF-B180-5D746EFBBB91}"/>
              </a:ext>
            </a:extLst>
          </p:cNvPr>
          <p:cNvSpPr/>
          <p:nvPr/>
        </p:nvSpPr>
        <p:spPr>
          <a:xfrm>
            <a:off x="10821795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D2575DC-6AC8-4A08-A591-C211781E70E5}"/>
              </a:ext>
            </a:extLst>
          </p:cNvPr>
          <p:cNvCxnSpPr/>
          <p:nvPr/>
        </p:nvCxnSpPr>
        <p:spPr>
          <a:xfrm>
            <a:off x="6823471" y="5592931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C3A14C-BF07-47A7-8AF6-AC7B30CEAC1D}"/>
              </a:ext>
            </a:extLst>
          </p:cNvPr>
          <p:cNvSpPr/>
          <p:nvPr/>
        </p:nvSpPr>
        <p:spPr>
          <a:xfrm>
            <a:off x="7211628" y="2217674"/>
            <a:ext cx="2491666" cy="26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E7AC3C-91FD-4A02-963F-1C8E29FA6DB2}"/>
              </a:ext>
            </a:extLst>
          </p:cNvPr>
          <p:cNvSpPr/>
          <p:nvPr/>
        </p:nvSpPr>
        <p:spPr>
          <a:xfrm>
            <a:off x="9712171" y="2217674"/>
            <a:ext cx="310718" cy="2613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3432B4-6911-4E79-83FC-38B766B66E75}"/>
              </a:ext>
            </a:extLst>
          </p:cNvPr>
          <p:cNvCxnSpPr/>
          <p:nvPr/>
        </p:nvCxnSpPr>
        <p:spPr>
          <a:xfrm>
            <a:off x="10812008" y="5974672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85597A8-3D15-4964-BC85-E7AD3AE81335}"/>
              </a:ext>
            </a:extLst>
          </p:cNvPr>
          <p:cNvSpPr/>
          <p:nvPr/>
        </p:nvSpPr>
        <p:spPr>
          <a:xfrm rot="10800000">
            <a:off x="9769447" y="228621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6F7080-3AD7-4051-93AE-ED1013B7CE8D}"/>
              </a:ext>
            </a:extLst>
          </p:cNvPr>
          <p:cNvSpPr/>
          <p:nvPr/>
        </p:nvSpPr>
        <p:spPr>
          <a:xfrm>
            <a:off x="10022889" y="2217674"/>
            <a:ext cx="633274" cy="261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741558-7CE3-445E-8607-69B14276015E}"/>
              </a:ext>
            </a:extLst>
          </p:cNvPr>
          <p:cNvSpPr txBox="1"/>
          <p:nvPr/>
        </p:nvSpPr>
        <p:spPr>
          <a:xfrm>
            <a:off x="10091040" y="2219679"/>
            <a:ext cx="5089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확인</a:t>
            </a: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8C16AB6-EFE4-44A1-BF17-66F1633E73D3}"/>
              </a:ext>
            </a:extLst>
          </p:cNvPr>
          <p:cNvSpPr/>
          <p:nvPr/>
        </p:nvSpPr>
        <p:spPr>
          <a:xfrm>
            <a:off x="10620249" y="600508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빼기 기호 56">
            <a:extLst>
              <a:ext uri="{FF2B5EF4-FFF2-40B4-BE49-F238E27FC236}">
                <a16:creationId xmlns:a16="http://schemas.microsoft.com/office/drawing/2014/main" id="{D7F056E0-7BAA-4F02-8C9F-DCA0318CB7B2}"/>
              </a:ext>
            </a:extLst>
          </p:cNvPr>
          <p:cNvSpPr/>
          <p:nvPr/>
        </p:nvSpPr>
        <p:spPr>
          <a:xfrm>
            <a:off x="10223820" y="600508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E0818-F0E1-494A-936C-DA7F7AA3818D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DA45EC-63EE-4999-9F99-93757EB41C9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47FE0-94DD-42DF-82E4-A50D013E3AF1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772CAA-1076-4A86-8E00-88FDEBF014D3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2512DD-BFD1-4C8C-9A98-65AD51A10165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D5868D-C849-4D21-9CBD-5D763E8E432B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A8A414B0-14E2-45FC-AFA6-AED6A52C5171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5351B8-5807-4DA5-9444-A0C3CF536F2C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83964-DCD1-4F3E-9898-022032F260BF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A76A37-80A5-4FFD-A427-79B6F22AC8A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1320D1-679B-493D-AC52-1B34B1D9158C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D474D-4BF8-4AC0-A0E3-2667B6349C38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E4FCCE-D8AF-41D4-8ADD-7844547FDE8C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FC413-F121-466A-A5BD-A1FE47B4445B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D6BCDA-AA8E-4377-BFE2-75BDAD76B691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4B3EBB82-BFDB-4584-A798-DD44C5C81A37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C2700526-773B-4B98-B99A-9FC71F079D31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DEE9490-7DA1-4BB5-9ECF-2B811145E572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FB18A0-9954-4644-9BF9-E1312CEA38D5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89F4FE-AF5C-437A-8723-75399E246A9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7A250438-A99F-4BB4-8D0B-84D9F23E603C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액자 54">
            <a:extLst>
              <a:ext uri="{FF2B5EF4-FFF2-40B4-BE49-F238E27FC236}">
                <a16:creationId xmlns:a16="http://schemas.microsoft.com/office/drawing/2014/main" id="{15314E75-086C-4BAF-A4D2-F41F35B3E900}"/>
              </a:ext>
            </a:extLst>
          </p:cNvPr>
          <p:cNvSpPr/>
          <p:nvPr/>
        </p:nvSpPr>
        <p:spPr>
          <a:xfrm>
            <a:off x="4850334" y="582836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빼기 기호 57">
            <a:extLst>
              <a:ext uri="{FF2B5EF4-FFF2-40B4-BE49-F238E27FC236}">
                <a16:creationId xmlns:a16="http://schemas.microsoft.com/office/drawing/2014/main" id="{FD31CEE0-381E-4658-9A35-35E509EBE7E0}"/>
              </a:ext>
            </a:extLst>
          </p:cNvPr>
          <p:cNvSpPr/>
          <p:nvPr/>
        </p:nvSpPr>
        <p:spPr>
          <a:xfrm>
            <a:off x="4453905" y="596836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073E9-1289-4F70-988E-35DE48D4F465}"/>
              </a:ext>
            </a:extLst>
          </p:cNvPr>
          <p:cNvSpPr/>
          <p:nvPr/>
        </p:nvSpPr>
        <p:spPr>
          <a:xfrm>
            <a:off x="1133062" y="2195266"/>
            <a:ext cx="3464338" cy="980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5DBF5-35D0-413A-B3A8-B535D654D3AA}"/>
              </a:ext>
            </a:extLst>
          </p:cNvPr>
          <p:cNvSpPr/>
          <p:nvPr/>
        </p:nvSpPr>
        <p:spPr>
          <a:xfrm>
            <a:off x="4660777" y="2188912"/>
            <a:ext cx="313588" cy="270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E0415D-6836-430D-B8FF-905B0C1D5AB1}"/>
              </a:ext>
            </a:extLst>
          </p:cNvPr>
          <p:cNvSpPr/>
          <p:nvPr/>
        </p:nvSpPr>
        <p:spPr>
          <a:xfrm>
            <a:off x="1124999" y="3613910"/>
            <a:ext cx="3464338" cy="980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BD6C7-53C3-4A68-9238-FB7440739D8F}"/>
              </a:ext>
            </a:extLst>
          </p:cNvPr>
          <p:cNvSpPr txBox="1"/>
          <p:nvPr/>
        </p:nvSpPr>
        <p:spPr>
          <a:xfrm>
            <a:off x="2175027" y="3958987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재생목록</a:t>
            </a: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2330E360-1C76-4079-83F0-F2018E55975F}"/>
              </a:ext>
            </a:extLst>
          </p:cNvPr>
          <p:cNvSpPr/>
          <p:nvPr/>
        </p:nvSpPr>
        <p:spPr>
          <a:xfrm>
            <a:off x="4677868" y="2202123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E2361-D906-46A1-89F7-85B35CA42C59}"/>
              </a:ext>
            </a:extLst>
          </p:cNvPr>
          <p:cNvSpPr txBox="1"/>
          <p:nvPr/>
        </p:nvSpPr>
        <p:spPr>
          <a:xfrm>
            <a:off x="1919505" y="2503705"/>
            <a:ext cx="23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재생 목록 </a:t>
            </a:r>
            <a:r>
              <a:rPr lang="en-US" altLang="ko-KR" dirty="0"/>
              <a:t>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F818D0-2607-4664-8FDB-565D31B09D7B}"/>
              </a:ext>
            </a:extLst>
          </p:cNvPr>
          <p:cNvSpPr/>
          <p:nvPr/>
        </p:nvSpPr>
        <p:spPr>
          <a:xfrm>
            <a:off x="10342485" y="3148901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1A0A63-966E-4EB6-98AD-0CA0B10F97DB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52EB4A-66E8-4433-81CF-2B87CA5BEFA4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F960AD-BAEA-47F2-B749-D8F23ACF4A87}"/>
              </a:ext>
            </a:extLst>
          </p:cNvPr>
          <p:cNvCxnSpPr>
            <a:cxnSpLocks/>
          </p:cNvCxnSpPr>
          <p:nvPr/>
        </p:nvCxnSpPr>
        <p:spPr>
          <a:xfrm>
            <a:off x="1065320" y="1988598"/>
            <a:ext cx="288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667F42-1729-4AEC-9C6E-299EAC7624F7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21B1DD-18A7-4D71-8D01-1B8A0DA6A676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5656A-66C7-4D08-A614-223DBD0B7EDD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A8CC298B-175E-47B7-8695-ECB87198EE87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F9088-D4A6-49CE-A7C2-32E5A8415D33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FC2AA-118F-4AB9-B267-5FCDD7C59086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CF7FD4-AA3A-4FD2-942E-1E55654CD65B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FF0BBF-C8E6-49A9-8948-28378B4385B1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ED054-B7B4-47E6-9453-863D8D14DDA0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0BD7E6-E782-4155-8438-AFAF1865DC98}"/>
              </a:ext>
            </a:extLst>
          </p:cNvPr>
          <p:cNvCxnSpPr/>
          <p:nvPr/>
        </p:nvCxnSpPr>
        <p:spPr>
          <a:xfrm>
            <a:off x="5060272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B5C4A3-738C-43AA-8FED-A749A86314A4}"/>
              </a:ext>
            </a:extLst>
          </p:cNvPr>
          <p:cNvCxnSpPr/>
          <p:nvPr/>
        </p:nvCxnSpPr>
        <p:spPr>
          <a:xfrm>
            <a:off x="5060272" y="1988598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FBE75-F150-4A8F-9491-4FD83B8D017E}"/>
              </a:ext>
            </a:extLst>
          </p:cNvPr>
          <p:cNvCxnSpPr/>
          <p:nvPr/>
        </p:nvCxnSpPr>
        <p:spPr>
          <a:xfrm>
            <a:off x="5060272" y="2299317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BA0312-F2E3-4C31-967D-FD3AB989B0A6}"/>
              </a:ext>
            </a:extLst>
          </p:cNvPr>
          <p:cNvCxnSpPr/>
          <p:nvPr/>
        </p:nvCxnSpPr>
        <p:spPr>
          <a:xfrm>
            <a:off x="5060272" y="5974672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95447C6-A7BE-4577-872B-5F3906445A9A}"/>
              </a:ext>
            </a:extLst>
          </p:cNvPr>
          <p:cNvSpPr/>
          <p:nvPr/>
        </p:nvSpPr>
        <p:spPr>
          <a:xfrm>
            <a:off x="5131864" y="20804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E4D3F787-158C-4524-AEDA-83C3560F3CFD}"/>
              </a:ext>
            </a:extLst>
          </p:cNvPr>
          <p:cNvSpPr/>
          <p:nvPr/>
        </p:nvSpPr>
        <p:spPr>
          <a:xfrm rot="10800000">
            <a:off x="5131863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2AB29F-C8C6-4865-BD86-A13E4B1FFE89}"/>
              </a:ext>
            </a:extLst>
          </p:cNvPr>
          <p:cNvSpPr/>
          <p:nvPr/>
        </p:nvSpPr>
        <p:spPr>
          <a:xfrm>
            <a:off x="5060273" y="3160446"/>
            <a:ext cx="32847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93B1C2-B548-4BB8-BB69-A95EF57D2886}"/>
              </a:ext>
            </a:extLst>
          </p:cNvPr>
          <p:cNvCxnSpPr>
            <a:cxnSpLocks/>
          </p:cNvCxnSpPr>
          <p:nvPr/>
        </p:nvCxnSpPr>
        <p:spPr>
          <a:xfrm>
            <a:off x="1065320" y="2707689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70210C-7718-49F4-8A6D-DBCC0B590F28}"/>
              </a:ext>
            </a:extLst>
          </p:cNvPr>
          <p:cNvCxnSpPr>
            <a:cxnSpLocks/>
          </p:cNvCxnSpPr>
          <p:nvPr/>
        </p:nvCxnSpPr>
        <p:spPr>
          <a:xfrm>
            <a:off x="1065320" y="414587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4DA3AE-D8E1-4832-8990-BAB57707DF6F}"/>
              </a:ext>
            </a:extLst>
          </p:cNvPr>
          <p:cNvCxnSpPr>
            <a:cxnSpLocks/>
          </p:cNvCxnSpPr>
          <p:nvPr/>
        </p:nvCxnSpPr>
        <p:spPr>
          <a:xfrm>
            <a:off x="1065320" y="559293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C2AA6900-83E4-4E94-A158-115EE494AA65}"/>
              </a:ext>
            </a:extLst>
          </p:cNvPr>
          <p:cNvSpPr/>
          <p:nvPr/>
        </p:nvSpPr>
        <p:spPr>
          <a:xfrm>
            <a:off x="5060272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AFEB95-DA69-4707-BB94-C6154AC344E2}"/>
              </a:ext>
            </a:extLst>
          </p:cNvPr>
          <p:cNvSpPr/>
          <p:nvPr/>
        </p:nvSpPr>
        <p:spPr>
          <a:xfrm>
            <a:off x="6826928" y="541537"/>
            <a:ext cx="4299752" cy="32225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83110B-38B4-444C-B455-C39B16B876E9}"/>
              </a:ext>
            </a:extLst>
          </p:cNvPr>
          <p:cNvCxnSpPr/>
          <p:nvPr/>
        </p:nvCxnSpPr>
        <p:spPr>
          <a:xfrm>
            <a:off x="6826928" y="914368"/>
            <a:ext cx="429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D99DD062-F078-4836-8594-93CFDBEA59ED}"/>
              </a:ext>
            </a:extLst>
          </p:cNvPr>
          <p:cNvSpPr/>
          <p:nvPr/>
        </p:nvSpPr>
        <p:spPr>
          <a:xfrm>
            <a:off x="10789328" y="61087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AC66D-40FD-44D5-8C82-7C6EE47C7DA1}"/>
              </a:ext>
            </a:extLst>
          </p:cNvPr>
          <p:cNvSpPr txBox="1"/>
          <p:nvPr/>
        </p:nvSpPr>
        <p:spPr>
          <a:xfrm>
            <a:off x="6915704" y="585895"/>
            <a:ext cx="77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05CEFA-53FA-4498-AD3B-8FCFAF64175E}"/>
              </a:ext>
            </a:extLst>
          </p:cNvPr>
          <p:cNvSpPr/>
          <p:nvPr/>
        </p:nvSpPr>
        <p:spPr>
          <a:xfrm>
            <a:off x="7304103" y="127838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47C816-AC67-405A-84CB-D05AA021545A}"/>
              </a:ext>
            </a:extLst>
          </p:cNvPr>
          <p:cNvSpPr/>
          <p:nvPr/>
        </p:nvSpPr>
        <p:spPr>
          <a:xfrm>
            <a:off x="7304103" y="191177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FE4C6-9A4C-40EF-96BD-B3229A8EA8FE}"/>
              </a:ext>
            </a:extLst>
          </p:cNvPr>
          <p:cNvSpPr/>
          <p:nvPr/>
        </p:nvSpPr>
        <p:spPr>
          <a:xfrm>
            <a:off x="7304103" y="2532937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B96D0C-EC20-4F04-8AA4-560B95773546}"/>
              </a:ext>
            </a:extLst>
          </p:cNvPr>
          <p:cNvSpPr/>
          <p:nvPr/>
        </p:nvSpPr>
        <p:spPr>
          <a:xfrm>
            <a:off x="10342485" y="1278384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F38707-C98F-423D-88A9-EFA95B62ED4A}"/>
              </a:ext>
            </a:extLst>
          </p:cNvPr>
          <p:cNvSpPr/>
          <p:nvPr/>
        </p:nvSpPr>
        <p:spPr>
          <a:xfrm>
            <a:off x="10342485" y="1911786"/>
            <a:ext cx="319597" cy="29292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52DF49-78CF-4330-AC30-DEAFC486ABCB}"/>
              </a:ext>
            </a:extLst>
          </p:cNvPr>
          <p:cNvSpPr/>
          <p:nvPr/>
        </p:nvSpPr>
        <p:spPr>
          <a:xfrm>
            <a:off x="10342485" y="2523912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B6CA31-F57A-4707-B52B-EDD549867AFE}"/>
              </a:ext>
            </a:extLst>
          </p:cNvPr>
          <p:cNvSpPr/>
          <p:nvPr/>
        </p:nvSpPr>
        <p:spPr>
          <a:xfrm>
            <a:off x="7304103" y="3161764"/>
            <a:ext cx="2789808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원형 49">
            <a:extLst>
              <a:ext uri="{FF2B5EF4-FFF2-40B4-BE49-F238E27FC236}">
                <a16:creationId xmlns:a16="http://schemas.microsoft.com/office/drawing/2014/main" id="{69D6A301-88F0-4214-9CA8-6BED56593788}"/>
              </a:ext>
            </a:extLst>
          </p:cNvPr>
          <p:cNvSpPr/>
          <p:nvPr/>
        </p:nvSpPr>
        <p:spPr>
          <a:xfrm rot="6214104">
            <a:off x="10389646" y="3183727"/>
            <a:ext cx="225273" cy="2252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59161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1FA93F-7D3D-4E9A-AFBA-90F283F3336D}"/>
              </a:ext>
            </a:extLst>
          </p:cNvPr>
          <p:cNvSpPr/>
          <p:nvPr/>
        </p:nvSpPr>
        <p:spPr>
          <a:xfrm>
            <a:off x="1784414" y="2204707"/>
            <a:ext cx="2314674" cy="272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899C9-02CC-4611-AFA4-2D77E626AA40}"/>
              </a:ext>
            </a:extLst>
          </p:cNvPr>
          <p:cNvSpPr/>
          <p:nvPr/>
        </p:nvSpPr>
        <p:spPr>
          <a:xfrm>
            <a:off x="4099089" y="2204707"/>
            <a:ext cx="858603" cy="27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EB2F5-52C1-4C4D-AF33-5515D427550D}"/>
              </a:ext>
            </a:extLst>
          </p:cNvPr>
          <p:cNvSpPr txBox="1"/>
          <p:nvPr/>
        </p:nvSpPr>
        <p:spPr>
          <a:xfrm>
            <a:off x="1212363" y="2204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경로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0CA7E106-2B3E-466F-BF30-7270F7EA62B4}"/>
              </a:ext>
            </a:extLst>
          </p:cNvPr>
          <p:cNvSpPr/>
          <p:nvPr/>
        </p:nvSpPr>
        <p:spPr>
          <a:xfrm>
            <a:off x="4845031" y="592267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빼기 기호 50">
            <a:extLst>
              <a:ext uri="{FF2B5EF4-FFF2-40B4-BE49-F238E27FC236}">
                <a16:creationId xmlns:a16="http://schemas.microsoft.com/office/drawing/2014/main" id="{3E57F455-2162-42D9-B5DC-2A1790776997}"/>
              </a:ext>
            </a:extLst>
          </p:cNvPr>
          <p:cNvSpPr/>
          <p:nvPr/>
        </p:nvSpPr>
        <p:spPr>
          <a:xfrm>
            <a:off x="4478615" y="592267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32010F-1646-4264-9450-5BCD9488E899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6915704" y="408373"/>
            <a:ext cx="388400" cy="17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E52435-67B3-4EC3-888D-4DCED15260F4}"/>
              </a:ext>
            </a:extLst>
          </p:cNvPr>
          <p:cNvSpPr txBox="1"/>
          <p:nvPr/>
        </p:nvSpPr>
        <p:spPr>
          <a:xfrm>
            <a:off x="5688366" y="37214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settingLabel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09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0757A3-8C0F-4962-BAD0-705D29B17F7F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E10142-C666-4929-9530-309FB4C2A7B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FA08B8-E544-4A20-87F6-4B50048F6D8D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54791A-3FE7-421F-90EC-65224AE02DBD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C51581-DA14-469D-B8B7-75586BB5B81A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CB5D8-DE6D-4714-904E-04ED9056E87F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3E745C9C-746D-4FFF-BE3F-5EE24BD7DAA3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63BA69-A3E3-4652-BA27-CA8B62F58F4D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BC2A5-420B-4808-8EF9-690B86D25794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A19619-9F94-4F36-B094-9224EB61788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F0D0D2-159C-4AFA-821F-354FB221CDAB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0570C-94B1-401F-8776-6214E2909B42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572984-2491-4566-B107-463383A20249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A0C9D3-B623-4A58-979A-B8AF613B1447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379465-68B4-4050-B725-88600F923980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87EF630-F3A4-49DC-B41E-3004114F3E28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FBD10CB-DDBD-4FAA-9B1F-9F752C36C498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C9E6690-8B29-46B9-9EDD-3726C47B97EC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51A696-3B06-401D-91AD-2430C0EC59C7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511429-DCC1-40D1-A079-3DE94AEC837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87D9321F-C585-41C6-AB75-B06FD492EC22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C581B4A3-6269-4716-8D1B-8FCBC82EAA90}"/>
              </a:ext>
            </a:extLst>
          </p:cNvPr>
          <p:cNvSpPr/>
          <p:nvPr/>
        </p:nvSpPr>
        <p:spPr>
          <a:xfrm>
            <a:off x="4850334" y="582836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빼기 기호 26">
            <a:extLst>
              <a:ext uri="{FF2B5EF4-FFF2-40B4-BE49-F238E27FC236}">
                <a16:creationId xmlns:a16="http://schemas.microsoft.com/office/drawing/2014/main" id="{C23F8DCC-2428-4D36-9005-1827B658A31F}"/>
              </a:ext>
            </a:extLst>
          </p:cNvPr>
          <p:cNvSpPr/>
          <p:nvPr/>
        </p:nvSpPr>
        <p:spPr>
          <a:xfrm>
            <a:off x="4453905" y="596836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1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51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은수</dc:creator>
  <cp:lastModifiedBy>김 은수</cp:lastModifiedBy>
  <cp:revision>51</cp:revision>
  <dcterms:created xsi:type="dcterms:W3CDTF">2019-11-20T07:09:47Z</dcterms:created>
  <dcterms:modified xsi:type="dcterms:W3CDTF">2019-11-20T11:03:57Z</dcterms:modified>
</cp:coreProperties>
</file>