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D7"/>
    <a:srgbClr val="FFD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7BC4-848C-445B-92E2-1B7B252F6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30F8AA-9329-461D-BFB5-C4321E63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062C0-2A52-4107-A808-646D2347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029C8-98AD-418C-9628-C4382496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844A3-09D2-4F39-B37D-C75C663E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FF6B0-DF81-47B7-B28D-1EEE1429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1BA6F-CAC8-47E4-A01A-B7C26CA4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E0704-B36F-4C6C-B3A3-14EA853C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C6D89-A039-4E46-B34F-00B8084B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0A5F7-2336-47EF-BCC1-637B6750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5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0C5CA-3C9C-4B39-9C60-197E969BC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FD77D-1A24-4273-897D-2270B4E6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C92EA-B8ED-407B-B97C-F5464A41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A168-4092-4CD0-8669-750A4669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BA8C9-2989-4773-84F6-540F553D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C3F2-6D01-408B-95BA-8032472F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C70C-4197-45C0-8983-A6F7DE45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270C-2994-4C75-B7F3-7FBF988A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2B5A7-9E53-4D00-AF75-3777F8F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7013E-0CDD-40B2-BEE3-192FE58B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47CB8-91AC-4984-BBDD-9BE7B33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5A92B-73D8-4C37-8997-FB0F718E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3E89B-46E3-4FC8-9F43-B175E8CF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37BC8-1B9A-4F27-B063-FE0E41A7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37C15-7DF4-422D-A30F-79CD793A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D5F3-5EB4-4CDB-9469-F2F83D3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657F-D014-4EF8-B74D-A0517790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795BA-72BC-455C-9D07-AA8A298B1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D2F7C-5028-4719-87F7-A3535484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638AD-CF80-44AF-929D-5DE52B8D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CFCD-2FCA-42DC-8B02-D96947FC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D7EEF-BBCE-4456-BDD3-7813BCC0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36FDF-0389-42CA-9EFD-F8AFAE87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70045-F689-4274-869B-61AC34E3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0005E2-E6A7-401C-9389-343D7C24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580674-B587-4FB7-92D4-E74A179F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040B1-B948-416A-AA71-AF3D50B5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F954D-EEAF-42E8-8C04-F4B4C637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E70FA-F6F1-4D69-ACA0-546A93D3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97548-8C7F-4A75-812C-209AD845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DE64BF-1D3F-4DE4-987A-DE12718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D9D2E-A807-4B83-BA4F-A02A0B82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AADFD-75CE-42C9-B500-3D92B9C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08A96F-2A77-40A5-9D79-4A3016DD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9A24B-8B7C-4FEA-B1FE-42FC1DBF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68FF9-E9C3-43EF-86E2-777A8BC6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5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1B377-D4A4-4EFC-85EF-C3979BE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D708A-D613-4BDE-9EA0-6BF585FD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18F7A-F67A-412E-AEA9-4BA213BF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2A014-D35E-4556-8E6E-574C3DB7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1D489-DCC1-478F-B398-EE5F021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23F68-9326-4185-9086-CF765B18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8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DCA76-81A5-4ED8-96DD-E2E5E98F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F087C-3F1E-4521-AC68-61DA1A2F0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A363B-C6AC-4410-8D28-61D1116C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176F1-66F4-4DFB-8E03-BE2EC664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51F7B-51C8-4935-B090-F0E1597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19627-41B6-4D36-88C0-CC537AA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9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17577-9A56-4F44-B5B6-1EB408AE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FAA4C-695E-4080-8C00-B612ADCB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EF9BC-E341-43E9-AEE6-1A7D2FD8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B4A2-2E5F-4481-AEF4-893E702E486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77401-8F02-4019-97A8-AC60377E2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7E5D2-8BF9-42F6-AAC1-3A92B79EA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99660F-430F-4761-9AE5-0E815CDD1875}"/>
              </a:ext>
            </a:extLst>
          </p:cNvPr>
          <p:cNvSpPr/>
          <p:nvPr/>
        </p:nvSpPr>
        <p:spPr>
          <a:xfrm>
            <a:off x="1768136" y="541538"/>
            <a:ext cx="8655728" cy="5761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80472D4-C30B-4F77-8CA5-FA933665BF9F}"/>
              </a:ext>
            </a:extLst>
          </p:cNvPr>
          <p:cNvCxnSpPr/>
          <p:nvPr/>
        </p:nvCxnSpPr>
        <p:spPr>
          <a:xfrm>
            <a:off x="1768136" y="905522"/>
            <a:ext cx="8655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03EA6E5-8CDD-4021-971A-91179E9B25AF}"/>
              </a:ext>
            </a:extLst>
          </p:cNvPr>
          <p:cNvCxnSpPr/>
          <p:nvPr/>
        </p:nvCxnSpPr>
        <p:spPr>
          <a:xfrm>
            <a:off x="8256233" y="905522"/>
            <a:ext cx="0" cy="539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1294A85-3E3B-442C-BFE7-7BAC4BF11C53}"/>
              </a:ext>
            </a:extLst>
          </p:cNvPr>
          <p:cNvCxnSpPr/>
          <p:nvPr/>
        </p:nvCxnSpPr>
        <p:spPr>
          <a:xfrm>
            <a:off x="1768136" y="4500979"/>
            <a:ext cx="6488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681AD0-C8A7-49E4-9754-764C709CDB89}"/>
              </a:ext>
            </a:extLst>
          </p:cNvPr>
          <p:cNvCxnSpPr/>
          <p:nvPr/>
        </p:nvCxnSpPr>
        <p:spPr>
          <a:xfrm>
            <a:off x="1768136" y="4864963"/>
            <a:ext cx="6488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BE53243-1795-4D83-893A-F267D64F04A4}"/>
              </a:ext>
            </a:extLst>
          </p:cNvPr>
          <p:cNvCxnSpPr/>
          <p:nvPr/>
        </p:nvCxnSpPr>
        <p:spPr>
          <a:xfrm>
            <a:off x="3213716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693C0B-EAAF-43D1-AB73-E99AA4DC603F}"/>
              </a:ext>
            </a:extLst>
          </p:cNvPr>
          <p:cNvCxnSpPr/>
          <p:nvPr/>
        </p:nvCxnSpPr>
        <p:spPr>
          <a:xfrm>
            <a:off x="4651899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ABE7759-8C1E-482A-9252-15B40F29878A}"/>
              </a:ext>
            </a:extLst>
          </p:cNvPr>
          <p:cNvCxnSpPr>
            <a:endCxn id="43" idx="2"/>
          </p:cNvCxnSpPr>
          <p:nvPr/>
        </p:nvCxnSpPr>
        <p:spPr>
          <a:xfrm>
            <a:off x="6096000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D9C3FB-2448-483F-A07E-310080DA8BBB}"/>
              </a:ext>
            </a:extLst>
          </p:cNvPr>
          <p:cNvCxnSpPr/>
          <p:nvPr/>
        </p:nvCxnSpPr>
        <p:spPr>
          <a:xfrm>
            <a:off x="6096000" y="5584054"/>
            <a:ext cx="2160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EDB6AE1-E128-4467-8B78-3469F3E7A480}"/>
              </a:ext>
            </a:extLst>
          </p:cNvPr>
          <p:cNvCxnSpPr/>
          <p:nvPr/>
        </p:nvCxnSpPr>
        <p:spPr>
          <a:xfrm>
            <a:off x="8256233" y="5584054"/>
            <a:ext cx="2167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F72A09-0CE2-4876-A706-F4FF428ED955}"/>
              </a:ext>
            </a:extLst>
          </p:cNvPr>
          <p:cNvCxnSpPr/>
          <p:nvPr/>
        </p:nvCxnSpPr>
        <p:spPr>
          <a:xfrm>
            <a:off x="10058400" y="905522"/>
            <a:ext cx="0" cy="467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6CCE607-196D-4BBD-822B-38C3DEB853D7}"/>
              </a:ext>
            </a:extLst>
          </p:cNvPr>
          <p:cNvCxnSpPr/>
          <p:nvPr/>
        </p:nvCxnSpPr>
        <p:spPr>
          <a:xfrm>
            <a:off x="10058400" y="1278384"/>
            <a:ext cx="36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B28C72-A357-4887-BBF5-DE388BCBDA0F}"/>
              </a:ext>
            </a:extLst>
          </p:cNvPr>
          <p:cNvCxnSpPr/>
          <p:nvPr/>
        </p:nvCxnSpPr>
        <p:spPr>
          <a:xfrm>
            <a:off x="10058400" y="5211192"/>
            <a:ext cx="36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A3CCAF05-94E3-49A0-BB41-304667AFB458}"/>
              </a:ext>
            </a:extLst>
          </p:cNvPr>
          <p:cNvSpPr/>
          <p:nvPr/>
        </p:nvSpPr>
        <p:spPr>
          <a:xfrm>
            <a:off x="10148487" y="1029817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37F7D3C1-54EB-456A-8F26-970992D869E4}"/>
              </a:ext>
            </a:extLst>
          </p:cNvPr>
          <p:cNvSpPr/>
          <p:nvPr/>
        </p:nvSpPr>
        <p:spPr>
          <a:xfrm rot="10800000">
            <a:off x="10148486" y="533548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54832CF-3144-426E-B834-C1A2E498CA5B}"/>
              </a:ext>
            </a:extLst>
          </p:cNvPr>
          <p:cNvSpPr/>
          <p:nvPr/>
        </p:nvSpPr>
        <p:spPr>
          <a:xfrm>
            <a:off x="10065827" y="2494621"/>
            <a:ext cx="358037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D336C04-4B40-4FB1-826D-BBBA3F19CCB6}"/>
              </a:ext>
            </a:extLst>
          </p:cNvPr>
          <p:cNvCxnSpPr/>
          <p:nvPr/>
        </p:nvCxnSpPr>
        <p:spPr>
          <a:xfrm>
            <a:off x="8256233" y="1997476"/>
            <a:ext cx="1802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8926CD9-7513-442B-A907-93F1E398BC2C}"/>
              </a:ext>
            </a:extLst>
          </p:cNvPr>
          <p:cNvCxnSpPr/>
          <p:nvPr/>
        </p:nvCxnSpPr>
        <p:spPr>
          <a:xfrm>
            <a:off x="8256233" y="3429000"/>
            <a:ext cx="180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EB8B93-5E28-4206-B90D-FD6643E9D65E}"/>
              </a:ext>
            </a:extLst>
          </p:cNvPr>
          <p:cNvCxnSpPr/>
          <p:nvPr/>
        </p:nvCxnSpPr>
        <p:spPr>
          <a:xfrm>
            <a:off x="8256233" y="4864963"/>
            <a:ext cx="180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547F9D8-F5FA-46C3-9D6A-4648706DCC1B}"/>
              </a:ext>
            </a:extLst>
          </p:cNvPr>
          <p:cNvSpPr/>
          <p:nvPr/>
        </p:nvSpPr>
        <p:spPr>
          <a:xfrm>
            <a:off x="1768136" y="4500979"/>
            <a:ext cx="2518295" cy="363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B9718279-3854-40D4-86B8-EC3E879E1DB2}"/>
              </a:ext>
            </a:extLst>
          </p:cNvPr>
          <p:cNvSpPr/>
          <p:nvPr/>
        </p:nvSpPr>
        <p:spPr>
          <a:xfrm>
            <a:off x="10103442" y="609219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빼기 기호 82">
            <a:extLst>
              <a:ext uri="{FF2B5EF4-FFF2-40B4-BE49-F238E27FC236}">
                <a16:creationId xmlns:a16="http://schemas.microsoft.com/office/drawing/2014/main" id="{F4C56B4B-B2FE-4679-8282-849700220FB7}"/>
              </a:ext>
            </a:extLst>
          </p:cNvPr>
          <p:cNvSpPr/>
          <p:nvPr/>
        </p:nvSpPr>
        <p:spPr>
          <a:xfrm>
            <a:off x="9287764" y="664150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액자 84">
            <a:extLst>
              <a:ext uri="{FF2B5EF4-FFF2-40B4-BE49-F238E27FC236}">
                <a16:creationId xmlns:a16="http://schemas.microsoft.com/office/drawing/2014/main" id="{161CEE37-AD81-4116-842C-67703CC49AD6}"/>
              </a:ext>
            </a:extLst>
          </p:cNvPr>
          <p:cNvSpPr/>
          <p:nvPr/>
        </p:nvSpPr>
        <p:spPr>
          <a:xfrm>
            <a:off x="9786234" y="653600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8F71500C-A665-423E-8163-8AF7BEA2CE95}"/>
              </a:ext>
            </a:extLst>
          </p:cNvPr>
          <p:cNvSpPr/>
          <p:nvPr/>
        </p:nvSpPr>
        <p:spPr>
          <a:xfrm rot="5400000">
            <a:off x="3665002" y="5366561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467D615B-6B49-47A1-818C-87A0956C581D}"/>
              </a:ext>
            </a:extLst>
          </p:cNvPr>
          <p:cNvSpPr/>
          <p:nvPr/>
        </p:nvSpPr>
        <p:spPr>
          <a:xfrm rot="5400000">
            <a:off x="5097266" y="5366562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6F3E8968-1AB4-4C04-B41E-5D4458775A7E}"/>
              </a:ext>
            </a:extLst>
          </p:cNvPr>
          <p:cNvSpPr/>
          <p:nvPr/>
        </p:nvSpPr>
        <p:spPr>
          <a:xfrm rot="16200000">
            <a:off x="2213503" y="5366563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8900128-8D81-4BAA-AEAD-E685AF1B018A}"/>
              </a:ext>
            </a:extLst>
          </p:cNvPr>
          <p:cNvCxnSpPr>
            <a:cxnSpLocks/>
          </p:cNvCxnSpPr>
          <p:nvPr/>
        </p:nvCxnSpPr>
        <p:spPr>
          <a:xfrm>
            <a:off x="5604751" y="5313288"/>
            <a:ext cx="0" cy="5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9FE0488-72B9-4BED-AF92-6D0165464F11}"/>
              </a:ext>
            </a:extLst>
          </p:cNvPr>
          <p:cNvCxnSpPr>
            <a:cxnSpLocks/>
          </p:cNvCxnSpPr>
          <p:nvPr/>
        </p:nvCxnSpPr>
        <p:spPr>
          <a:xfrm>
            <a:off x="2266774" y="5313288"/>
            <a:ext cx="0" cy="5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1E2457-D689-444C-BE9B-26FFA9D6EF06}"/>
              </a:ext>
            </a:extLst>
          </p:cNvPr>
          <p:cNvSpPr/>
          <p:nvPr/>
        </p:nvSpPr>
        <p:spPr>
          <a:xfrm>
            <a:off x="6374194" y="4972608"/>
            <a:ext cx="935097" cy="47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D0BDC-81F4-49E0-9F75-4996C5A48234}"/>
              </a:ext>
            </a:extLst>
          </p:cNvPr>
          <p:cNvSpPr txBox="1"/>
          <p:nvPr/>
        </p:nvSpPr>
        <p:spPr>
          <a:xfrm>
            <a:off x="6587249" y="5038634"/>
            <a:ext cx="655432" cy="380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1</a:t>
            </a:r>
            <a:endParaRPr lang="ko-KR" altLang="en-US" dirty="0"/>
          </a:p>
        </p:txBody>
      </p:sp>
      <p:sp>
        <p:nvSpPr>
          <p:cNvPr id="12" name="실행 단추: 소리 11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559FEC45-B937-4071-8452-C7B51B642233}"/>
              </a:ext>
            </a:extLst>
          </p:cNvPr>
          <p:cNvSpPr/>
          <p:nvPr/>
        </p:nvSpPr>
        <p:spPr>
          <a:xfrm>
            <a:off x="6235477" y="5723323"/>
            <a:ext cx="430163" cy="458309"/>
          </a:xfrm>
          <a:prstGeom prst="actionButtonSou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35898D-3951-412A-9592-168822820478}"/>
              </a:ext>
            </a:extLst>
          </p:cNvPr>
          <p:cNvSpPr/>
          <p:nvPr/>
        </p:nvSpPr>
        <p:spPr>
          <a:xfrm>
            <a:off x="6665640" y="5723323"/>
            <a:ext cx="1457418" cy="4582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6DA71-7F09-4707-B86E-128B8190AD1A}"/>
              </a:ext>
            </a:extLst>
          </p:cNvPr>
          <p:cNvSpPr/>
          <p:nvPr/>
        </p:nvSpPr>
        <p:spPr>
          <a:xfrm>
            <a:off x="6665640" y="5723323"/>
            <a:ext cx="1457418" cy="45825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FCD33F1-F2A5-4312-844B-59691F73DE03}"/>
              </a:ext>
            </a:extLst>
          </p:cNvPr>
          <p:cNvSpPr/>
          <p:nvPr/>
        </p:nvSpPr>
        <p:spPr>
          <a:xfrm>
            <a:off x="1862092" y="595629"/>
            <a:ext cx="275376" cy="254120"/>
          </a:xfrm>
          <a:prstGeom prst="ellipse">
            <a:avLst/>
          </a:prstGeom>
          <a:solidFill>
            <a:srgbClr val="FFE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56058-64EA-47AB-B219-883DF961DE0F}"/>
              </a:ext>
            </a:extLst>
          </p:cNvPr>
          <p:cNvSpPr txBox="1"/>
          <p:nvPr/>
        </p:nvSpPr>
        <p:spPr>
          <a:xfrm>
            <a:off x="2137468" y="520443"/>
            <a:ext cx="15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peachpitch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6DA61D-50EA-4ACF-8E8D-DCCA729FD0ED}"/>
              </a:ext>
            </a:extLst>
          </p:cNvPr>
          <p:cNvSpPr/>
          <p:nvPr/>
        </p:nvSpPr>
        <p:spPr>
          <a:xfrm>
            <a:off x="1768136" y="905522"/>
            <a:ext cx="6480653" cy="3595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FD0312-FA15-4C2D-9751-E06851C3A04B}"/>
              </a:ext>
            </a:extLst>
          </p:cNvPr>
          <p:cNvCxnSpPr/>
          <p:nvPr/>
        </p:nvCxnSpPr>
        <p:spPr>
          <a:xfrm>
            <a:off x="9694416" y="5584054"/>
            <a:ext cx="0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1921A0-73E7-4E66-96D6-0F9DF6BAC6FC}"/>
              </a:ext>
            </a:extLst>
          </p:cNvPr>
          <p:cNvCxnSpPr>
            <a:cxnSpLocks/>
          </p:cNvCxnSpPr>
          <p:nvPr/>
        </p:nvCxnSpPr>
        <p:spPr>
          <a:xfrm>
            <a:off x="9820224" y="5723323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16AE0E-97A2-4534-8C7F-238627C43978}"/>
              </a:ext>
            </a:extLst>
          </p:cNvPr>
          <p:cNvCxnSpPr>
            <a:cxnSpLocks/>
          </p:cNvCxnSpPr>
          <p:nvPr/>
        </p:nvCxnSpPr>
        <p:spPr>
          <a:xfrm>
            <a:off x="9820224" y="5954143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6C7DC8-5303-41B9-8895-CE0BBB32B472}"/>
              </a:ext>
            </a:extLst>
          </p:cNvPr>
          <p:cNvCxnSpPr>
            <a:cxnSpLocks/>
          </p:cNvCxnSpPr>
          <p:nvPr/>
        </p:nvCxnSpPr>
        <p:spPr>
          <a:xfrm>
            <a:off x="9820224" y="6181581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7F9A14C-B17B-49CE-9B21-06A1108EF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52" y="4991557"/>
            <a:ext cx="456887" cy="456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49E017-910E-485D-AF74-186DE11E40FC}"/>
              </a:ext>
            </a:extLst>
          </p:cNvPr>
          <p:cNvSpPr txBox="1"/>
          <p:nvPr/>
        </p:nvSpPr>
        <p:spPr>
          <a:xfrm>
            <a:off x="3090563" y="93211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mainWindow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A143D6-2EF1-4637-BBE3-909ED50B4A9A}"/>
              </a:ext>
            </a:extLst>
          </p:cNvPr>
          <p:cNvCxnSpPr>
            <a:cxnSpLocks/>
            <a:stCxn id="43" idx="0"/>
            <a:endCxn id="2" idx="3"/>
          </p:cNvCxnSpPr>
          <p:nvPr/>
        </p:nvCxnSpPr>
        <p:spPr>
          <a:xfrm flipH="1" flipV="1">
            <a:off x="4741810" y="277877"/>
            <a:ext cx="1354190" cy="2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6AE281-1ED9-476A-AAF4-29B7AE67945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73693" y="457195"/>
            <a:ext cx="428727" cy="17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03D42F-4302-4B14-9181-6CC83FFEED60}"/>
              </a:ext>
            </a:extLst>
          </p:cNvPr>
          <p:cNvSpPr txBox="1"/>
          <p:nvPr/>
        </p:nvSpPr>
        <p:spPr>
          <a:xfrm>
            <a:off x="-21329" y="87863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peachImage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798FAF-B207-4622-B22C-76999D82F38C}"/>
              </a:ext>
            </a:extLst>
          </p:cNvPr>
          <p:cNvCxnSpPr>
            <a:stCxn id="78" idx="1"/>
          </p:cNvCxnSpPr>
          <p:nvPr/>
        </p:nvCxnSpPr>
        <p:spPr>
          <a:xfrm flipH="1" flipV="1">
            <a:off x="1629918" y="4385569"/>
            <a:ext cx="138218" cy="29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E67249-37D0-4CAB-A5C2-EEAABCF0E25E}"/>
              </a:ext>
            </a:extLst>
          </p:cNvPr>
          <p:cNvSpPr txBox="1"/>
          <p:nvPr/>
        </p:nvSpPr>
        <p:spPr>
          <a:xfrm>
            <a:off x="41430" y="4016237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playSlider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2DE279-F1BB-4536-A290-F457ADBD5C9A}"/>
              </a:ext>
            </a:extLst>
          </p:cNvPr>
          <p:cNvCxnSpPr>
            <a:cxnSpLocks/>
            <a:stCxn id="87" idx="4"/>
          </p:cNvCxnSpPr>
          <p:nvPr/>
        </p:nvCxnSpPr>
        <p:spPr>
          <a:xfrm flipH="1">
            <a:off x="2996205" y="5854820"/>
            <a:ext cx="722069" cy="70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AAEE377-97CB-444A-9D8C-E11AB71A2DFA}"/>
              </a:ext>
            </a:extLst>
          </p:cNvPr>
          <p:cNvSpPr txBox="1"/>
          <p:nvPr/>
        </p:nvSpPr>
        <p:spPr>
          <a:xfrm>
            <a:off x="1047543" y="6422082"/>
            <a:ext cx="1948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pausePlayButton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C85AD9-15E1-49EC-90C4-4CDA0D645BF5}"/>
              </a:ext>
            </a:extLst>
          </p:cNvPr>
          <p:cNvCxnSpPr>
            <a:cxnSpLocks/>
            <a:endCxn id="60" idx="3"/>
          </p:cNvCxnSpPr>
          <p:nvPr/>
        </p:nvCxnSpPr>
        <p:spPr>
          <a:xfrm flipH="1" flipV="1">
            <a:off x="1895423" y="5656834"/>
            <a:ext cx="371352" cy="197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6E32AD-D65B-4803-90E2-5231A0A96F01}"/>
              </a:ext>
            </a:extLst>
          </p:cNvPr>
          <p:cNvSpPr txBox="1"/>
          <p:nvPr/>
        </p:nvSpPr>
        <p:spPr>
          <a:xfrm>
            <a:off x="0" y="5472168"/>
            <a:ext cx="1895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prevSongButton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FBFD66-D453-4A22-869E-CA6F9C60B63D}"/>
              </a:ext>
            </a:extLst>
          </p:cNvPr>
          <p:cNvCxnSpPr>
            <a:cxnSpLocks/>
          </p:cNvCxnSpPr>
          <p:nvPr/>
        </p:nvCxnSpPr>
        <p:spPr>
          <a:xfrm flipH="1">
            <a:off x="4761027" y="5841500"/>
            <a:ext cx="824498" cy="58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A4B3474-6900-4446-852C-B92215DD6BE8}"/>
              </a:ext>
            </a:extLst>
          </p:cNvPr>
          <p:cNvSpPr txBox="1"/>
          <p:nvPr/>
        </p:nvSpPr>
        <p:spPr>
          <a:xfrm>
            <a:off x="3424928" y="6428742"/>
            <a:ext cx="1883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nextSongButton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351806-1606-4131-8039-06C4DD05C8E7}"/>
              </a:ext>
            </a:extLst>
          </p:cNvPr>
          <p:cNvCxnSpPr>
            <a:cxnSpLocks/>
            <a:stCxn id="83" idx="2"/>
            <a:endCxn id="72" idx="3"/>
          </p:cNvCxnSpPr>
          <p:nvPr/>
        </p:nvCxnSpPr>
        <p:spPr>
          <a:xfrm flipH="1" flipV="1">
            <a:off x="7553191" y="229230"/>
            <a:ext cx="1771074" cy="49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D5108EE-3D7F-412B-98B4-040D18E0FF5A}"/>
              </a:ext>
            </a:extLst>
          </p:cNvPr>
          <p:cNvSpPr txBox="1"/>
          <p:nvPr/>
        </p:nvSpPr>
        <p:spPr>
          <a:xfrm>
            <a:off x="5699464" y="44564"/>
            <a:ext cx="1853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minimizeButton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7178BB-3AA0-4DB2-BA97-19E45EEE2E8C}"/>
              </a:ext>
            </a:extLst>
          </p:cNvPr>
          <p:cNvCxnSpPr>
            <a:cxnSpLocks/>
            <a:stCxn id="85" idx="1"/>
            <a:endCxn id="80" idx="2"/>
          </p:cNvCxnSpPr>
          <p:nvPr/>
        </p:nvCxnSpPr>
        <p:spPr>
          <a:xfrm flipH="1" flipV="1">
            <a:off x="9198638" y="397755"/>
            <a:ext cx="587596" cy="32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89FF644-F07E-4280-B01E-3C2A693F2090}"/>
              </a:ext>
            </a:extLst>
          </p:cNvPr>
          <p:cNvSpPr txBox="1"/>
          <p:nvPr/>
        </p:nvSpPr>
        <p:spPr>
          <a:xfrm>
            <a:off x="8248789" y="28423"/>
            <a:ext cx="1899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maximizeButton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740DFE1-D90D-4FAE-8A8E-8C0DFB970D61}"/>
              </a:ext>
            </a:extLst>
          </p:cNvPr>
          <p:cNvCxnSpPr>
            <a:stCxn id="82" idx="1"/>
          </p:cNvCxnSpPr>
          <p:nvPr/>
        </p:nvCxnSpPr>
        <p:spPr>
          <a:xfrm flipV="1">
            <a:off x="10312680" y="520443"/>
            <a:ext cx="313891" cy="14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35D3A1-217D-4177-A515-A57B87171881}"/>
              </a:ext>
            </a:extLst>
          </p:cNvPr>
          <p:cNvSpPr txBox="1"/>
          <p:nvPr/>
        </p:nvSpPr>
        <p:spPr>
          <a:xfrm>
            <a:off x="10606058" y="213089"/>
            <a:ext cx="1463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closeButton</a:t>
            </a:r>
            <a:endParaRPr lang="ko-KR" altLang="en-US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11F3B5B-0413-4203-AF04-9EF25B8093CD}"/>
              </a:ext>
            </a:extLst>
          </p:cNvPr>
          <p:cNvCxnSpPr>
            <a:cxnSpLocks/>
            <a:stCxn id="3" idx="3"/>
            <a:endCxn id="88" idx="1"/>
          </p:cNvCxnSpPr>
          <p:nvPr/>
        </p:nvCxnSpPr>
        <p:spPr>
          <a:xfrm flipV="1">
            <a:off x="7309291" y="3830696"/>
            <a:ext cx="3185662" cy="138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2646FA2-8A55-4535-AB11-E2F837A26DE8}"/>
              </a:ext>
            </a:extLst>
          </p:cNvPr>
          <p:cNvSpPr txBox="1"/>
          <p:nvPr/>
        </p:nvSpPr>
        <p:spPr>
          <a:xfrm>
            <a:off x="10494953" y="3646030"/>
            <a:ext cx="1995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speedCombobox</a:t>
            </a:r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E87322-7787-474E-8E06-DC125A909DBE}"/>
              </a:ext>
            </a:extLst>
          </p:cNvPr>
          <p:cNvCxnSpPr>
            <a:stCxn id="15" idx="2"/>
          </p:cNvCxnSpPr>
          <p:nvPr/>
        </p:nvCxnSpPr>
        <p:spPr>
          <a:xfrm flipH="1">
            <a:off x="6853561" y="6181581"/>
            <a:ext cx="540788" cy="24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2247EB-E9E3-4A0B-95B3-982C83A51426}"/>
              </a:ext>
            </a:extLst>
          </p:cNvPr>
          <p:cNvSpPr txBox="1"/>
          <p:nvPr/>
        </p:nvSpPr>
        <p:spPr>
          <a:xfrm>
            <a:off x="6016118" y="6437424"/>
            <a:ext cx="1771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volumeSlider</a:t>
            </a:r>
            <a:endParaRPr lang="ko-KR" altLang="en-US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B8061E-05D3-4A0E-9F46-6A06AB4DBA09}"/>
              </a:ext>
            </a:extLst>
          </p:cNvPr>
          <p:cNvCxnSpPr>
            <a:stCxn id="17" idx="0"/>
          </p:cNvCxnSpPr>
          <p:nvPr/>
        </p:nvCxnSpPr>
        <p:spPr>
          <a:xfrm flipH="1">
            <a:off x="870012" y="520443"/>
            <a:ext cx="2022058" cy="509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97610DE-C180-4EDE-BD5D-3A083993432A}"/>
              </a:ext>
            </a:extLst>
          </p:cNvPr>
          <p:cNvSpPr txBox="1"/>
          <p:nvPr/>
        </p:nvSpPr>
        <p:spPr>
          <a:xfrm>
            <a:off x="36809" y="1030525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peachLabel</a:t>
            </a:r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A4DDB0-9E3F-4D9E-93B1-867E11C42460}"/>
              </a:ext>
            </a:extLst>
          </p:cNvPr>
          <p:cNvCxnSpPr>
            <a:stCxn id="8" idx="2"/>
          </p:cNvCxnSpPr>
          <p:nvPr/>
        </p:nvCxnSpPr>
        <p:spPr>
          <a:xfrm>
            <a:off x="7787796" y="5448444"/>
            <a:ext cx="894565" cy="98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F29783A-8245-442F-947C-97994E449989}"/>
              </a:ext>
            </a:extLst>
          </p:cNvPr>
          <p:cNvSpPr txBox="1"/>
          <p:nvPr/>
        </p:nvSpPr>
        <p:spPr>
          <a:xfrm>
            <a:off x="8448055" y="6436549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settingButton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164B5-C209-471F-8129-AADA9CC9C6AF}"/>
              </a:ext>
            </a:extLst>
          </p:cNvPr>
          <p:cNvSpPr txBox="1"/>
          <p:nvPr/>
        </p:nvSpPr>
        <p:spPr>
          <a:xfrm>
            <a:off x="10494953" y="6348964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menuButton</a:t>
            </a:r>
            <a:endParaRPr lang="ko-KR" altLang="en-US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103BDA3-A81A-4F57-A53A-52BBB50E123D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0431308" y="6027938"/>
            <a:ext cx="889269" cy="32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C2A9005-8B41-47EC-8DC7-236B06E09E7F}"/>
              </a:ext>
            </a:extLst>
          </p:cNvPr>
          <p:cNvSpPr txBox="1"/>
          <p:nvPr/>
        </p:nvSpPr>
        <p:spPr>
          <a:xfrm>
            <a:off x="10608816" y="2435978"/>
            <a:ext cx="1882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currentMusicList</a:t>
            </a:r>
            <a:endParaRPr lang="ko-KR" altLang="en-US" dirty="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200CBB6-D9DB-4DB3-97BF-E7C2A16704C3}"/>
              </a:ext>
            </a:extLst>
          </p:cNvPr>
          <p:cNvCxnSpPr>
            <a:endCxn id="108" idx="1"/>
          </p:cNvCxnSpPr>
          <p:nvPr/>
        </p:nvCxnSpPr>
        <p:spPr>
          <a:xfrm flipV="1">
            <a:off x="9563141" y="2620644"/>
            <a:ext cx="1045675" cy="5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D4F6282-031F-4FD8-9A9C-78164675E940}"/>
              </a:ext>
            </a:extLst>
          </p:cNvPr>
          <p:cNvCxnSpPr>
            <a:stCxn id="71" idx="0"/>
          </p:cNvCxnSpPr>
          <p:nvPr/>
        </p:nvCxnSpPr>
        <p:spPr>
          <a:xfrm flipV="1">
            <a:off x="10244846" y="1757779"/>
            <a:ext cx="532645" cy="73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326F84E-A0C3-457C-90EA-B4DE0276AFB2}"/>
              </a:ext>
            </a:extLst>
          </p:cNvPr>
          <p:cNvSpPr txBox="1"/>
          <p:nvPr/>
        </p:nvSpPr>
        <p:spPr>
          <a:xfrm>
            <a:off x="10494952" y="1376038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cmScrollBar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445CA8-8956-4EFC-A28F-AE9CE7BA5A1F}"/>
              </a:ext>
            </a:extLst>
          </p:cNvPr>
          <p:cNvSpPr txBox="1"/>
          <p:nvPr/>
        </p:nvSpPr>
        <p:spPr>
          <a:xfrm>
            <a:off x="-42908" y="2007061"/>
            <a:ext cx="1651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musicImage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04C5EF-BBA5-46E5-96A8-72647BB000DA}"/>
              </a:ext>
            </a:extLst>
          </p:cNvPr>
          <p:cNvCxnSpPr>
            <a:stCxn id="19" idx="1"/>
            <a:endCxn id="76" idx="2"/>
          </p:cNvCxnSpPr>
          <p:nvPr/>
        </p:nvCxnSpPr>
        <p:spPr>
          <a:xfrm flipH="1" flipV="1">
            <a:off x="782716" y="2376393"/>
            <a:ext cx="985420" cy="32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111C0F-4A24-4002-9FFE-4A40CCF22327}"/>
              </a:ext>
            </a:extLst>
          </p:cNvPr>
          <p:cNvSpPr/>
          <p:nvPr/>
        </p:nvSpPr>
        <p:spPr>
          <a:xfrm>
            <a:off x="6806214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3538A5-D7B6-43B4-88D2-90BA1AE043EA}"/>
              </a:ext>
            </a:extLst>
          </p:cNvPr>
          <p:cNvCxnSpPr/>
          <p:nvPr/>
        </p:nvCxnSpPr>
        <p:spPr>
          <a:xfrm>
            <a:off x="6806214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417B63-A45F-46A7-AB94-7B5AD75585EC}"/>
              </a:ext>
            </a:extLst>
          </p:cNvPr>
          <p:cNvCxnSpPr>
            <a:cxnSpLocks/>
          </p:cNvCxnSpPr>
          <p:nvPr/>
        </p:nvCxnSpPr>
        <p:spPr>
          <a:xfrm>
            <a:off x="6806214" y="1988598"/>
            <a:ext cx="1441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153D195-EC93-4E0D-95D0-B731224D1479}"/>
              </a:ext>
            </a:extLst>
          </p:cNvPr>
          <p:cNvCxnSpPr/>
          <p:nvPr/>
        </p:nvCxnSpPr>
        <p:spPr>
          <a:xfrm>
            <a:off x="8247355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A47B23-7AA0-443D-B73B-296DAB50EF22}"/>
              </a:ext>
            </a:extLst>
          </p:cNvPr>
          <p:cNvCxnSpPr/>
          <p:nvPr/>
        </p:nvCxnSpPr>
        <p:spPr>
          <a:xfrm>
            <a:off x="970329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A908C9-3C8B-47D8-8A48-C82196F1A54D}"/>
              </a:ext>
            </a:extLst>
          </p:cNvPr>
          <p:cNvCxnSpPr/>
          <p:nvPr/>
        </p:nvCxnSpPr>
        <p:spPr>
          <a:xfrm>
            <a:off x="9712171" y="1988598"/>
            <a:ext cx="1417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05FF1A-B0EE-4866-940B-453C70E4EBAC}"/>
              </a:ext>
            </a:extLst>
          </p:cNvPr>
          <p:cNvSpPr txBox="1"/>
          <p:nvPr/>
        </p:nvSpPr>
        <p:spPr>
          <a:xfrm>
            <a:off x="6937917" y="1448825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333B9-1610-4EE2-8013-5769F56C6A5B}"/>
              </a:ext>
            </a:extLst>
          </p:cNvPr>
          <p:cNvSpPr txBox="1"/>
          <p:nvPr/>
        </p:nvSpPr>
        <p:spPr>
          <a:xfrm>
            <a:off x="8670539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552E0F-7BF1-48F0-AE8F-B5AD3B728503}"/>
              </a:ext>
            </a:extLst>
          </p:cNvPr>
          <p:cNvSpPr txBox="1"/>
          <p:nvPr/>
        </p:nvSpPr>
        <p:spPr>
          <a:xfrm>
            <a:off x="9953362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1917C0-96B0-4D43-A072-A600CF384FC8}"/>
              </a:ext>
            </a:extLst>
          </p:cNvPr>
          <p:cNvSpPr/>
          <p:nvPr/>
        </p:nvSpPr>
        <p:spPr>
          <a:xfrm>
            <a:off x="7211627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C03911-98B4-4851-B048-3FE5ECB6F959}"/>
              </a:ext>
            </a:extLst>
          </p:cNvPr>
          <p:cNvSpPr/>
          <p:nvPr/>
        </p:nvSpPr>
        <p:spPr>
          <a:xfrm>
            <a:off x="10451976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715768E8-ACBD-4B8F-B942-67BD78DE7CF6}"/>
              </a:ext>
            </a:extLst>
          </p:cNvPr>
          <p:cNvSpPr/>
          <p:nvPr/>
        </p:nvSpPr>
        <p:spPr>
          <a:xfrm>
            <a:off x="10469732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F8BDCD-C040-4E9D-A1B9-228DC7BF4879}"/>
              </a:ext>
            </a:extLst>
          </p:cNvPr>
          <p:cNvSpPr/>
          <p:nvPr/>
        </p:nvSpPr>
        <p:spPr>
          <a:xfrm rot="18784169">
            <a:off x="10670791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C88C58-A28D-48F7-A45C-58607F4DBBCA}"/>
              </a:ext>
            </a:extLst>
          </p:cNvPr>
          <p:cNvCxnSpPr>
            <a:cxnSpLocks/>
          </p:cNvCxnSpPr>
          <p:nvPr/>
        </p:nvCxnSpPr>
        <p:spPr>
          <a:xfrm>
            <a:off x="10793127" y="2709909"/>
            <a:ext cx="18881" cy="35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681207D-4BE0-44C5-B487-2C2E92C71444}"/>
              </a:ext>
            </a:extLst>
          </p:cNvPr>
          <p:cNvCxnSpPr/>
          <p:nvPr/>
        </p:nvCxnSpPr>
        <p:spPr>
          <a:xfrm>
            <a:off x="10812008" y="3045034"/>
            <a:ext cx="31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77AF615B-9BE0-41E1-A026-27DDEDBC3E5F}"/>
              </a:ext>
            </a:extLst>
          </p:cNvPr>
          <p:cNvSpPr/>
          <p:nvPr/>
        </p:nvSpPr>
        <p:spPr>
          <a:xfrm>
            <a:off x="10873647" y="281533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E8B741D-3A44-4363-94C6-867CABBCBDE9}"/>
              </a:ext>
            </a:extLst>
          </p:cNvPr>
          <p:cNvSpPr/>
          <p:nvPr/>
        </p:nvSpPr>
        <p:spPr>
          <a:xfrm rot="10800000">
            <a:off x="10878177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ED5F81A-EF1F-469B-BF56-0FCACF3FA8B6}"/>
              </a:ext>
            </a:extLst>
          </p:cNvPr>
          <p:cNvSpPr/>
          <p:nvPr/>
        </p:nvSpPr>
        <p:spPr>
          <a:xfrm>
            <a:off x="10800668" y="3047723"/>
            <a:ext cx="340312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BAD49B-D0BF-4C22-A676-E5E7143DB113}"/>
              </a:ext>
            </a:extLst>
          </p:cNvPr>
          <p:cNvCxnSpPr>
            <a:cxnSpLocks/>
          </p:cNvCxnSpPr>
          <p:nvPr/>
        </p:nvCxnSpPr>
        <p:spPr>
          <a:xfrm>
            <a:off x="6812131" y="2709909"/>
            <a:ext cx="4317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4DD2FBD-81F6-4BC4-8253-A70E597988D4}"/>
              </a:ext>
            </a:extLst>
          </p:cNvPr>
          <p:cNvCxnSpPr/>
          <p:nvPr/>
        </p:nvCxnSpPr>
        <p:spPr>
          <a:xfrm>
            <a:off x="6823471" y="4154749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557F5093-2E67-47DF-B180-5D746EFBBB91}"/>
              </a:ext>
            </a:extLst>
          </p:cNvPr>
          <p:cNvSpPr/>
          <p:nvPr/>
        </p:nvSpPr>
        <p:spPr>
          <a:xfrm>
            <a:off x="10821795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D2575DC-6AC8-4A08-A591-C211781E70E5}"/>
              </a:ext>
            </a:extLst>
          </p:cNvPr>
          <p:cNvCxnSpPr/>
          <p:nvPr/>
        </p:nvCxnSpPr>
        <p:spPr>
          <a:xfrm>
            <a:off x="6823471" y="5592931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C3A14C-BF07-47A7-8AF6-AC7B30CEAC1D}"/>
              </a:ext>
            </a:extLst>
          </p:cNvPr>
          <p:cNvSpPr/>
          <p:nvPr/>
        </p:nvSpPr>
        <p:spPr>
          <a:xfrm>
            <a:off x="7211628" y="2217674"/>
            <a:ext cx="2491666" cy="261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E7AC3C-91FD-4A02-963F-1C8E29FA6DB2}"/>
              </a:ext>
            </a:extLst>
          </p:cNvPr>
          <p:cNvSpPr/>
          <p:nvPr/>
        </p:nvSpPr>
        <p:spPr>
          <a:xfrm>
            <a:off x="9712171" y="2217674"/>
            <a:ext cx="310718" cy="2613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13432B4-6911-4E79-83FC-38B766B66E75}"/>
              </a:ext>
            </a:extLst>
          </p:cNvPr>
          <p:cNvCxnSpPr/>
          <p:nvPr/>
        </p:nvCxnSpPr>
        <p:spPr>
          <a:xfrm>
            <a:off x="10812008" y="5974672"/>
            <a:ext cx="31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85597A8-3D15-4964-BC85-E7AD3AE81335}"/>
              </a:ext>
            </a:extLst>
          </p:cNvPr>
          <p:cNvSpPr/>
          <p:nvPr/>
        </p:nvSpPr>
        <p:spPr>
          <a:xfrm rot="10800000">
            <a:off x="9769447" y="228621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6F7080-3AD7-4051-93AE-ED1013B7CE8D}"/>
              </a:ext>
            </a:extLst>
          </p:cNvPr>
          <p:cNvSpPr/>
          <p:nvPr/>
        </p:nvSpPr>
        <p:spPr>
          <a:xfrm>
            <a:off x="10022889" y="2217674"/>
            <a:ext cx="633274" cy="261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741558-7CE3-445E-8607-69B14276015E}"/>
              </a:ext>
            </a:extLst>
          </p:cNvPr>
          <p:cNvSpPr txBox="1"/>
          <p:nvPr/>
        </p:nvSpPr>
        <p:spPr>
          <a:xfrm>
            <a:off x="10091040" y="2219679"/>
            <a:ext cx="50898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확인</a:t>
            </a:r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08C16AB6-EFE4-44A1-BF17-66F1633E73D3}"/>
              </a:ext>
            </a:extLst>
          </p:cNvPr>
          <p:cNvSpPr/>
          <p:nvPr/>
        </p:nvSpPr>
        <p:spPr>
          <a:xfrm>
            <a:off x="10620249" y="600508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빼기 기호 56">
            <a:extLst>
              <a:ext uri="{FF2B5EF4-FFF2-40B4-BE49-F238E27FC236}">
                <a16:creationId xmlns:a16="http://schemas.microsoft.com/office/drawing/2014/main" id="{D7F056E0-7BAA-4F02-8C9F-DCA0318CB7B2}"/>
              </a:ext>
            </a:extLst>
          </p:cNvPr>
          <p:cNvSpPr/>
          <p:nvPr/>
        </p:nvSpPr>
        <p:spPr>
          <a:xfrm>
            <a:off x="10223820" y="600508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8E0818-F0E1-494A-936C-DA7F7AA3818D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DA45EC-63EE-4999-9F99-93757EB41C93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F47FE0-94DD-42DF-82E4-A50D013E3AF1}"/>
              </a:ext>
            </a:extLst>
          </p:cNvPr>
          <p:cNvCxnSpPr>
            <a:cxnSpLocks/>
          </p:cNvCxnSpPr>
          <p:nvPr/>
        </p:nvCxnSpPr>
        <p:spPr>
          <a:xfrm>
            <a:off x="2503503" y="1988598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A772CAA-1076-4A86-8E00-88FDEBF014D3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2512DD-BFD1-4C8C-9A98-65AD51A10165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D5868D-C849-4D21-9CBD-5D763E8E432B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형: 비어 있음 28">
            <a:extLst>
              <a:ext uri="{FF2B5EF4-FFF2-40B4-BE49-F238E27FC236}">
                <a16:creationId xmlns:a16="http://schemas.microsoft.com/office/drawing/2014/main" id="{A8A414B0-14E2-45FC-AFA6-AED6A52C5171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5351B8-5807-4DA5-9444-A0C3CF536F2C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83964-DCD1-4F3E-9898-022032F260BF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DA76A37-80A5-4FFD-A427-79B6F22AC8A7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1320D1-679B-493D-AC52-1B34B1D9158C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0D474D-4BF8-4AC0-A0E3-2667B6349C38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E4FCCE-D8AF-41D4-8ADD-7844547FDE8C}"/>
              </a:ext>
            </a:extLst>
          </p:cNvPr>
          <p:cNvCxnSpPr/>
          <p:nvPr/>
        </p:nvCxnSpPr>
        <p:spPr>
          <a:xfrm>
            <a:off x="5042517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FC413-F121-466A-A5BD-A1FE47B4445B}"/>
              </a:ext>
            </a:extLst>
          </p:cNvPr>
          <p:cNvCxnSpPr/>
          <p:nvPr/>
        </p:nvCxnSpPr>
        <p:spPr>
          <a:xfrm>
            <a:off x="5042517" y="23170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D6BCDA-AA8E-4377-BFE2-75BDAD76B691}"/>
              </a:ext>
            </a:extLst>
          </p:cNvPr>
          <p:cNvCxnSpPr/>
          <p:nvPr/>
        </p:nvCxnSpPr>
        <p:spPr>
          <a:xfrm>
            <a:off x="5042517" y="59746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4B3EBB82-BFDB-4584-A798-DD44C5C81A37}"/>
              </a:ext>
            </a:extLst>
          </p:cNvPr>
          <p:cNvSpPr/>
          <p:nvPr/>
        </p:nvSpPr>
        <p:spPr>
          <a:xfrm>
            <a:off x="5122986" y="209340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C2700526-773B-4B98-B99A-9FC71F079D31}"/>
              </a:ext>
            </a:extLst>
          </p:cNvPr>
          <p:cNvSpPr/>
          <p:nvPr/>
        </p:nvSpPr>
        <p:spPr>
          <a:xfrm rot="10800000">
            <a:off x="5122986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DEE9490-7DA1-4BB5-9ECF-2B811145E572}"/>
              </a:ext>
            </a:extLst>
          </p:cNvPr>
          <p:cNvSpPr/>
          <p:nvPr/>
        </p:nvSpPr>
        <p:spPr>
          <a:xfrm>
            <a:off x="5042516" y="2317071"/>
            <a:ext cx="33340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DFB18A0-9954-4644-9BF9-E1312CEA38D5}"/>
              </a:ext>
            </a:extLst>
          </p:cNvPr>
          <p:cNvCxnSpPr/>
          <p:nvPr/>
        </p:nvCxnSpPr>
        <p:spPr>
          <a:xfrm>
            <a:off x="1081300" y="3429000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389F4FE-AF5C-437A-8723-75399E246A9B}"/>
              </a:ext>
            </a:extLst>
          </p:cNvPr>
          <p:cNvCxnSpPr/>
          <p:nvPr/>
        </p:nvCxnSpPr>
        <p:spPr>
          <a:xfrm>
            <a:off x="1083059" y="4864963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곱하기 기호 61">
            <a:extLst>
              <a:ext uri="{FF2B5EF4-FFF2-40B4-BE49-F238E27FC236}">
                <a16:creationId xmlns:a16="http://schemas.microsoft.com/office/drawing/2014/main" id="{7A250438-A99F-4BB4-8D0B-84D9F23E603C}"/>
              </a:ext>
            </a:extLst>
          </p:cNvPr>
          <p:cNvSpPr/>
          <p:nvPr/>
        </p:nvSpPr>
        <p:spPr>
          <a:xfrm>
            <a:off x="5058497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액자 54">
            <a:extLst>
              <a:ext uri="{FF2B5EF4-FFF2-40B4-BE49-F238E27FC236}">
                <a16:creationId xmlns:a16="http://schemas.microsoft.com/office/drawing/2014/main" id="{15314E75-086C-4BAF-A4D2-F41F35B3E900}"/>
              </a:ext>
            </a:extLst>
          </p:cNvPr>
          <p:cNvSpPr/>
          <p:nvPr/>
        </p:nvSpPr>
        <p:spPr>
          <a:xfrm>
            <a:off x="4850334" y="582836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빼기 기호 57">
            <a:extLst>
              <a:ext uri="{FF2B5EF4-FFF2-40B4-BE49-F238E27FC236}">
                <a16:creationId xmlns:a16="http://schemas.microsoft.com/office/drawing/2014/main" id="{FD31CEE0-381E-4658-9A35-35E509EBE7E0}"/>
              </a:ext>
            </a:extLst>
          </p:cNvPr>
          <p:cNvSpPr/>
          <p:nvPr/>
        </p:nvSpPr>
        <p:spPr>
          <a:xfrm>
            <a:off x="4453905" y="596836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073E9-1289-4F70-988E-35DE48D4F465}"/>
              </a:ext>
            </a:extLst>
          </p:cNvPr>
          <p:cNvSpPr/>
          <p:nvPr/>
        </p:nvSpPr>
        <p:spPr>
          <a:xfrm>
            <a:off x="1133062" y="2195266"/>
            <a:ext cx="3464338" cy="980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5DBF5-35D0-413A-B3A8-B535D654D3AA}"/>
              </a:ext>
            </a:extLst>
          </p:cNvPr>
          <p:cNvSpPr/>
          <p:nvPr/>
        </p:nvSpPr>
        <p:spPr>
          <a:xfrm>
            <a:off x="4660777" y="2188912"/>
            <a:ext cx="313588" cy="270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E0415D-6836-430D-B8FF-905B0C1D5AB1}"/>
              </a:ext>
            </a:extLst>
          </p:cNvPr>
          <p:cNvSpPr/>
          <p:nvPr/>
        </p:nvSpPr>
        <p:spPr>
          <a:xfrm>
            <a:off x="1124999" y="3613910"/>
            <a:ext cx="3464338" cy="980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BD6C7-53C3-4A68-9238-FB7440739D8F}"/>
              </a:ext>
            </a:extLst>
          </p:cNvPr>
          <p:cNvSpPr txBox="1"/>
          <p:nvPr/>
        </p:nvSpPr>
        <p:spPr>
          <a:xfrm>
            <a:off x="2175027" y="3958987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 재생목록</a:t>
            </a: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2330E360-1C76-4079-83F0-F2018E55975F}"/>
              </a:ext>
            </a:extLst>
          </p:cNvPr>
          <p:cNvSpPr/>
          <p:nvPr/>
        </p:nvSpPr>
        <p:spPr>
          <a:xfrm>
            <a:off x="4677868" y="2202123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E2361-D906-46A1-89F7-85B35CA42C59}"/>
              </a:ext>
            </a:extLst>
          </p:cNvPr>
          <p:cNvSpPr txBox="1"/>
          <p:nvPr/>
        </p:nvSpPr>
        <p:spPr>
          <a:xfrm>
            <a:off x="1919505" y="2503705"/>
            <a:ext cx="233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재생 목록 </a:t>
            </a:r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5AFB6E-B9AF-43B9-A570-A5E6F3D7F71F}"/>
              </a:ext>
            </a:extLst>
          </p:cNvPr>
          <p:cNvSpPr txBox="1"/>
          <p:nvPr/>
        </p:nvSpPr>
        <p:spPr>
          <a:xfrm>
            <a:off x="-846758" y="3227038"/>
            <a:ext cx="2056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listPlayListButton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FC76A98-6609-4A9F-ACCD-ADF688802ABD}"/>
              </a:ext>
            </a:extLst>
          </p:cNvPr>
          <p:cNvCxnSpPr>
            <a:cxnSpLocks/>
            <a:stCxn id="6" idx="1"/>
            <a:endCxn id="64" idx="2"/>
          </p:cNvCxnSpPr>
          <p:nvPr/>
        </p:nvCxnSpPr>
        <p:spPr>
          <a:xfrm flipH="1">
            <a:off x="181571" y="2685488"/>
            <a:ext cx="951491" cy="91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9D1017-427E-4FB4-B31C-8305F309EB14}"/>
              </a:ext>
            </a:extLst>
          </p:cNvPr>
          <p:cNvSpPr txBox="1"/>
          <p:nvPr/>
        </p:nvSpPr>
        <p:spPr>
          <a:xfrm>
            <a:off x="2175027" y="3490794"/>
            <a:ext cx="17298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listCloseButton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6C6CFD-1D36-4077-BF61-18C74FD06436}"/>
              </a:ext>
            </a:extLst>
          </p:cNvPr>
          <p:cNvCxnSpPr>
            <a:cxnSpLocks/>
            <a:stCxn id="63" idx="1"/>
            <a:endCxn id="68" idx="2"/>
          </p:cNvCxnSpPr>
          <p:nvPr/>
        </p:nvCxnSpPr>
        <p:spPr>
          <a:xfrm flipH="1">
            <a:off x="3039975" y="2258361"/>
            <a:ext cx="1847131" cy="160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0BDBCE-D36B-40B5-98A6-61C92BB1EF13}"/>
              </a:ext>
            </a:extLst>
          </p:cNvPr>
          <p:cNvSpPr txBox="1"/>
          <p:nvPr/>
        </p:nvSpPr>
        <p:spPr>
          <a:xfrm>
            <a:off x="0" y="5767812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listPlayList</a:t>
            </a:r>
            <a:endParaRPr lang="ko-KR" altLang="en-US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06B5E05-6A2E-48A9-95EB-58D955944715}"/>
              </a:ext>
            </a:extLst>
          </p:cNvPr>
          <p:cNvCxnSpPr>
            <a:endCxn id="75" idx="0"/>
          </p:cNvCxnSpPr>
          <p:nvPr/>
        </p:nvCxnSpPr>
        <p:spPr>
          <a:xfrm flipH="1">
            <a:off x="724641" y="4864963"/>
            <a:ext cx="408421" cy="90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C7FE593-63CF-4D89-9FE8-D208E7A1DBFA}"/>
              </a:ext>
            </a:extLst>
          </p:cNvPr>
          <p:cNvCxnSpPr>
            <a:cxnSpLocks/>
            <a:stCxn id="60" idx="2"/>
            <a:endCxn id="78" idx="0"/>
          </p:cNvCxnSpPr>
          <p:nvPr/>
        </p:nvCxnSpPr>
        <p:spPr>
          <a:xfrm>
            <a:off x="2857168" y="4594354"/>
            <a:ext cx="281691" cy="81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CD7A707-4E73-403F-83E9-61F17C71B63F}"/>
              </a:ext>
            </a:extLst>
          </p:cNvPr>
          <p:cNvSpPr txBox="1"/>
          <p:nvPr/>
        </p:nvSpPr>
        <p:spPr>
          <a:xfrm>
            <a:off x="2263821" y="5408265"/>
            <a:ext cx="1750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addPlayButton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31BA80-4196-4F16-B09C-C8D40707430C}"/>
              </a:ext>
            </a:extLst>
          </p:cNvPr>
          <p:cNvSpPr txBox="1"/>
          <p:nvPr/>
        </p:nvSpPr>
        <p:spPr>
          <a:xfrm>
            <a:off x="4583863" y="3252392"/>
            <a:ext cx="2219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listPlayListScrollBar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76E6FE6-014E-4176-8AF2-919945E9E501}"/>
              </a:ext>
            </a:extLst>
          </p:cNvPr>
          <p:cNvCxnSpPr>
            <a:cxnSpLocks/>
            <a:stCxn id="50" idx="3"/>
            <a:endCxn id="83" idx="2"/>
          </p:cNvCxnSpPr>
          <p:nvPr/>
        </p:nvCxnSpPr>
        <p:spPr>
          <a:xfrm>
            <a:off x="5375920" y="2681053"/>
            <a:ext cx="317640" cy="94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B37690-2378-4C08-A2FF-2EC16938CADB}"/>
              </a:ext>
            </a:extLst>
          </p:cNvPr>
          <p:cNvSpPr txBox="1"/>
          <p:nvPr/>
        </p:nvSpPr>
        <p:spPr>
          <a:xfrm>
            <a:off x="1353132" y="68872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searchInput</a:t>
            </a:r>
            <a:endParaRPr lang="ko-KR" altLang="en-US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87BA8E6-67D8-45F9-910D-799B96F611F2}"/>
              </a:ext>
            </a:extLst>
          </p:cNvPr>
          <p:cNvCxnSpPr>
            <a:stCxn id="27" idx="0"/>
            <a:endCxn id="91" idx="1"/>
          </p:cNvCxnSpPr>
          <p:nvPr/>
        </p:nvCxnSpPr>
        <p:spPr>
          <a:xfrm flipH="1" flipV="1">
            <a:off x="1353132" y="253538"/>
            <a:ext cx="1669715" cy="52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59D477-9F3E-4D07-BECD-CDDF339C013F}"/>
              </a:ext>
            </a:extLst>
          </p:cNvPr>
          <p:cNvSpPr txBox="1"/>
          <p:nvPr/>
        </p:nvSpPr>
        <p:spPr>
          <a:xfrm>
            <a:off x="5127822" y="96112"/>
            <a:ext cx="16232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searchButton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6AC5FD0-F5F8-40AE-BBCB-5D27C810E326}"/>
              </a:ext>
            </a:extLst>
          </p:cNvPr>
          <p:cNvCxnSpPr>
            <a:cxnSpLocks/>
            <a:stCxn id="29" idx="0"/>
            <a:endCxn id="95" idx="1"/>
          </p:cNvCxnSpPr>
          <p:nvPr/>
        </p:nvCxnSpPr>
        <p:spPr>
          <a:xfrm flipV="1">
            <a:off x="4753993" y="280778"/>
            <a:ext cx="373829" cy="50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7FDE66B-C010-40F5-83A8-943115D44FBA}"/>
              </a:ext>
            </a:extLst>
          </p:cNvPr>
          <p:cNvSpPr txBox="1"/>
          <p:nvPr/>
        </p:nvSpPr>
        <p:spPr>
          <a:xfrm>
            <a:off x="7037012" y="3184426"/>
            <a:ext cx="1819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rankComboBox</a:t>
            </a:r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61B5713-9A1D-45BA-8879-4DAF6F6172BD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 flipH="1">
            <a:off x="7946887" y="2479029"/>
            <a:ext cx="510574" cy="70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7B19D24-315E-4721-8DF3-D7D19FAEC1F2}"/>
              </a:ext>
            </a:extLst>
          </p:cNvPr>
          <p:cNvSpPr txBox="1"/>
          <p:nvPr/>
        </p:nvSpPr>
        <p:spPr>
          <a:xfrm>
            <a:off x="8060924" y="4594354"/>
            <a:ext cx="1961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rankCheckButton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018423E-308D-46DD-97C8-4DD6C76329E8}"/>
              </a:ext>
            </a:extLst>
          </p:cNvPr>
          <p:cNvCxnSpPr>
            <a:cxnSpLocks/>
            <a:stCxn id="74" idx="2"/>
            <a:endCxn id="103" idx="0"/>
          </p:cNvCxnSpPr>
          <p:nvPr/>
        </p:nvCxnSpPr>
        <p:spPr>
          <a:xfrm flipH="1">
            <a:off x="9041907" y="2496677"/>
            <a:ext cx="1303627" cy="209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0632AF7-7C1E-4610-A0E9-720DE8538CA3}"/>
              </a:ext>
            </a:extLst>
          </p:cNvPr>
          <p:cNvSpPr txBox="1"/>
          <p:nvPr/>
        </p:nvSpPr>
        <p:spPr>
          <a:xfrm>
            <a:off x="-520430" y="1680066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playListTab</a:t>
            </a:r>
            <a:endParaRPr lang="ko-KR" altLang="en-US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4402965-546C-43F6-9811-4136F6C77588}"/>
              </a:ext>
            </a:extLst>
          </p:cNvPr>
          <p:cNvCxnSpPr>
            <a:stCxn id="31" idx="1"/>
            <a:endCxn id="112" idx="3"/>
          </p:cNvCxnSpPr>
          <p:nvPr/>
        </p:nvCxnSpPr>
        <p:spPr>
          <a:xfrm flipH="1">
            <a:off x="928851" y="1633492"/>
            <a:ext cx="256320" cy="23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6112C9A-D9CE-4B57-9C14-5229BC0C8414}"/>
              </a:ext>
            </a:extLst>
          </p:cNvPr>
          <p:cNvSpPr txBox="1"/>
          <p:nvPr/>
        </p:nvSpPr>
        <p:spPr>
          <a:xfrm>
            <a:off x="7629234" y="85236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rankListTab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40AA000-781E-4867-95D3-892B11C1D05E}"/>
              </a:ext>
            </a:extLst>
          </p:cNvPr>
          <p:cNvCxnSpPr>
            <a:stCxn id="25" idx="0"/>
            <a:endCxn id="115" idx="2"/>
          </p:cNvCxnSpPr>
          <p:nvPr/>
        </p:nvCxnSpPr>
        <p:spPr>
          <a:xfrm flipH="1" flipV="1">
            <a:off x="8353875" y="454568"/>
            <a:ext cx="809368" cy="997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C63424-BBD1-4017-9996-BE0EC2709AD4}"/>
              </a:ext>
            </a:extLst>
          </p:cNvPr>
          <p:cNvSpPr txBox="1"/>
          <p:nvPr/>
        </p:nvSpPr>
        <p:spPr>
          <a:xfrm>
            <a:off x="10693448" y="4328981"/>
            <a:ext cx="1565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rankScrollBar</a:t>
            </a:r>
            <a:endParaRPr lang="ko-KR" altLang="en-US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D989C81-F517-401D-9169-B04FAE281BE1}"/>
              </a:ext>
            </a:extLst>
          </p:cNvPr>
          <p:cNvCxnSpPr>
            <a:cxnSpLocks/>
            <a:stCxn id="51" idx="3"/>
            <a:endCxn id="125" idx="0"/>
          </p:cNvCxnSpPr>
          <p:nvPr/>
        </p:nvCxnSpPr>
        <p:spPr>
          <a:xfrm>
            <a:off x="11140980" y="3411705"/>
            <a:ext cx="335035" cy="91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A0A63-966E-4EB6-98AD-0CA0B10F97DB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52EB4A-66E8-4433-81CF-2B87CA5BEFA4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F960AD-BAEA-47F2-B749-D8F23ACF4A87}"/>
              </a:ext>
            </a:extLst>
          </p:cNvPr>
          <p:cNvCxnSpPr>
            <a:cxnSpLocks/>
          </p:cNvCxnSpPr>
          <p:nvPr/>
        </p:nvCxnSpPr>
        <p:spPr>
          <a:xfrm>
            <a:off x="1065320" y="1988598"/>
            <a:ext cx="288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667F42-1729-4AEC-9C6E-299EAC7624F7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21B1DD-18A7-4D71-8D01-1B8A0DA6A676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5656A-66C7-4D08-A614-223DBD0B7EDD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A8CC298B-175E-47B7-8695-ECB87198EE87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F9088-D4A6-49CE-A7C2-32E5A8415D33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FC2AA-118F-4AB9-B267-5FCDD7C59086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CF7FD4-AA3A-4FD2-942E-1E55654CD65B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FF0BBF-C8E6-49A9-8948-28378B4385B1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ED054-B7B4-47E6-9453-863D8D14DDA0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0BD7E6-E782-4155-8438-AFAF1865DC98}"/>
              </a:ext>
            </a:extLst>
          </p:cNvPr>
          <p:cNvCxnSpPr/>
          <p:nvPr/>
        </p:nvCxnSpPr>
        <p:spPr>
          <a:xfrm>
            <a:off x="5060272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B5C4A3-738C-43AA-8FED-A749A86314A4}"/>
              </a:ext>
            </a:extLst>
          </p:cNvPr>
          <p:cNvCxnSpPr/>
          <p:nvPr/>
        </p:nvCxnSpPr>
        <p:spPr>
          <a:xfrm>
            <a:off x="5060272" y="1988598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FBE75-F150-4A8F-9491-4FD83B8D017E}"/>
              </a:ext>
            </a:extLst>
          </p:cNvPr>
          <p:cNvCxnSpPr/>
          <p:nvPr/>
        </p:nvCxnSpPr>
        <p:spPr>
          <a:xfrm>
            <a:off x="5060272" y="2299317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BA0312-F2E3-4C31-967D-FD3AB989B0A6}"/>
              </a:ext>
            </a:extLst>
          </p:cNvPr>
          <p:cNvCxnSpPr/>
          <p:nvPr/>
        </p:nvCxnSpPr>
        <p:spPr>
          <a:xfrm>
            <a:off x="5060272" y="5974672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95447C6-A7BE-4577-872B-5F3906445A9A}"/>
              </a:ext>
            </a:extLst>
          </p:cNvPr>
          <p:cNvSpPr/>
          <p:nvPr/>
        </p:nvSpPr>
        <p:spPr>
          <a:xfrm>
            <a:off x="5131864" y="208043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E4D3F787-158C-4524-AEDA-83C3560F3CFD}"/>
              </a:ext>
            </a:extLst>
          </p:cNvPr>
          <p:cNvSpPr/>
          <p:nvPr/>
        </p:nvSpPr>
        <p:spPr>
          <a:xfrm rot="10800000">
            <a:off x="5131863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2AB29F-C8C6-4865-BD86-A13E4B1FFE89}"/>
              </a:ext>
            </a:extLst>
          </p:cNvPr>
          <p:cNvSpPr/>
          <p:nvPr/>
        </p:nvSpPr>
        <p:spPr>
          <a:xfrm>
            <a:off x="5060273" y="3160446"/>
            <a:ext cx="32847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93B1C2-B548-4BB8-BB69-A95EF57D2886}"/>
              </a:ext>
            </a:extLst>
          </p:cNvPr>
          <p:cNvCxnSpPr>
            <a:cxnSpLocks/>
          </p:cNvCxnSpPr>
          <p:nvPr/>
        </p:nvCxnSpPr>
        <p:spPr>
          <a:xfrm>
            <a:off x="1065320" y="2707689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A70210C-7718-49F4-8A6D-DBCC0B590F28}"/>
              </a:ext>
            </a:extLst>
          </p:cNvPr>
          <p:cNvCxnSpPr>
            <a:cxnSpLocks/>
          </p:cNvCxnSpPr>
          <p:nvPr/>
        </p:nvCxnSpPr>
        <p:spPr>
          <a:xfrm>
            <a:off x="1065320" y="4145872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F4DA3AE-D8E1-4832-8990-BAB57707DF6F}"/>
              </a:ext>
            </a:extLst>
          </p:cNvPr>
          <p:cNvCxnSpPr>
            <a:cxnSpLocks/>
          </p:cNvCxnSpPr>
          <p:nvPr/>
        </p:nvCxnSpPr>
        <p:spPr>
          <a:xfrm>
            <a:off x="1065320" y="5592932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C2AA6900-83E4-4E94-A158-115EE494AA65}"/>
              </a:ext>
            </a:extLst>
          </p:cNvPr>
          <p:cNvSpPr/>
          <p:nvPr/>
        </p:nvSpPr>
        <p:spPr>
          <a:xfrm>
            <a:off x="5060272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AFEB95-DA69-4707-BB94-C6154AC344E2}"/>
              </a:ext>
            </a:extLst>
          </p:cNvPr>
          <p:cNvSpPr/>
          <p:nvPr/>
        </p:nvSpPr>
        <p:spPr>
          <a:xfrm>
            <a:off x="6826928" y="541537"/>
            <a:ext cx="4299752" cy="2618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983110B-38B4-444C-B455-C39B16B876E9}"/>
              </a:ext>
            </a:extLst>
          </p:cNvPr>
          <p:cNvCxnSpPr/>
          <p:nvPr/>
        </p:nvCxnSpPr>
        <p:spPr>
          <a:xfrm>
            <a:off x="6826928" y="914368"/>
            <a:ext cx="429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D99DD062-F078-4836-8594-93CFDBEA59ED}"/>
              </a:ext>
            </a:extLst>
          </p:cNvPr>
          <p:cNvSpPr/>
          <p:nvPr/>
        </p:nvSpPr>
        <p:spPr>
          <a:xfrm>
            <a:off x="10789328" y="61087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AAC66D-40FD-44D5-8C82-7C6EE47C7DA1}"/>
              </a:ext>
            </a:extLst>
          </p:cNvPr>
          <p:cNvSpPr txBox="1"/>
          <p:nvPr/>
        </p:nvSpPr>
        <p:spPr>
          <a:xfrm>
            <a:off x="6915704" y="585895"/>
            <a:ext cx="77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05CEFA-53FA-4498-AD3B-8FCFAF64175E}"/>
              </a:ext>
            </a:extLst>
          </p:cNvPr>
          <p:cNvSpPr/>
          <p:nvPr/>
        </p:nvSpPr>
        <p:spPr>
          <a:xfrm>
            <a:off x="7304103" y="1278384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47C816-AC67-405A-84CB-D05AA021545A}"/>
              </a:ext>
            </a:extLst>
          </p:cNvPr>
          <p:cNvSpPr/>
          <p:nvPr/>
        </p:nvSpPr>
        <p:spPr>
          <a:xfrm>
            <a:off x="7304103" y="1911774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FE4C6-9A4C-40EF-96BD-B3229A8EA8FE}"/>
              </a:ext>
            </a:extLst>
          </p:cNvPr>
          <p:cNvSpPr/>
          <p:nvPr/>
        </p:nvSpPr>
        <p:spPr>
          <a:xfrm>
            <a:off x="7304103" y="2532937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B96D0C-EC20-4F04-8AA4-560B95773546}"/>
              </a:ext>
            </a:extLst>
          </p:cNvPr>
          <p:cNvSpPr/>
          <p:nvPr/>
        </p:nvSpPr>
        <p:spPr>
          <a:xfrm>
            <a:off x="10342485" y="1278384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F38707-C98F-423D-88A9-EFA95B62ED4A}"/>
              </a:ext>
            </a:extLst>
          </p:cNvPr>
          <p:cNvSpPr/>
          <p:nvPr/>
        </p:nvSpPr>
        <p:spPr>
          <a:xfrm>
            <a:off x="10342485" y="1911786"/>
            <a:ext cx="319597" cy="29292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52DF49-78CF-4330-AC30-DEAFC486ABCB}"/>
              </a:ext>
            </a:extLst>
          </p:cNvPr>
          <p:cNvSpPr/>
          <p:nvPr/>
        </p:nvSpPr>
        <p:spPr>
          <a:xfrm>
            <a:off x="10342485" y="2523912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원형 49">
            <a:extLst>
              <a:ext uri="{FF2B5EF4-FFF2-40B4-BE49-F238E27FC236}">
                <a16:creationId xmlns:a16="http://schemas.microsoft.com/office/drawing/2014/main" id="{69D6A301-88F0-4214-9CA8-6BED56593788}"/>
              </a:ext>
            </a:extLst>
          </p:cNvPr>
          <p:cNvSpPr/>
          <p:nvPr/>
        </p:nvSpPr>
        <p:spPr>
          <a:xfrm rot="6214104">
            <a:off x="10391146" y="2556218"/>
            <a:ext cx="225273" cy="22527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059161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1FA93F-7D3D-4E9A-AFBA-90F283F3336D}"/>
              </a:ext>
            </a:extLst>
          </p:cNvPr>
          <p:cNvSpPr/>
          <p:nvPr/>
        </p:nvSpPr>
        <p:spPr>
          <a:xfrm>
            <a:off x="1784414" y="2204707"/>
            <a:ext cx="2314674" cy="272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2899C9-02CC-4611-AFA4-2D77E626AA40}"/>
              </a:ext>
            </a:extLst>
          </p:cNvPr>
          <p:cNvSpPr/>
          <p:nvPr/>
        </p:nvSpPr>
        <p:spPr>
          <a:xfrm>
            <a:off x="4099089" y="2204707"/>
            <a:ext cx="858603" cy="27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3EB2F5-52C1-4C4D-AF33-5515D427550D}"/>
              </a:ext>
            </a:extLst>
          </p:cNvPr>
          <p:cNvSpPr txBox="1"/>
          <p:nvPr/>
        </p:nvSpPr>
        <p:spPr>
          <a:xfrm>
            <a:off x="1212363" y="220470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경로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48" name="액자 47">
            <a:extLst>
              <a:ext uri="{FF2B5EF4-FFF2-40B4-BE49-F238E27FC236}">
                <a16:creationId xmlns:a16="http://schemas.microsoft.com/office/drawing/2014/main" id="{0CA7E106-2B3E-466F-BF30-7270F7EA62B4}"/>
              </a:ext>
            </a:extLst>
          </p:cNvPr>
          <p:cNvSpPr/>
          <p:nvPr/>
        </p:nvSpPr>
        <p:spPr>
          <a:xfrm>
            <a:off x="4845031" y="592267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빼기 기호 50">
            <a:extLst>
              <a:ext uri="{FF2B5EF4-FFF2-40B4-BE49-F238E27FC236}">
                <a16:creationId xmlns:a16="http://schemas.microsoft.com/office/drawing/2014/main" id="{3E57F455-2162-42D9-B5DC-2A1790776997}"/>
              </a:ext>
            </a:extLst>
          </p:cNvPr>
          <p:cNvSpPr/>
          <p:nvPr/>
        </p:nvSpPr>
        <p:spPr>
          <a:xfrm>
            <a:off x="4478615" y="592267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32010F-1646-4264-9450-5BCD9488E899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6915704" y="408373"/>
            <a:ext cx="388400" cy="17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9E52435-67B3-4EC3-888D-4DCED15260F4}"/>
              </a:ext>
            </a:extLst>
          </p:cNvPr>
          <p:cNvSpPr txBox="1"/>
          <p:nvPr/>
        </p:nvSpPr>
        <p:spPr>
          <a:xfrm>
            <a:off x="5688366" y="37214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settingLabel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2F1175-C6AE-436B-A8B7-2BAE856F3D81}"/>
              </a:ext>
            </a:extLst>
          </p:cNvPr>
          <p:cNvSpPr txBox="1"/>
          <p:nvPr/>
        </p:nvSpPr>
        <p:spPr>
          <a:xfrm>
            <a:off x="5688366" y="4199570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sakeLLabel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6E4C56-D5D9-444B-A446-F9CD076CAC78}"/>
              </a:ext>
            </a:extLst>
          </p:cNvPr>
          <p:cNvCxnSpPr>
            <a:cxnSpLocks/>
            <a:stCxn id="57" idx="0"/>
            <a:endCxn id="42" idx="1"/>
          </p:cNvCxnSpPr>
          <p:nvPr/>
        </p:nvCxnSpPr>
        <p:spPr>
          <a:xfrm flipV="1">
            <a:off x="6413007" y="1424851"/>
            <a:ext cx="891096" cy="277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C8F8EE-B418-46F3-997B-D6BC04290BDF}"/>
              </a:ext>
            </a:extLst>
          </p:cNvPr>
          <p:cNvSpPr txBox="1"/>
          <p:nvPr/>
        </p:nvSpPr>
        <p:spPr>
          <a:xfrm>
            <a:off x="10310300" y="4384236"/>
            <a:ext cx="1881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sakeLCheckbox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D2457CD-DBBD-4480-BA5D-48B3EF4A2FBB}"/>
              </a:ext>
            </a:extLst>
          </p:cNvPr>
          <p:cNvCxnSpPr>
            <a:cxnSpLocks/>
            <a:stCxn id="45" idx="3"/>
            <a:endCxn id="59" idx="0"/>
          </p:cNvCxnSpPr>
          <p:nvPr/>
        </p:nvCxnSpPr>
        <p:spPr>
          <a:xfrm>
            <a:off x="10662082" y="1424845"/>
            <a:ext cx="589068" cy="295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4E7597-3D94-442C-A1D4-250024578D0E}"/>
              </a:ext>
            </a:extLst>
          </p:cNvPr>
          <p:cNvSpPr txBox="1"/>
          <p:nvPr/>
        </p:nvSpPr>
        <p:spPr>
          <a:xfrm>
            <a:off x="5583314" y="4707393"/>
            <a:ext cx="1839158" cy="376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darkmodeLabel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9214A64-1BD0-4992-AD42-640458CC67CE}"/>
              </a:ext>
            </a:extLst>
          </p:cNvPr>
          <p:cNvCxnSpPr>
            <a:cxnSpLocks/>
            <a:stCxn id="43" idx="1"/>
            <a:endCxn id="63" idx="0"/>
          </p:cNvCxnSpPr>
          <p:nvPr/>
        </p:nvCxnSpPr>
        <p:spPr>
          <a:xfrm flipH="1">
            <a:off x="6502893" y="2058241"/>
            <a:ext cx="801210" cy="264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29CED30-D7F6-461D-B259-439F814DD3E5}"/>
              </a:ext>
            </a:extLst>
          </p:cNvPr>
          <p:cNvCxnSpPr>
            <a:cxnSpLocks/>
            <a:stCxn id="46" idx="3"/>
            <a:endCxn id="71" idx="0"/>
          </p:cNvCxnSpPr>
          <p:nvPr/>
        </p:nvCxnSpPr>
        <p:spPr>
          <a:xfrm>
            <a:off x="10662082" y="2058247"/>
            <a:ext cx="599611" cy="301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A5A6F49-537A-4484-AADE-A87410CDEBEC}"/>
              </a:ext>
            </a:extLst>
          </p:cNvPr>
          <p:cNvSpPr txBox="1"/>
          <p:nvPr/>
        </p:nvSpPr>
        <p:spPr>
          <a:xfrm>
            <a:off x="10111576" y="5075817"/>
            <a:ext cx="23002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darkmodeCheckbox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74C2A9-EC45-4A23-8FD6-77716FB55366}"/>
              </a:ext>
            </a:extLst>
          </p:cNvPr>
          <p:cNvSpPr txBox="1"/>
          <p:nvPr/>
        </p:nvSpPr>
        <p:spPr>
          <a:xfrm>
            <a:off x="5660623" y="5445149"/>
            <a:ext cx="2160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serverRefreshLabel</a:t>
            </a:r>
            <a:endParaRPr lang="ko-KR" altLang="en-US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5DDCDD6-D605-48E9-AC3E-6AFEBEC5584F}"/>
              </a:ext>
            </a:extLst>
          </p:cNvPr>
          <p:cNvCxnSpPr>
            <a:cxnSpLocks/>
            <a:stCxn id="44" idx="1"/>
            <a:endCxn id="84" idx="0"/>
          </p:cNvCxnSpPr>
          <p:nvPr/>
        </p:nvCxnSpPr>
        <p:spPr>
          <a:xfrm flipH="1">
            <a:off x="6740925" y="2679404"/>
            <a:ext cx="563178" cy="276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55B04CC-4763-4121-AE9A-B8260B058F9E}"/>
              </a:ext>
            </a:extLst>
          </p:cNvPr>
          <p:cNvSpPr txBox="1"/>
          <p:nvPr/>
        </p:nvSpPr>
        <p:spPr>
          <a:xfrm>
            <a:off x="9891768" y="5767398"/>
            <a:ext cx="2300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serverRefreshButton</a:t>
            </a:r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075FE8F-33F0-45FA-97EF-386BA9AC774B}"/>
              </a:ext>
            </a:extLst>
          </p:cNvPr>
          <p:cNvCxnSpPr>
            <a:cxnSpLocks/>
            <a:stCxn id="47" idx="3"/>
            <a:endCxn id="89" idx="0"/>
          </p:cNvCxnSpPr>
          <p:nvPr/>
        </p:nvCxnSpPr>
        <p:spPr>
          <a:xfrm>
            <a:off x="10662082" y="2670373"/>
            <a:ext cx="379802" cy="309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47DAC13-1C80-4D6A-A6A9-F88A8138D7BD}"/>
              </a:ext>
            </a:extLst>
          </p:cNvPr>
          <p:cNvSpPr txBox="1"/>
          <p:nvPr/>
        </p:nvSpPr>
        <p:spPr>
          <a:xfrm>
            <a:off x="9854382" y="91635"/>
            <a:ext cx="2145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settingCloseButton</a:t>
            </a:r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2A56413-D1D9-409E-9159-BF03940D7D13}"/>
              </a:ext>
            </a:extLst>
          </p:cNvPr>
          <p:cNvCxnSpPr>
            <a:cxnSpLocks/>
            <a:stCxn id="40" idx="0"/>
            <a:endCxn id="94" idx="1"/>
          </p:cNvCxnSpPr>
          <p:nvPr/>
        </p:nvCxnSpPr>
        <p:spPr>
          <a:xfrm flipH="1" flipV="1">
            <a:off x="9854382" y="276301"/>
            <a:ext cx="1001085" cy="39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EE753AE-24A3-4BE8-9850-27F5A2A9622B}"/>
              </a:ext>
            </a:extLst>
          </p:cNvPr>
          <p:cNvSpPr txBox="1"/>
          <p:nvPr/>
        </p:nvSpPr>
        <p:spPr>
          <a:xfrm>
            <a:off x="2424343" y="105623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myFileTab</a:t>
            </a:r>
            <a:endParaRPr lang="ko-KR" altLang="en-US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2072CDE-1546-41CD-9602-24EDB1E7B39B}"/>
              </a:ext>
            </a:extLst>
          </p:cNvPr>
          <p:cNvCxnSpPr>
            <a:stCxn id="15" idx="0"/>
            <a:endCxn id="99" idx="2"/>
          </p:cNvCxnSpPr>
          <p:nvPr/>
        </p:nvCxnSpPr>
        <p:spPr>
          <a:xfrm flipH="1" flipV="1">
            <a:off x="3148984" y="474955"/>
            <a:ext cx="1569019" cy="97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3AFBB92-72B5-4B85-998D-16BB341FAC22}"/>
              </a:ext>
            </a:extLst>
          </p:cNvPr>
          <p:cNvSpPr txBox="1"/>
          <p:nvPr/>
        </p:nvSpPr>
        <p:spPr>
          <a:xfrm>
            <a:off x="221664" y="3371238"/>
            <a:ext cx="1305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pathLabel</a:t>
            </a:r>
            <a:endParaRPr lang="ko-KR" altLang="en-US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ADB6A87-13E7-41FB-A87B-DD907F3C71C5}"/>
              </a:ext>
            </a:extLst>
          </p:cNvPr>
          <p:cNvCxnSpPr>
            <a:cxnSpLocks/>
            <a:stCxn id="55" idx="1"/>
            <a:endCxn id="105" idx="0"/>
          </p:cNvCxnSpPr>
          <p:nvPr/>
        </p:nvCxnSpPr>
        <p:spPr>
          <a:xfrm flipH="1">
            <a:off x="874310" y="2343207"/>
            <a:ext cx="338053" cy="102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B2BE79E-4A20-46B9-B283-3804D8F6ABCA}"/>
              </a:ext>
            </a:extLst>
          </p:cNvPr>
          <p:cNvSpPr txBox="1"/>
          <p:nvPr/>
        </p:nvSpPr>
        <p:spPr>
          <a:xfrm>
            <a:off x="2481304" y="3470226"/>
            <a:ext cx="1449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pathButton</a:t>
            </a:r>
            <a:endParaRPr lang="ko-KR" altLang="en-US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55C412B-093B-4337-8887-FA58642E8A20}"/>
              </a:ext>
            </a:extLst>
          </p:cNvPr>
          <p:cNvCxnSpPr>
            <a:stCxn id="54" idx="2"/>
            <a:endCxn id="112" idx="0"/>
          </p:cNvCxnSpPr>
          <p:nvPr/>
        </p:nvCxnSpPr>
        <p:spPr>
          <a:xfrm flipH="1">
            <a:off x="3205945" y="2476810"/>
            <a:ext cx="1322446" cy="99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499EB61-D7FB-44D6-ACA1-DA2068267067}"/>
              </a:ext>
            </a:extLst>
          </p:cNvPr>
          <p:cNvSpPr txBox="1"/>
          <p:nvPr/>
        </p:nvSpPr>
        <p:spPr>
          <a:xfrm>
            <a:off x="2761578" y="4707393"/>
            <a:ext cx="1789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myFileScrollBar</a:t>
            </a:r>
            <a:endParaRPr lang="ko-KR" altLang="en-US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5D66D72-E747-4603-9421-D35BEEE10F75}"/>
              </a:ext>
            </a:extLst>
          </p:cNvPr>
          <p:cNvCxnSpPr>
            <a:cxnSpLocks/>
            <a:stCxn id="30" idx="1"/>
            <a:endCxn id="116" idx="0"/>
          </p:cNvCxnSpPr>
          <p:nvPr/>
        </p:nvCxnSpPr>
        <p:spPr>
          <a:xfrm flipH="1">
            <a:off x="3656536" y="3524428"/>
            <a:ext cx="1403737" cy="118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9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0757A3-8C0F-4962-BAD0-705D29B17F7F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E10142-C666-4929-9530-309FB4C2A7B3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FA08B8-E544-4A20-87F6-4B50048F6D8D}"/>
              </a:ext>
            </a:extLst>
          </p:cNvPr>
          <p:cNvCxnSpPr>
            <a:cxnSpLocks/>
          </p:cNvCxnSpPr>
          <p:nvPr/>
        </p:nvCxnSpPr>
        <p:spPr>
          <a:xfrm>
            <a:off x="2503503" y="1988598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54791A-3FE7-421F-90EC-65224AE02DBD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C51581-DA14-469D-B8B7-75586BB5B81A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CB5D8-DE6D-4714-904E-04ED9056E87F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3E745C9C-746D-4FFF-BE3F-5EE24BD7DAA3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63BA69-A3E3-4652-BA27-CA8B62F58F4D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BC2A5-420B-4808-8EF9-690B86D25794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A19619-9F94-4F36-B094-9224EB617887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F0D0D2-159C-4AFA-821F-354FB221CDAB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0570C-94B1-401F-8776-6214E2909B42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572984-2491-4566-B107-463383A20249}"/>
              </a:ext>
            </a:extLst>
          </p:cNvPr>
          <p:cNvCxnSpPr/>
          <p:nvPr/>
        </p:nvCxnSpPr>
        <p:spPr>
          <a:xfrm>
            <a:off x="5042517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A0C9D3-B623-4A58-979A-B8AF613B1447}"/>
              </a:ext>
            </a:extLst>
          </p:cNvPr>
          <p:cNvCxnSpPr/>
          <p:nvPr/>
        </p:nvCxnSpPr>
        <p:spPr>
          <a:xfrm>
            <a:off x="5042517" y="23170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379465-68B4-4050-B725-88600F923980}"/>
              </a:ext>
            </a:extLst>
          </p:cNvPr>
          <p:cNvCxnSpPr/>
          <p:nvPr/>
        </p:nvCxnSpPr>
        <p:spPr>
          <a:xfrm>
            <a:off x="5042517" y="59746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87EF630-F3A4-49DC-B41E-3004114F3E28}"/>
              </a:ext>
            </a:extLst>
          </p:cNvPr>
          <p:cNvSpPr/>
          <p:nvPr/>
        </p:nvSpPr>
        <p:spPr>
          <a:xfrm>
            <a:off x="5122986" y="209340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FFBD10CB-DDBD-4FAA-9B1F-9F752C36C498}"/>
              </a:ext>
            </a:extLst>
          </p:cNvPr>
          <p:cNvSpPr/>
          <p:nvPr/>
        </p:nvSpPr>
        <p:spPr>
          <a:xfrm rot="10800000">
            <a:off x="5122986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C9E6690-8B29-46B9-9EDD-3726C47B97EC}"/>
              </a:ext>
            </a:extLst>
          </p:cNvPr>
          <p:cNvSpPr/>
          <p:nvPr/>
        </p:nvSpPr>
        <p:spPr>
          <a:xfrm>
            <a:off x="5042516" y="2317071"/>
            <a:ext cx="33340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51A696-3B06-401D-91AD-2430C0EC59C7}"/>
              </a:ext>
            </a:extLst>
          </p:cNvPr>
          <p:cNvCxnSpPr/>
          <p:nvPr/>
        </p:nvCxnSpPr>
        <p:spPr>
          <a:xfrm>
            <a:off x="1081300" y="3429000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511429-DCC1-40D1-A079-3DE94AEC837B}"/>
              </a:ext>
            </a:extLst>
          </p:cNvPr>
          <p:cNvCxnSpPr/>
          <p:nvPr/>
        </p:nvCxnSpPr>
        <p:spPr>
          <a:xfrm>
            <a:off x="1083059" y="4864963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87D9321F-C585-41C6-AB75-B06FD492EC22}"/>
              </a:ext>
            </a:extLst>
          </p:cNvPr>
          <p:cNvSpPr/>
          <p:nvPr/>
        </p:nvSpPr>
        <p:spPr>
          <a:xfrm>
            <a:off x="5058497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C581B4A3-6269-4716-8D1B-8FCBC82EAA90}"/>
              </a:ext>
            </a:extLst>
          </p:cNvPr>
          <p:cNvSpPr/>
          <p:nvPr/>
        </p:nvSpPr>
        <p:spPr>
          <a:xfrm>
            <a:off x="4850334" y="582836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빼기 기호 26">
            <a:extLst>
              <a:ext uri="{FF2B5EF4-FFF2-40B4-BE49-F238E27FC236}">
                <a16:creationId xmlns:a16="http://schemas.microsoft.com/office/drawing/2014/main" id="{C23F8DCC-2428-4D36-9005-1827B658A31F}"/>
              </a:ext>
            </a:extLst>
          </p:cNvPr>
          <p:cNvSpPr/>
          <p:nvPr/>
        </p:nvSpPr>
        <p:spPr>
          <a:xfrm>
            <a:off x="4453905" y="596836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854DD-D8C2-4A1C-9670-0B6A6A67CCA0}"/>
              </a:ext>
            </a:extLst>
          </p:cNvPr>
          <p:cNvSpPr txBox="1"/>
          <p:nvPr/>
        </p:nvSpPr>
        <p:spPr>
          <a:xfrm>
            <a:off x="6235083" y="781204"/>
            <a:ext cx="2207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재생목록 누른 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61655-D904-4C76-92B4-6CCE2614A01D}"/>
              </a:ext>
            </a:extLst>
          </p:cNvPr>
          <p:cNvSpPr txBox="1"/>
          <p:nvPr/>
        </p:nvSpPr>
        <p:spPr>
          <a:xfrm>
            <a:off x="6872869" y="3417903"/>
            <a:ext cx="1969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playListScrollBar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1302A8-C9A7-44C2-ADC0-EBFF06CDB271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5375920" y="2681053"/>
            <a:ext cx="1496949" cy="92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86DD2F6-8926-4C5C-A66B-457154EA12D4}"/>
              </a:ext>
            </a:extLst>
          </p:cNvPr>
          <p:cNvGrpSpPr/>
          <p:nvPr/>
        </p:nvGrpSpPr>
        <p:grpSpPr>
          <a:xfrm>
            <a:off x="479394" y="754602"/>
            <a:ext cx="11101369" cy="4961739"/>
            <a:chOff x="-393762" y="244356"/>
            <a:chExt cx="12986580" cy="578270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EAF45-0D4F-462D-88FE-5AB78DDC8183}"/>
                </a:ext>
              </a:extLst>
            </p:cNvPr>
            <p:cNvGrpSpPr/>
            <p:nvPr/>
          </p:nvGrpSpPr>
          <p:grpSpPr>
            <a:xfrm>
              <a:off x="-393762" y="244356"/>
              <a:ext cx="8655728" cy="5782703"/>
              <a:chOff x="1768136" y="520443"/>
              <a:chExt cx="8655728" cy="578270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199660F-430F-4761-9AE5-0E815CDD1875}"/>
                  </a:ext>
                </a:extLst>
              </p:cNvPr>
              <p:cNvSpPr/>
              <p:nvPr/>
            </p:nvSpPr>
            <p:spPr>
              <a:xfrm>
                <a:off x="1768136" y="541538"/>
                <a:ext cx="8655728" cy="57616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80472D4-C30B-4F77-8CA5-FA933665BF9F}"/>
                  </a:ext>
                </a:extLst>
              </p:cNvPr>
              <p:cNvCxnSpPr/>
              <p:nvPr/>
            </p:nvCxnSpPr>
            <p:spPr>
              <a:xfrm>
                <a:off x="1768136" y="905522"/>
                <a:ext cx="86557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03EA6E5-8CDD-4021-971A-91179E9B25AF}"/>
                  </a:ext>
                </a:extLst>
              </p:cNvPr>
              <p:cNvCxnSpPr/>
              <p:nvPr/>
            </p:nvCxnSpPr>
            <p:spPr>
              <a:xfrm>
                <a:off x="8256233" y="905522"/>
                <a:ext cx="0" cy="5397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91294A85-3E3B-442C-BFE7-7BAC4BF11C53}"/>
                  </a:ext>
                </a:extLst>
              </p:cNvPr>
              <p:cNvCxnSpPr/>
              <p:nvPr/>
            </p:nvCxnSpPr>
            <p:spPr>
              <a:xfrm>
                <a:off x="1768136" y="4500979"/>
                <a:ext cx="64880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A681AD0-C8A7-49E4-9754-764C709CDB89}"/>
                  </a:ext>
                </a:extLst>
              </p:cNvPr>
              <p:cNvCxnSpPr/>
              <p:nvPr/>
            </p:nvCxnSpPr>
            <p:spPr>
              <a:xfrm>
                <a:off x="1768136" y="4864963"/>
                <a:ext cx="64880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2BE53243-1795-4D83-893A-F267D64F04A4}"/>
                  </a:ext>
                </a:extLst>
              </p:cNvPr>
              <p:cNvCxnSpPr/>
              <p:nvPr/>
            </p:nvCxnSpPr>
            <p:spPr>
              <a:xfrm>
                <a:off x="3213716" y="4864963"/>
                <a:ext cx="0" cy="14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7693C0B-EAAF-43D1-AB73-E99AA4DC603F}"/>
                  </a:ext>
                </a:extLst>
              </p:cNvPr>
              <p:cNvCxnSpPr/>
              <p:nvPr/>
            </p:nvCxnSpPr>
            <p:spPr>
              <a:xfrm>
                <a:off x="4651899" y="4864963"/>
                <a:ext cx="0" cy="14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DABE7759-8C1E-482A-9252-15B40F29878A}"/>
                  </a:ext>
                </a:extLst>
              </p:cNvPr>
              <p:cNvCxnSpPr>
                <a:endCxn id="43" idx="2"/>
              </p:cNvCxnSpPr>
              <p:nvPr/>
            </p:nvCxnSpPr>
            <p:spPr>
              <a:xfrm>
                <a:off x="6096000" y="4864963"/>
                <a:ext cx="0" cy="14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8D9C3FB-2448-483F-A07E-310080DA8BBB}"/>
                  </a:ext>
                </a:extLst>
              </p:cNvPr>
              <p:cNvCxnSpPr/>
              <p:nvPr/>
            </p:nvCxnSpPr>
            <p:spPr>
              <a:xfrm>
                <a:off x="6096000" y="5584054"/>
                <a:ext cx="216023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EDB6AE1-E128-4467-8B78-3469F3E7A480}"/>
                  </a:ext>
                </a:extLst>
              </p:cNvPr>
              <p:cNvCxnSpPr/>
              <p:nvPr/>
            </p:nvCxnSpPr>
            <p:spPr>
              <a:xfrm>
                <a:off x="8256233" y="5584054"/>
                <a:ext cx="2167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9F72A09-0CE2-4876-A706-F4FF428ED955}"/>
                  </a:ext>
                </a:extLst>
              </p:cNvPr>
              <p:cNvCxnSpPr/>
              <p:nvPr/>
            </p:nvCxnSpPr>
            <p:spPr>
              <a:xfrm>
                <a:off x="10058400" y="905522"/>
                <a:ext cx="0" cy="46785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B6CCE607-196D-4BBD-822B-38C3DEB853D7}"/>
                  </a:ext>
                </a:extLst>
              </p:cNvPr>
              <p:cNvCxnSpPr/>
              <p:nvPr/>
            </p:nvCxnSpPr>
            <p:spPr>
              <a:xfrm>
                <a:off x="10058400" y="1278384"/>
                <a:ext cx="3654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5B28C72-A357-4887-BBF5-DE388BCBDA0F}"/>
                  </a:ext>
                </a:extLst>
              </p:cNvPr>
              <p:cNvCxnSpPr/>
              <p:nvPr/>
            </p:nvCxnSpPr>
            <p:spPr>
              <a:xfrm>
                <a:off x="10058400" y="5211192"/>
                <a:ext cx="3654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이등변 삼각형 67">
                <a:extLst>
                  <a:ext uri="{FF2B5EF4-FFF2-40B4-BE49-F238E27FC236}">
                    <a16:creationId xmlns:a16="http://schemas.microsoft.com/office/drawing/2014/main" id="{A3CCAF05-94E3-49A0-BB41-304667AFB458}"/>
                  </a:ext>
                </a:extLst>
              </p:cNvPr>
              <p:cNvSpPr/>
              <p:nvPr/>
            </p:nvSpPr>
            <p:spPr>
              <a:xfrm>
                <a:off x="10148487" y="1029817"/>
                <a:ext cx="185291" cy="124272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37F7D3C1-54EB-456A-8F26-970992D869E4}"/>
                  </a:ext>
                </a:extLst>
              </p:cNvPr>
              <p:cNvSpPr/>
              <p:nvPr/>
            </p:nvSpPr>
            <p:spPr>
              <a:xfrm rot="10800000">
                <a:off x="10148486" y="5335486"/>
                <a:ext cx="185291" cy="124272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54832CF-3144-426E-B834-C1A2E498CA5B}"/>
                  </a:ext>
                </a:extLst>
              </p:cNvPr>
              <p:cNvSpPr/>
              <p:nvPr/>
            </p:nvSpPr>
            <p:spPr>
              <a:xfrm>
                <a:off x="10065827" y="2494621"/>
                <a:ext cx="358037" cy="727963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6D336C04-4B40-4FB1-826D-BBBA3F19CCB6}"/>
                  </a:ext>
                </a:extLst>
              </p:cNvPr>
              <p:cNvCxnSpPr/>
              <p:nvPr/>
            </p:nvCxnSpPr>
            <p:spPr>
              <a:xfrm>
                <a:off x="8256233" y="1997476"/>
                <a:ext cx="18021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58926CD9-7513-442B-A907-93F1E398BC2C}"/>
                  </a:ext>
                </a:extLst>
              </p:cNvPr>
              <p:cNvCxnSpPr/>
              <p:nvPr/>
            </p:nvCxnSpPr>
            <p:spPr>
              <a:xfrm>
                <a:off x="8256233" y="3429000"/>
                <a:ext cx="18095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E3EB8B93-5E28-4206-B90D-FD6643E9D65E}"/>
                  </a:ext>
                </a:extLst>
              </p:cNvPr>
              <p:cNvCxnSpPr/>
              <p:nvPr/>
            </p:nvCxnSpPr>
            <p:spPr>
              <a:xfrm>
                <a:off x="8256233" y="4864963"/>
                <a:ext cx="18095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2547F9D8-F5FA-46C3-9D6A-4648706DCC1B}"/>
                  </a:ext>
                </a:extLst>
              </p:cNvPr>
              <p:cNvSpPr/>
              <p:nvPr/>
            </p:nvSpPr>
            <p:spPr>
              <a:xfrm>
                <a:off x="1768136" y="4500979"/>
                <a:ext cx="2518295" cy="36391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곱하기 기호 81">
                <a:extLst>
                  <a:ext uri="{FF2B5EF4-FFF2-40B4-BE49-F238E27FC236}">
                    <a16:creationId xmlns:a16="http://schemas.microsoft.com/office/drawing/2014/main" id="{B9718279-3854-40D4-86B8-EC3E879E1DB2}"/>
                  </a:ext>
                </a:extLst>
              </p:cNvPr>
              <p:cNvSpPr/>
              <p:nvPr/>
            </p:nvSpPr>
            <p:spPr>
              <a:xfrm>
                <a:off x="10103442" y="609219"/>
                <a:ext cx="275377" cy="234156"/>
              </a:xfrm>
              <a:prstGeom prst="mathMultiply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빼기 기호 82">
                <a:extLst>
                  <a:ext uri="{FF2B5EF4-FFF2-40B4-BE49-F238E27FC236}">
                    <a16:creationId xmlns:a16="http://schemas.microsoft.com/office/drawing/2014/main" id="{F4C56B4B-B2FE-4679-8282-849700220FB7}"/>
                  </a:ext>
                </a:extLst>
              </p:cNvPr>
              <p:cNvSpPr/>
              <p:nvPr/>
            </p:nvSpPr>
            <p:spPr>
              <a:xfrm>
                <a:off x="9287764" y="664150"/>
                <a:ext cx="275377" cy="117078"/>
              </a:xfrm>
              <a:prstGeom prst="mathMinus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액자 84">
                <a:extLst>
                  <a:ext uri="{FF2B5EF4-FFF2-40B4-BE49-F238E27FC236}">
                    <a16:creationId xmlns:a16="http://schemas.microsoft.com/office/drawing/2014/main" id="{161CEE37-AD81-4116-842C-67703CC49AD6}"/>
                  </a:ext>
                </a:extLst>
              </p:cNvPr>
              <p:cNvSpPr/>
              <p:nvPr/>
            </p:nvSpPr>
            <p:spPr>
              <a:xfrm>
                <a:off x="9786234" y="653600"/>
                <a:ext cx="146399" cy="148160"/>
              </a:xfrm>
              <a:prstGeom prst="fram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8F71500C-A665-423E-8163-8AF7BEA2CE95}"/>
                  </a:ext>
                </a:extLst>
              </p:cNvPr>
              <p:cNvSpPr/>
              <p:nvPr/>
            </p:nvSpPr>
            <p:spPr>
              <a:xfrm rot="5400000">
                <a:off x="3665002" y="5366561"/>
                <a:ext cx="541530" cy="434987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467D615B-6B49-47A1-818C-87A0956C581D}"/>
                  </a:ext>
                </a:extLst>
              </p:cNvPr>
              <p:cNvSpPr/>
              <p:nvPr/>
            </p:nvSpPr>
            <p:spPr>
              <a:xfrm rot="5400000">
                <a:off x="5097266" y="5366562"/>
                <a:ext cx="541530" cy="434987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6F3E8968-1AB4-4C04-B41E-5D4458775A7E}"/>
                  </a:ext>
                </a:extLst>
              </p:cNvPr>
              <p:cNvSpPr/>
              <p:nvPr/>
            </p:nvSpPr>
            <p:spPr>
              <a:xfrm rot="16200000">
                <a:off x="2213503" y="5366563"/>
                <a:ext cx="541530" cy="434987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8900128-8D81-4BAA-AEAD-E685AF1B0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751" y="5313288"/>
                <a:ext cx="0" cy="541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9FE0488-72B9-4BED-AF92-6D0165464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6774" y="5313288"/>
                <a:ext cx="0" cy="541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91E2457-D689-444C-BE9B-26FFA9D6EF06}"/>
                  </a:ext>
                </a:extLst>
              </p:cNvPr>
              <p:cNvSpPr/>
              <p:nvPr/>
            </p:nvSpPr>
            <p:spPr>
              <a:xfrm>
                <a:off x="6374194" y="4972608"/>
                <a:ext cx="935097" cy="4771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5D0BDC-81F4-49E0-9F75-4996C5A48234}"/>
                  </a:ext>
                </a:extLst>
              </p:cNvPr>
              <p:cNvSpPr txBox="1"/>
              <p:nvPr/>
            </p:nvSpPr>
            <p:spPr>
              <a:xfrm>
                <a:off x="6587249" y="5038634"/>
                <a:ext cx="655432" cy="380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 1</a:t>
                </a:r>
                <a:endParaRPr lang="ko-KR" altLang="en-US" dirty="0"/>
              </a:p>
            </p:txBody>
          </p:sp>
          <p:sp>
            <p:nvSpPr>
              <p:cNvPr id="12" name="실행 단추: 소리 11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559FEC45-B937-4071-8452-C7B51B642233}"/>
                  </a:ext>
                </a:extLst>
              </p:cNvPr>
              <p:cNvSpPr/>
              <p:nvPr/>
            </p:nvSpPr>
            <p:spPr>
              <a:xfrm>
                <a:off x="6235477" y="5723323"/>
                <a:ext cx="430163" cy="458309"/>
              </a:xfrm>
              <a:prstGeom prst="actionButtonSound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935898D-3951-412A-9592-168822820478}"/>
                  </a:ext>
                </a:extLst>
              </p:cNvPr>
              <p:cNvSpPr/>
              <p:nvPr/>
            </p:nvSpPr>
            <p:spPr>
              <a:xfrm>
                <a:off x="6665640" y="5723323"/>
                <a:ext cx="1457418" cy="45828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666DA71-7F09-4707-B86E-128B8190AD1A}"/>
                  </a:ext>
                </a:extLst>
              </p:cNvPr>
              <p:cNvSpPr/>
              <p:nvPr/>
            </p:nvSpPr>
            <p:spPr>
              <a:xfrm>
                <a:off x="6665640" y="5723323"/>
                <a:ext cx="1457418" cy="45825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FCD33F1-F2A5-4312-844B-59691F73DE03}"/>
                  </a:ext>
                </a:extLst>
              </p:cNvPr>
              <p:cNvSpPr/>
              <p:nvPr/>
            </p:nvSpPr>
            <p:spPr>
              <a:xfrm>
                <a:off x="1862092" y="595629"/>
                <a:ext cx="275376" cy="254120"/>
              </a:xfrm>
              <a:prstGeom prst="ellipse">
                <a:avLst/>
              </a:prstGeom>
              <a:solidFill>
                <a:srgbClr val="FFE9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256058-64EA-47AB-B219-883DF961DE0F}"/>
                  </a:ext>
                </a:extLst>
              </p:cNvPr>
              <p:cNvSpPr txBox="1"/>
              <p:nvPr/>
            </p:nvSpPr>
            <p:spPr>
              <a:xfrm>
                <a:off x="2137468" y="520443"/>
                <a:ext cx="1509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peachpitch</a:t>
                </a:r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46DA61D-50EA-4ACF-8E8D-DCCA729FD0ED}"/>
                  </a:ext>
                </a:extLst>
              </p:cNvPr>
              <p:cNvSpPr/>
              <p:nvPr/>
            </p:nvSpPr>
            <p:spPr>
              <a:xfrm>
                <a:off x="1768136" y="905522"/>
                <a:ext cx="6480653" cy="359538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CFD0312-FA15-4C2D-9751-E06851C3A04B}"/>
                  </a:ext>
                </a:extLst>
              </p:cNvPr>
              <p:cNvCxnSpPr/>
              <p:nvPr/>
            </p:nvCxnSpPr>
            <p:spPr>
              <a:xfrm>
                <a:off x="9694416" y="5584054"/>
                <a:ext cx="0" cy="719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61921A0-73E7-4E66-96D6-0F9DF6BAC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0224" y="5723323"/>
                <a:ext cx="4763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816AE0E-97A2-4534-8C7F-238627C43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0224" y="5954143"/>
                <a:ext cx="4763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C6C7DC8-5303-41B9-8895-CE0BBB32B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0224" y="6181581"/>
                <a:ext cx="4763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7F9A14C-B17B-49CE-9B21-06A1108EF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9352" y="4991557"/>
                <a:ext cx="456887" cy="456887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FB58E5C-C180-4F72-88B0-1ED1C1A64857}"/>
                </a:ext>
              </a:extLst>
            </p:cNvPr>
            <p:cNvGrpSpPr/>
            <p:nvPr/>
          </p:nvGrpSpPr>
          <p:grpSpPr>
            <a:xfrm>
              <a:off x="8269392" y="265451"/>
              <a:ext cx="4323426" cy="5752730"/>
              <a:chOff x="1065320" y="541538"/>
              <a:chExt cx="4323426" cy="575273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9358634-2621-4B42-8FE1-92639276122E}"/>
                  </a:ext>
                </a:extLst>
              </p:cNvPr>
              <p:cNvSpPr/>
              <p:nvPr/>
            </p:nvSpPr>
            <p:spPr>
              <a:xfrm>
                <a:off x="1065320" y="541538"/>
                <a:ext cx="4323426" cy="57527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B78D1FBB-55F3-4E99-972D-CD4ABD09A782}"/>
                  </a:ext>
                </a:extLst>
              </p:cNvPr>
              <p:cNvCxnSpPr/>
              <p:nvPr/>
            </p:nvCxnSpPr>
            <p:spPr>
              <a:xfrm>
                <a:off x="1065320" y="1278384"/>
                <a:ext cx="43234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DBD838F1-A1F8-418A-ADB1-0C6B3FD8E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3503" y="1988598"/>
                <a:ext cx="28852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1B78D75-9836-4F69-ADD8-F9F0598EF61B}"/>
                  </a:ext>
                </a:extLst>
              </p:cNvPr>
              <p:cNvCxnSpPr/>
              <p:nvPr/>
            </p:nvCxnSpPr>
            <p:spPr>
              <a:xfrm>
                <a:off x="2503503" y="1278384"/>
                <a:ext cx="0" cy="7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603F2876-32EE-4194-8AA7-9BB4A36BCBA6}"/>
                  </a:ext>
                </a:extLst>
              </p:cNvPr>
              <p:cNvSpPr/>
              <p:nvPr/>
            </p:nvSpPr>
            <p:spPr>
              <a:xfrm>
                <a:off x="1402672" y="781235"/>
                <a:ext cx="3240349" cy="26630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C9140D1-825E-4791-804D-A1F98AE3E9BE}"/>
                  </a:ext>
                </a:extLst>
              </p:cNvPr>
              <p:cNvSpPr/>
              <p:nvPr/>
            </p:nvSpPr>
            <p:spPr>
              <a:xfrm>
                <a:off x="4643021" y="781235"/>
                <a:ext cx="337352" cy="2662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원형: 비어 있음 99">
                <a:extLst>
                  <a:ext uri="{FF2B5EF4-FFF2-40B4-BE49-F238E27FC236}">
                    <a16:creationId xmlns:a16="http://schemas.microsoft.com/office/drawing/2014/main" id="{8C7D3A60-5E22-4911-B296-C91082218C75}"/>
                  </a:ext>
                </a:extLst>
              </p:cNvPr>
              <p:cNvSpPr/>
              <p:nvPr/>
            </p:nvSpPr>
            <p:spPr>
              <a:xfrm>
                <a:off x="4660777" y="781204"/>
                <a:ext cx="186431" cy="177553"/>
              </a:xfrm>
              <a:prstGeom prst="donu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1F7744D-8E57-4FE9-86F3-ABDBC3F1A8A0}"/>
                  </a:ext>
                </a:extLst>
              </p:cNvPr>
              <p:cNvSpPr/>
              <p:nvPr/>
            </p:nvSpPr>
            <p:spPr>
              <a:xfrm rot="18784169">
                <a:off x="4861836" y="906157"/>
                <a:ext cx="45719" cy="157111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7193DB2-7461-4A66-A6F9-9C3101B29A01}"/>
                  </a:ext>
                </a:extLst>
              </p:cNvPr>
              <p:cNvSpPr txBox="1"/>
              <p:nvPr/>
            </p:nvSpPr>
            <p:spPr>
              <a:xfrm>
                <a:off x="1185171" y="1448826"/>
                <a:ext cx="1219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재생 목록</a:t>
                </a: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53285C1B-858C-4B3D-83E4-9C99D2CB1314}"/>
                  </a:ext>
                </a:extLst>
              </p:cNvPr>
              <p:cNvCxnSpPr/>
              <p:nvPr/>
            </p:nvCxnSpPr>
            <p:spPr>
              <a:xfrm>
                <a:off x="3946124" y="1278384"/>
                <a:ext cx="0" cy="7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1CCF602-DB86-4F74-98EB-21633AC78235}"/>
                  </a:ext>
                </a:extLst>
              </p:cNvPr>
              <p:cNvSpPr txBox="1"/>
              <p:nvPr/>
            </p:nvSpPr>
            <p:spPr>
              <a:xfrm>
                <a:off x="2911874" y="1452326"/>
                <a:ext cx="985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랭킹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FD8CF7C-F71B-464E-9B6D-DAFEE0E22F66}"/>
                  </a:ext>
                </a:extLst>
              </p:cNvPr>
              <p:cNvSpPr txBox="1"/>
              <p:nvPr/>
            </p:nvSpPr>
            <p:spPr>
              <a:xfrm>
                <a:off x="4191269" y="1448825"/>
                <a:ext cx="1053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내 파일</a:t>
                </a: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ECD27FE4-DBE3-40FC-9B14-99ADDE666102}"/>
                  </a:ext>
                </a:extLst>
              </p:cNvPr>
              <p:cNvCxnSpPr/>
              <p:nvPr/>
            </p:nvCxnSpPr>
            <p:spPr>
              <a:xfrm>
                <a:off x="5042517" y="1988598"/>
                <a:ext cx="0" cy="4305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4D7502D1-785D-44A1-B163-3466F657A415}"/>
                  </a:ext>
                </a:extLst>
              </p:cNvPr>
              <p:cNvCxnSpPr/>
              <p:nvPr/>
            </p:nvCxnSpPr>
            <p:spPr>
              <a:xfrm>
                <a:off x="5042517" y="2317072"/>
                <a:ext cx="3462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81FBE08F-68D1-46E4-857E-DE2A67BCEC7A}"/>
                  </a:ext>
                </a:extLst>
              </p:cNvPr>
              <p:cNvCxnSpPr/>
              <p:nvPr/>
            </p:nvCxnSpPr>
            <p:spPr>
              <a:xfrm>
                <a:off x="5042517" y="5974672"/>
                <a:ext cx="3462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이등변 삼각형 116">
                <a:extLst>
                  <a:ext uri="{FF2B5EF4-FFF2-40B4-BE49-F238E27FC236}">
                    <a16:creationId xmlns:a16="http://schemas.microsoft.com/office/drawing/2014/main" id="{99D19D2B-D3C1-49F0-A5A8-8444A7E595C0}"/>
                  </a:ext>
                </a:extLst>
              </p:cNvPr>
              <p:cNvSpPr/>
              <p:nvPr/>
            </p:nvSpPr>
            <p:spPr>
              <a:xfrm>
                <a:off x="5122986" y="2093403"/>
                <a:ext cx="185291" cy="124272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이등변 삼각형 117">
                <a:extLst>
                  <a:ext uri="{FF2B5EF4-FFF2-40B4-BE49-F238E27FC236}">
                    <a16:creationId xmlns:a16="http://schemas.microsoft.com/office/drawing/2014/main" id="{C5AB54C4-0652-462B-B8A4-58A2CF1B4EE3}"/>
                  </a:ext>
                </a:extLst>
              </p:cNvPr>
              <p:cNvSpPr/>
              <p:nvPr/>
            </p:nvSpPr>
            <p:spPr>
              <a:xfrm rot="10800000">
                <a:off x="5122986" y="6075008"/>
                <a:ext cx="185291" cy="124272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B9C352D5-74D6-4F9C-AF3C-44A3E7CB6E27}"/>
                  </a:ext>
                </a:extLst>
              </p:cNvPr>
              <p:cNvSpPr/>
              <p:nvPr/>
            </p:nvSpPr>
            <p:spPr>
              <a:xfrm>
                <a:off x="5042516" y="2317071"/>
                <a:ext cx="333404" cy="727963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0B12382-F214-4BAE-829A-F5008CEA015E}"/>
                  </a:ext>
                </a:extLst>
              </p:cNvPr>
              <p:cNvCxnSpPr/>
              <p:nvPr/>
            </p:nvCxnSpPr>
            <p:spPr>
              <a:xfrm>
                <a:off x="1081300" y="3429000"/>
                <a:ext cx="39771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616AF362-C88C-4622-ADBA-68D2B7B766C5}"/>
                  </a:ext>
                </a:extLst>
              </p:cNvPr>
              <p:cNvCxnSpPr/>
              <p:nvPr/>
            </p:nvCxnSpPr>
            <p:spPr>
              <a:xfrm>
                <a:off x="1083059" y="4864963"/>
                <a:ext cx="39771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곱하기 기호 121">
                <a:extLst>
                  <a:ext uri="{FF2B5EF4-FFF2-40B4-BE49-F238E27FC236}">
                    <a16:creationId xmlns:a16="http://schemas.microsoft.com/office/drawing/2014/main" id="{8BF74584-A0E9-4CD5-8510-A8420660FC3D}"/>
                  </a:ext>
                </a:extLst>
              </p:cNvPr>
              <p:cNvSpPr/>
              <p:nvPr/>
            </p:nvSpPr>
            <p:spPr>
              <a:xfrm>
                <a:off x="5058497" y="585895"/>
                <a:ext cx="275377" cy="234156"/>
              </a:xfrm>
              <a:prstGeom prst="mathMultiply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액자 122">
                <a:extLst>
                  <a:ext uri="{FF2B5EF4-FFF2-40B4-BE49-F238E27FC236}">
                    <a16:creationId xmlns:a16="http://schemas.microsoft.com/office/drawing/2014/main" id="{A7E87663-AA17-47D6-AB1B-F3E7A923791C}"/>
                  </a:ext>
                </a:extLst>
              </p:cNvPr>
              <p:cNvSpPr/>
              <p:nvPr/>
            </p:nvSpPr>
            <p:spPr>
              <a:xfrm>
                <a:off x="4850334" y="582836"/>
                <a:ext cx="146399" cy="148160"/>
              </a:xfrm>
              <a:prstGeom prst="fram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빼기 기호 123">
                <a:extLst>
                  <a:ext uri="{FF2B5EF4-FFF2-40B4-BE49-F238E27FC236}">
                    <a16:creationId xmlns:a16="http://schemas.microsoft.com/office/drawing/2014/main" id="{D5156BBF-D1E6-48EA-9565-A135AF21B606}"/>
                  </a:ext>
                </a:extLst>
              </p:cNvPr>
              <p:cNvSpPr/>
              <p:nvPr/>
            </p:nvSpPr>
            <p:spPr>
              <a:xfrm>
                <a:off x="4453905" y="596836"/>
                <a:ext cx="275377" cy="117078"/>
              </a:xfrm>
              <a:prstGeom prst="mathMinus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81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88</Words>
  <Application>Microsoft Office PowerPoint</Application>
  <PresentationFormat>와이드스크린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은수</dc:creator>
  <cp:lastModifiedBy>김 은수</cp:lastModifiedBy>
  <cp:revision>80</cp:revision>
  <dcterms:created xsi:type="dcterms:W3CDTF">2019-11-20T07:09:47Z</dcterms:created>
  <dcterms:modified xsi:type="dcterms:W3CDTF">2019-11-26T07:55:04Z</dcterms:modified>
</cp:coreProperties>
</file>