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D7"/>
    <a:srgbClr val="FFD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7BC4-848C-445B-92E2-1B7B252F6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30F8AA-9329-461D-BFB5-C4321E63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062C0-2A52-4107-A808-646D2347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029C8-98AD-418C-9628-C4382496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844A3-09D2-4F39-B37D-C75C663E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FF6B0-DF81-47B7-B28D-1EEE1429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1BA6F-CAC8-47E4-A01A-B7C26CA4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E0704-B36F-4C6C-B3A3-14EA853C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C6D89-A039-4E46-B34F-00B8084B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0A5F7-2336-47EF-BCC1-637B6750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5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0C5CA-3C9C-4B39-9C60-197E969BC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FD77D-1A24-4273-897D-2270B4E6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C92EA-B8ED-407B-B97C-F5464A41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A168-4092-4CD0-8669-750A4669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BA8C9-2989-4773-84F6-540F553D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C3F2-6D01-408B-95BA-8032472F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C70C-4197-45C0-8983-A6F7DE45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270C-2994-4C75-B7F3-7FBF988A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2B5A7-9E53-4D00-AF75-3777F8F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7013E-0CDD-40B2-BEE3-192FE58B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47CB8-91AC-4984-BBDD-9BE7B33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5A92B-73D8-4C37-8997-FB0F718E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3E89B-46E3-4FC8-9F43-B175E8CF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37BC8-1B9A-4F27-B063-FE0E41A7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37C15-7DF4-422D-A30F-79CD793A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D5F3-5EB4-4CDB-9469-F2F83D3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657F-D014-4EF8-B74D-A0517790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795BA-72BC-455C-9D07-AA8A298B1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D2F7C-5028-4719-87F7-A3535484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638AD-CF80-44AF-929D-5DE52B8D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CFCD-2FCA-42DC-8B02-D96947FC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D7EEF-BBCE-4456-BDD3-7813BCC0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36FDF-0389-42CA-9EFD-F8AFAE87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70045-F689-4274-869B-61AC34E3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0005E2-E6A7-401C-9389-343D7C24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580674-B587-4FB7-92D4-E74A179F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040B1-B948-416A-AA71-AF3D50B5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F954D-EEAF-42E8-8C04-F4B4C637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E70FA-F6F1-4D69-ACA0-546A93D3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97548-8C7F-4A75-812C-209AD845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DE64BF-1D3F-4DE4-987A-DE12718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D9D2E-A807-4B83-BA4F-A02A0B82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AADFD-75CE-42C9-B500-3D92B9C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08A96F-2A77-40A5-9D79-4A3016DD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9A24B-8B7C-4FEA-B1FE-42FC1DBF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68FF9-E9C3-43EF-86E2-777A8BC6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5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1B377-D4A4-4EFC-85EF-C3979BE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D708A-D613-4BDE-9EA0-6BF585FD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18F7A-F67A-412E-AEA9-4BA213BF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2A014-D35E-4556-8E6E-574C3DB7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1D489-DCC1-478F-B398-EE5F021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23F68-9326-4185-9086-CF765B18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8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DCA76-81A5-4ED8-96DD-E2E5E98F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F087C-3F1E-4521-AC68-61DA1A2F0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A363B-C6AC-4410-8D28-61D1116C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176F1-66F4-4DFB-8E03-BE2EC664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51F7B-51C8-4935-B090-F0E1597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19627-41B6-4D36-88C0-CC537AA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9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17577-9A56-4F44-B5B6-1EB408AE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FAA4C-695E-4080-8C00-B612ADCB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EF9BC-E341-43E9-AEE6-1A7D2FD8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B4A2-2E5F-4481-AEF4-893E702E486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77401-8F02-4019-97A8-AC60377E2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7E5D2-8BF9-42F6-AAC1-3A92B79EA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7EBA-7342-4D14-91D3-28FEA37EA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99660F-430F-4761-9AE5-0E815CDD1875}"/>
              </a:ext>
            </a:extLst>
          </p:cNvPr>
          <p:cNvSpPr/>
          <p:nvPr/>
        </p:nvSpPr>
        <p:spPr>
          <a:xfrm>
            <a:off x="1768136" y="541538"/>
            <a:ext cx="8655728" cy="5761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80472D4-C30B-4F77-8CA5-FA933665BF9F}"/>
              </a:ext>
            </a:extLst>
          </p:cNvPr>
          <p:cNvCxnSpPr/>
          <p:nvPr/>
        </p:nvCxnSpPr>
        <p:spPr>
          <a:xfrm>
            <a:off x="1768136" y="905522"/>
            <a:ext cx="8655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03EA6E5-8CDD-4021-971A-91179E9B25AF}"/>
              </a:ext>
            </a:extLst>
          </p:cNvPr>
          <p:cNvCxnSpPr/>
          <p:nvPr/>
        </p:nvCxnSpPr>
        <p:spPr>
          <a:xfrm>
            <a:off x="8256233" y="905522"/>
            <a:ext cx="0" cy="539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1294A85-3E3B-442C-BFE7-7BAC4BF11C53}"/>
              </a:ext>
            </a:extLst>
          </p:cNvPr>
          <p:cNvCxnSpPr/>
          <p:nvPr/>
        </p:nvCxnSpPr>
        <p:spPr>
          <a:xfrm>
            <a:off x="1768136" y="4500979"/>
            <a:ext cx="6488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681AD0-C8A7-49E4-9754-764C709CDB89}"/>
              </a:ext>
            </a:extLst>
          </p:cNvPr>
          <p:cNvCxnSpPr/>
          <p:nvPr/>
        </p:nvCxnSpPr>
        <p:spPr>
          <a:xfrm>
            <a:off x="1768136" y="4864963"/>
            <a:ext cx="6488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BE53243-1795-4D83-893A-F267D64F04A4}"/>
              </a:ext>
            </a:extLst>
          </p:cNvPr>
          <p:cNvCxnSpPr/>
          <p:nvPr/>
        </p:nvCxnSpPr>
        <p:spPr>
          <a:xfrm>
            <a:off x="3213716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7693C0B-EAAF-43D1-AB73-E99AA4DC603F}"/>
              </a:ext>
            </a:extLst>
          </p:cNvPr>
          <p:cNvCxnSpPr/>
          <p:nvPr/>
        </p:nvCxnSpPr>
        <p:spPr>
          <a:xfrm>
            <a:off x="4651899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ABE7759-8C1E-482A-9252-15B40F29878A}"/>
              </a:ext>
            </a:extLst>
          </p:cNvPr>
          <p:cNvCxnSpPr>
            <a:endCxn id="43" idx="2"/>
          </p:cNvCxnSpPr>
          <p:nvPr/>
        </p:nvCxnSpPr>
        <p:spPr>
          <a:xfrm>
            <a:off x="6096000" y="4864963"/>
            <a:ext cx="0" cy="14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D9C3FB-2448-483F-A07E-310080DA8BBB}"/>
              </a:ext>
            </a:extLst>
          </p:cNvPr>
          <p:cNvCxnSpPr/>
          <p:nvPr/>
        </p:nvCxnSpPr>
        <p:spPr>
          <a:xfrm>
            <a:off x="6096000" y="5584054"/>
            <a:ext cx="2160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EDB6AE1-E128-4467-8B78-3469F3E7A480}"/>
              </a:ext>
            </a:extLst>
          </p:cNvPr>
          <p:cNvCxnSpPr/>
          <p:nvPr/>
        </p:nvCxnSpPr>
        <p:spPr>
          <a:xfrm>
            <a:off x="8256233" y="5584054"/>
            <a:ext cx="2167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F72A09-0CE2-4876-A706-F4FF428ED955}"/>
              </a:ext>
            </a:extLst>
          </p:cNvPr>
          <p:cNvCxnSpPr/>
          <p:nvPr/>
        </p:nvCxnSpPr>
        <p:spPr>
          <a:xfrm>
            <a:off x="10058400" y="905522"/>
            <a:ext cx="0" cy="467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6CCE607-196D-4BBD-822B-38C3DEB853D7}"/>
              </a:ext>
            </a:extLst>
          </p:cNvPr>
          <p:cNvCxnSpPr/>
          <p:nvPr/>
        </p:nvCxnSpPr>
        <p:spPr>
          <a:xfrm>
            <a:off x="10058400" y="1278384"/>
            <a:ext cx="36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B28C72-A357-4887-BBF5-DE388BCBDA0F}"/>
              </a:ext>
            </a:extLst>
          </p:cNvPr>
          <p:cNvCxnSpPr/>
          <p:nvPr/>
        </p:nvCxnSpPr>
        <p:spPr>
          <a:xfrm>
            <a:off x="10058400" y="5211192"/>
            <a:ext cx="36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A3CCAF05-94E3-49A0-BB41-304667AFB458}"/>
              </a:ext>
            </a:extLst>
          </p:cNvPr>
          <p:cNvSpPr/>
          <p:nvPr/>
        </p:nvSpPr>
        <p:spPr>
          <a:xfrm>
            <a:off x="10148487" y="1029817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37F7D3C1-54EB-456A-8F26-970992D869E4}"/>
              </a:ext>
            </a:extLst>
          </p:cNvPr>
          <p:cNvSpPr/>
          <p:nvPr/>
        </p:nvSpPr>
        <p:spPr>
          <a:xfrm rot="10800000">
            <a:off x="10148486" y="533548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54832CF-3144-426E-B834-C1A2E498CA5B}"/>
              </a:ext>
            </a:extLst>
          </p:cNvPr>
          <p:cNvSpPr/>
          <p:nvPr/>
        </p:nvSpPr>
        <p:spPr>
          <a:xfrm>
            <a:off x="10065827" y="2494621"/>
            <a:ext cx="358037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D336C04-4B40-4FB1-826D-BBBA3F19CCB6}"/>
              </a:ext>
            </a:extLst>
          </p:cNvPr>
          <p:cNvCxnSpPr/>
          <p:nvPr/>
        </p:nvCxnSpPr>
        <p:spPr>
          <a:xfrm>
            <a:off x="8256233" y="1997476"/>
            <a:ext cx="1802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8926CD9-7513-442B-A907-93F1E398BC2C}"/>
              </a:ext>
            </a:extLst>
          </p:cNvPr>
          <p:cNvCxnSpPr/>
          <p:nvPr/>
        </p:nvCxnSpPr>
        <p:spPr>
          <a:xfrm>
            <a:off x="8256233" y="3429000"/>
            <a:ext cx="180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3EB8B93-5E28-4206-B90D-FD6643E9D65E}"/>
              </a:ext>
            </a:extLst>
          </p:cNvPr>
          <p:cNvCxnSpPr/>
          <p:nvPr/>
        </p:nvCxnSpPr>
        <p:spPr>
          <a:xfrm>
            <a:off x="8256233" y="4864963"/>
            <a:ext cx="180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547F9D8-F5FA-46C3-9D6A-4648706DCC1B}"/>
              </a:ext>
            </a:extLst>
          </p:cNvPr>
          <p:cNvSpPr/>
          <p:nvPr/>
        </p:nvSpPr>
        <p:spPr>
          <a:xfrm>
            <a:off x="1768136" y="4500979"/>
            <a:ext cx="2518295" cy="363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곱하기 기호 81">
            <a:extLst>
              <a:ext uri="{FF2B5EF4-FFF2-40B4-BE49-F238E27FC236}">
                <a16:creationId xmlns:a16="http://schemas.microsoft.com/office/drawing/2014/main" id="{B9718279-3854-40D4-86B8-EC3E879E1DB2}"/>
              </a:ext>
            </a:extLst>
          </p:cNvPr>
          <p:cNvSpPr/>
          <p:nvPr/>
        </p:nvSpPr>
        <p:spPr>
          <a:xfrm>
            <a:off x="10103442" y="609219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빼기 기호 82">
            <a:extLst>
              <a:ext uri="{FF2B5EF4-FFF2-40B4-BE49-F238E27FC236}">
                <a16:creationId xmlns:a16="http://schemas.microsoft.com/office/drawing/2014/main" id="{F4C56B4B-B2FE-4679-8282-849700220FB7}"/>
              </a:ext>
            </a:extLst>
          </p:cNvPr>
          <p:cNvSpPr/>
          <p:nvPr/>
        </p:nvSpPr>
        <p:spPr>
          <a:xfrm>
            <a:off x="9287764" y="664150"/>
            <a:ext cx="275377" cy="117078"/>
          </a:xfrm>
          <a:prstGeom prst="mathMinu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액자 84">
            <a:extLst>
              <a:ext uri="{FF2B5EF4-FFF2-40B4-BE49-F238E27FC236}">
                <a16:creationId xmlns:a16="http://schemas.microsoft.com/office/drawing/2014/main" id="{161CEE37-AD81-4116-842C-67703CC49AD6}"/>
              </a:ext>
            </a:extLst>
          </p:cNvPr>
          <p:cNvSpPr/>
          <p:nvPr/>
        </p:nvSpPr>
        <p:spPr>
          <a:xfrm>
            <a:off x="9786234" y="653600"/>
            <a:ext cx="146399" cy="148160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8F71500C-A665-423E-8163-8AF7BEA2CE95}"/>
              </a:ext>
            </a:extLst>
          </p:cNvPr>
          <p:cNvSpPr/>
          <p:nvPr/>
        </p:nvSpPr>
        <p:spPr>
          <a:xfrm rot="5400000">
            <a:off x="3665002" y="5366561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467D615B-6B49-47A1-818C-87A0956C581D}"/>
              </a:ext>
            </a:extLst>
          </p:cNvPr>
          <p:cNvSpPr/>
          <p:nvPr/>
        </p:nvSpPr>
        <p:spPr>
          <a:xfrm rot="5400000">
            <a:off x="5097266" y="5366562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6F3E8968-1AB4-4C04-B41E-5D4458775A7E}"/>
              </a:ext>
            </a:extLst>
          </p:cNvPr>
          <p:cNvSpPr/>
          <p:nvPr/>
        </p:nvSpPr>
        <p:spPr>
          <a:xfrm rot="16200000">
            <a:off x="2213503" y="5366563"/>
            <a:ext cx="541530" cy="43498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8900128-8D81-4BAA-AEAD-E685AF1B018A}"/>
              </a:ext>
            </a:extLst>
          </p:cNvPr>
          <p:cNvCxnSpPr>
            <a:cxnSpLocks/>
          </p:cNvCxnSpPr>
          <p:nvPr/>
        </p:nvCxnSpPr>
        <p:spPr>
          <a:xfrm>
            <a:off x="5604751" y="5313288"/>
            <a:ext cx="0" cy="5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9FE0488-72B9-4BED-AF92-6D0165464F11}"/>
              </a:ext>
            </a:extLst>
          </p:cNvPr>
          <p:cNvCxnSpPr>
            <a:cxnSpLocks/>
          </p:cNvCxnSpPr>
          <p:nvPr/>
        </p:nvCxnSpPr>
        <p:spPr>
          <a:xfrm>
            <a:off x="2266774" y="5313288"/>
            <a:ext cx="0" cy="5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1E2457-D689-444C-BE9B-26FFA9D6EF06}"/>
              </a:ext>
            </a:extLst>
          </p:cNvPr>
          <p:cNvSpPr/>
          <p:nvPr/>
        </p:nvSpPr>
        <p:spPr>
          <a:xfrm>
            <a:off x="6374194" y="4972608"/>
            <a:ext cx="935097" cy="47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D0BDC-81F4-49E0-9F75-4996C5A48234}"/>
              </a:ext>
            </a:extLst>
          </p:cNvPr>
          <p:cNvSpPr txBox="1"/>
          <p:nvPr/>
        </p:nvSpPr>
        <p:spPr>
          <a:xfrm>
            <a:off x="6587249" y="5038634"/>
            <a:ext cx="655432" cy="380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1</a:t>
            </a:r>
            <a:endParaRPr lang="ko-KR" altLang="en-US" dirty="0"/>
          </a:p>
        </p:txBody>
      </p:sp>
      <p:sp>
        <p:nvSpPr>
          <p:cNvPr id="12" name="실행 단추: 소리 11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559FEC45-B937-4071-8452-C7B51B642233}"/>
              </a:ext>
            </a:extLst>
          </p:cNvPr>
          <p:cNvSpPr/>
          <p:nvPr/>
        </p:nvSpPr>
        <p:spPr>
          <a:xfrm>
            <a:off x="6235477" y="5723323"/>
            <a:ext cx="430163" cy="458309"/>
          </a:xfrm>
          <a:prstGeom prst="actionButtonSou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35898D-3951-412A-9592-168822820478}"/>
              </a:ext>
            </a:extLst>
          </p:cNvPr>
          <p:cNvSpPr/>
          <p:nvPr/>
        </p:nvSpPr>
        <p:spPr>
          <a:xfrm>
            <a:off x="6665640" y="5723323"/>
            <a:ext cx="1457418" cy="4582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6DA71-7F09-4707-B86E-128B8190AD1A}"/>
              </a:ext>
            </a:extLst>
          </p:cNvPr>
          <p:cNvSpPr/>
          <p:nvPr/>
        </p:nvSpPr>
        <p:spPr>
          <a:xfrm>
            <a:off x="6665640" y="5723323"/>
            <a:ext cx="1457418" cy="45825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FCD33F1-F2A5-4312-844B-59691F73DE03}"/>
              </a:ext>
            </a:extLst>
          </p:cNvPr>
          <p:cNvSpPr/>
          <p:nvPr/>
        </p:nvSpPr>
        <p:spPr>
          <a:xfrm>
            <a:off x="1862092" y="595629"/>
            <a:ext cx="275376" cy="254120"/>
          </a:xfrm>
          <a:prstGeom prst="ellipse">
            <a:avLst/>
          </a:prstGeom>
          <a:solidFill>
            <a:srgbClr val="FFE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56058-64EA-47AB-B219-883DF961DE0F}"/>
              </a:ext>
            </a:extLst>
          </p:cNvPr>
          <p:cNvSpPr txBox="1"/>
          <p:nvPr/>
        </p:nvSpPr>
        <p:spPr>
          <a:xfrm>
            <a:off x="2137468" y="520443"/>
            <a:ext cx="15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peachpitch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6DA61D-50EA-4ACF-8E8D-DCCA729FD0ED}"/>
              </a:ext>
            </a:extLst>
          </p:cNvPr>
          <p:cNvSpPr/>
          <p:nvPr/>
        </p:nvSpPr>
        <p:spPr>
          <a:xfrm>
            <a:off x="1768136" y="905522"/>
            <a:ext cx="6480653" cy="3595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FD0312-FA15-4C2D-9751-E06851C3A04B}"/>
              </a:ext>
            </a:extLst>
          </p:cNvPr>
          <p:cNvCxnSpPr/>
          <p:nvPr/>
        </p:nvCxnSpPr>
        <p:spPr>
          <a:xfrm>
            <a:off x="9694416" y="5584054"/>
            <a:ext cx="0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1921A0-73E7-4E66-96D6-0F9DF6BAC6FC}"/>
              </a:ext>
            </a:extLst>
          </p:cNvPr>
          <p:cNvCxnSpPr>
            <a:cxnSpLocks/>
          </p:cNvCxnSpPr>
          <p:nvPr/>
        </p:nvCxnSpPr>
        <p:spPr>
          <a:xfrm>
            <a:off x="9820224" y="5723323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16AE0E-97A2-4534-8C7F-238627C43978}"/>
              </a:ext>
            </a:extLst>
          </p:cNvPr>
          <p:cNvCxnSpPr>
            <a:cxnSpLocks/>
          </p:cNvCxnSpPr>
          <p:nvPr/>
        </p:nvCxnSpPr>
        <p:spPr>
          <a:xfrm>
            <a:off x="9820224" y="5954143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6C7DC8-5303-41B9-8895-CE0BBB32B472}"/>
              </a:ext>
            </a:extLst>
          </p:cNvPr>
          <p:cNvCxnSpPr>
            <a:cxnSpLocks/>
          </p:cNvCxnSpPr>
          <p:nvPr/>
        </p:nvCxnSpPr>
        <p:spPr>
          <a:xfrm>
            <a:off x="9820224" y="6181581"/>
            <a:ext cx="47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7F9A14C-B17B-49CE-9B21-06A1108EF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52" y="4991557"/>
            <a:ext cx="456887" cy="4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8E0818-F0E1-494A-936C-DA7F7AA3818D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111C0F-4A24-4002-9FFE-4A40CCF22327}"/>
              </a:ext>
            </a:extLst>
          </p:cNvPr>
          <p:cNvSpPr/>
          <p:nvPr/>
        </p:nvSpPr>
        <p:spPr>
          <a:xfrm>
            <a:off x="6806214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DA45EC-63EE-4999-9F99-93757EB41C93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F47FE0-94DD-42DF-82E4-A50D013E3AF1}"/>
              </a:ext>
            </a:extLst>
          </p:cNvPr>
          <p:cNvCxnSpPr>
            <a:cxnSpLocks/>
          </p:cNvCxnSpPr>
          <p:nvPr/>
        </p:nvCxnSpPr>
        <p:spPr>
          <a:xfrm>
            <a:off x="2503503" y="1988598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A772CAA-1076-4A86-8E00-88FDEBF014D3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3538A5-D7B6-43B4-88D2-90BA1AE043EA}"/>
              </a:ext>
            </a:extLst>
          </p:cNvPr>
          <p:cNvCxnSpPr/>
          <p:nvPr/>
        </p:nvCxnSpPr>
        <p:spPr>
          <a:xfrm>
            <a:off x="6806214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417B63-A45F-46A7-AB94-7B5AD75585EC}"/>
              </a:ext>
            </a:extLst>
          </p:cNvPr>
          <p:cNvCxnSpPr>
            <a:cxnSpLocks/>
          </p:cNvCxnSpPr>
          <p:nvPr/>
        </p:nvCxnSpPr>
        <p:spPr>
          <a:xfrm>
            <a:off x="6806214" y="1988598"/>
            <a:ext cx="1441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153D195-EC93-4E0D-95D0-B731224D1479}"/>
              </a:ext>
            </a:extLst>
          </p:cNvPr>
          <p:cNvCxnSpPr/>
          <p:nvPr/>
        </p:nvCxnSpPr>
        <p:spPr>
          <a:xfrm>
            <a:off x="8247355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FA47B23-7AA0-443D-B73B-296DAB50EF22}"/>
              </a:ext>
            </a:extLst>
          </p:cNvPr>
          <p:cNvCxnSpPr/>
          <p:nvPr/>
        </p:nvCxnSpPr>
        <p:spPr>
          <a:xfrm>
            <a:off x="970329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A908C9-3C8B-47D8-8A48-C82196F1A54D}"/>
              </a:ext>
            </a:extLst>
          </p:cNvPr>
          <p:cNvCxnSpPr/>
          <p:nvPr/>
        </p:nvCxnSpPr>
        <p:spPr>
          <a:xfrm>
            <a:off x="9712171" y="1988598"/>
            <a:ext cx="1417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2512DD-BFD1-4C8C-9A98-65AD51A10165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D5868D-C849-4D21-9CBD-5D763E8E432B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형: 비어 있음 28">
            <a:extLst>
              <a:ext uri="{FF2B5EF4-FFF2-40B4-BE49-F238E27FC236}">
                <a16:creationId xmlns:a16="http://schemas.microsoft.com/office/drawing/2014/main" id="{A8A414B0-14E2-45FC-AFA6-AED6A52C5171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5351B8-5807-4DA5-9444-A0C3CF536F2C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83964-DCD1-4F3E-9898-022032F260BF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DA76A37-80A5-4FFD-A427-79B6F22AC8A7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1320D1-679B-493D-AC52-1B34B1D9158C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0D474D-4BF8-4AC0-A0E3-2667B6349C38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5FF1A-B0EE-4866-940B-453C70E4EBAC}"/>
              </a:ext>
            </a:extLst>
          </p:cNvPr>
          <p:cNvSpPr txBox="1"/>
          <p:nvPr/>
        </p:nvSpPr>
        <p:spPr>
          <a:xfrm>
            <a:off x="6937917" y="1448825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333B9-1610-4EE2-8013-5769F56C6A5B}"/>
              </a:ext>
            </a:extLst>
          </p:cNvPr>
          <p:cNvSpPr txBox="1"/>
          <p:nvPr/>
        </p:nvSpPr>
        <p:spPr>
          <a:xfrm>
            <a:off x="8670539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552E0F-7BF1-48F0-AE8F-B5AD3B728503}"/>
              </a:ext>
            </a:extLst>
          </p:cNvPr>
          <p:cNvSpPr txBox="1"/>
          <p:nvPr/>
        </p:nvSpPr>
        <p:spPr>
          <a:xfrm>
            <a:off x="9953362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1917C0-96B0-4D43-A072-A600CF384FC8}"/>
              </a:ext>
            </a:extLst>
          </p:cNvPr>
          <p:cNvSpPr/>
          <p:nvPr/>
        </p:nvSpPr>
        <p:spPr>
          <a:xfrm>
            <a:off x="7211627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C03911-98B4-4851-B048-3FE5ECB6F959}"/>
              </a:ext>
            </a:extLst>
          </p:cNvPr>
          <p:cNvSpPr/>
          <p:nvPr/>
        </p:nvSpPr>
        <p:spPr>
          <a:xfrm>
            <a:off x="10451976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715768E8-ACBD-4B8F-B942-67BD78DE7CF6}"/>
              </a:ext>
            </a:extLst>
          </p:cNvPr>
          <p:cNvSpPr/>
          <p:nvPr/>
        </p:nvSpPr>
        <p:spPr>
          <a:xfrm>
            <a:off x="10469732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F8BDCD-C040-4E9D-A1B9-228DC7BF4879}"/>
              </a:ext>
            </a:extLst>
          </p:cNvPr>
          <p:cNvSpPr/>
          <p:nvPr/>
        </p:nvSpPr>
        <p:spPr>
          <a:xfrm rot="18784169">
            <a:off x="10670791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DE4FCCE-D8AF-41D4-8ADD-7844547FDE8C}"/>
              </a:ext>
            </a:extLst>
          </p:cNvPr>
          <p:cNvCxnSpPr/>
          <p:nvPr/>
        </p:nvCxnSpPr>
        <p:spPr>
          <a:xfrm>
            <a:off x="5042517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C88C58-A28D-48F7-A45C-58607F4DBBCA}"/>
              </a:ext>
            </a:extLst>
          </p:cNvPr>
          <p:cNvCxnSpPr>
            <a:cxnSpLocks/>
          </p:cNvCxnSpPr>
          <p:nvPr/>
        </p:nvCxnSpPr>
        <p:spPr>
          <a:xfrm>
            <a:off x="10793127" y="2709909"/>
            <a:ext cx="18881" cy="35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FC413-F121-466A-A5BD-A1FE47B4445B}"/>
              </a:ext>
            </a:extLst>
          </p:cNvPr>
          <p:cNvCxnSpPr/>
          <p:nvPr/>
        </p:nvCxnSpPr>
        <p:spPr>
          <a:xfrm>
            <a:off x="5042517" y="23170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D6BCDA-AA8E-4377-BFE2-75BDAD76B691}"/>
              </a:ext>
            </a:extLst>
          </p:cNvPr>
          <p:cNvCxnSpPr/>
          <p:nvPr/>
        </p:nvCxnSpPr>
        <p:spPr>
          <a:xfrm>
            <a:off x="5042517" y="5974672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681207D-4BE0-44C5-B487-2C2E92C71444}"/>
              </a:ext>
            </a:extLst>
          </p:cNvPr>
          <p:cNvCxnSpPr/>
          <p:nvPr/>
        </p:nvCxnSpPr>
        <p:spPr>
          <a:xfrm>
            <a:off x="10812008" y="3045034"/>
            <a:ext cx="31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4B3EBB82-BFDB-4584-A798-DD44C5C81A37}"/>
              </a:ext>
            </a:extLst>
          </p:cNvPr>
          <p:cNvSpPr/>
          <p:nvPr/>
        </p:nvSpPr>
        <p:spPr>
          <a:xfrm>
            <a:off x="5122986" y="209340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77AF615B-9BE0-41E1-A026-27DDEDBC3E5F}"/>
              </a:ext>
            </a:extLst>
          </p:cNvPr>
          <p:cNvSpPr/>
          <p:nvPr/>
        </p:nvSpPr>
        <p:spPr>
          <a:xfrm>
            <a:off x="10873647" y="281533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C2700526-773B-4B98-B99A-9FC71F079D31}"/>
              </a:ext>
            </a:extLst>
          </p:cNvPr>
          <p:cNvSpPr/>
          <p:nvPr/>
        </p:nvSpPr>
        <p:spPr>
          <a:xfrm rot="10800000">
            <a:off x="5122986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E8B741D-3A44-4363-94C6-867CABBCBDE9}"/>
              </a:ext>
            </a:extLst>
          </p:cNvPr>
          <p:cNvSpPr/>
          <p:nvPr/>
        </p:nvSpPr>
        <p:spPr>
          <a:xfrm rot="10800000">
            <a:off x="10878177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DEE9490-7DA1-4BB5-9ECF-2B811145E572}"/>
              </a:ext>
            </a:extLst>
          </p:cNvPr>
          <p:cNvSpPr/>
          <p:nvPr/>
        </p:nvSpPr>
        <p:spPr>
          <a:xfrm>
            <a:off x="5042516" y="2317071"/>
            <a:ext cx="33340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ED5F81A-EF1F-469B-BF56-0FCACF3FA8B6}"/>
              </a:ext>
            </a:extLst>
          </p:cNvPr>
          <p:cNvSpPr/>
          <p:nvPr/>
        </p:nvSpPr>
        <p:spPr>
          <a:xfrm>
            <a:off x="10800668" y="3047723"/>
            <a:ext cx="340312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DFB18A0-9954-4644-9BF9-E1312CEA38D5}"/>
              </a:ext>
            </a:extLst>
          </p:cNvPr>
          <p:cNvCxnSpPr/>
          <p:nvPr/>
        </p:nvCxnSpPr>
        <p:spPr>
          <a:xfrm>
            <a:off x="1081300" y="3429000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389F4FE-AF5C-437A-8723-75399E246A9B}"/>
              </a:ext>
            </a:extLst>
          </p:cNvPr>
          <p:cNvCxnSpPr/>
          <p:nvPr/>
        </p:nvCxnSpPr>
        <p:spPr>
          <a:xfrm>
            <a:off x="1083059" y="4864963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BAD49B-D0BF-4C22-A676-E5E7143DB113}"/>
              </a:ext>
            </a:extLst>
          </p:cNvPr>
          <p:cNvCxnSpPr>
            <a:cxnSpLocks/>
          </p:cNvCxnSpPr>
          <p:nvPr/>
        </p:nvCxnSpPr>
        <p:spPr>
          <a:xfrm>
            <a:off x="6812131" y="2709909"/>
            <a:ext cx="4317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4DD2FBD-81F6-4BC4-8253-A70E597988D4}"/>
              </a:ext>
            </a:extLst>
          </p:cNvPr>
          <p:cNvCxnSpPr/>
          <p:nvPr/>
        </p:nvCxnSpPr>
        <p:spPr>
          <a:xfrm>
            <a:off x="6823471" y="4154749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557F5093-2E67-47DF-B180-5D746EFBBB91}"/>
              </a:ext>
            </a:extLst>
          </p:cNvPr>
          <p:cNvSpPr/>
          <p:nvPr/>
        </p:nvSpPr>
        <p:spPr>
          <a:xfrm>
            <a:off x="10821795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곱하기 기호 61">
            <a:extLst>
              <a:ext uri="{FF2B5EF4-FFF2-40B4-BE49-F238E27FC236}">
                <a16:creationId xmlns:a16="http://schemas.microsoft.com/office/drawing/2014/main" id="{7A250438-A99F-4BB4-8D0B-84D9F23E603C}"/>
              </a:ext>
            </a:extLst>
          </p:cNvPr>
          <p:cNvSpPr/>
          <p:nvPr/>
        </p:nvSpPr>
        <p:spPr>
          <a:xfrm>
            <a:off x="5058497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D2575DC-6AC8-4A08-A591-C211781E70E5}"/>
              </a:ext>
            </a:extLst>
          </p:cNvPr>
          <p:cNvCxnSpPr/>
          <p:nvPr/>
        </p:nvCxnSpPr>
        <p:spPr>
          <a:xfrm>
            <a:off x="6823471" y="5592931"/>
            <a:ext cx="397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9C3A14C-BF07-47A7-8AF6-AC7B30CEAC1D}"/>
              </a:ext>
            </a:extLst>
          </p:cNvPr>
          <p:cNvSpPr/>
          <p:nvPr/>
        </p:nvSpPr>
        <p:spPr>
          <a:xfrm>
            <a:off x="7211628" y="2217674"/>
            <a:ext cx="2491666" cy="261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E7AC3C-91FD-4A02-963F-1C8E29FA6DB2}"/>
              </a:ext>
            </a:extLst>
          </p:cNvPr>
          <p:cNvSpPr/>
          <p:nvPr/>
        </p:nvSpPr>
        <p:spPr>
          <a:xfrm>
            <a:off x="9712171" y="2217674"/>
            <a:ext cx="310718" cy="2613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13432B4-6911-4E79-83FC-38B766B66E75}"/>
              </a:ext>
            </a:extLst>
          </p:cNvPr>
          <p:cNvCxnSpPr/>
          <p:nvPr/>
        </p:nvCxnSpPr>
        <p:spPr>
          <a:xfrm>
            <a:off x="10812008" y="5974672"/>
            <a:ext cx="31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85597A8-3D15-4964-BC85-E7AD3AE81335}"/>
              </a:ext>
            </a:extLst>
          </p:cNvPr>
          <p:cNvSpPr/>
          <p:nvPr/>
        </p:nvSpPr>
        <p:spPr>
          <a:xfrm rot="10800000">
            <a:off x="9769447" y="2286213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6F7080-3AD7-4051-93AE-ED1013B7CE8D}"/>
              </a:ext>
            </a:extLst>
          </p:cNvPr>
          <p:cNvSpPr/>
          <p:nvPr/>
        </p:nvSpPr>
        <p:spPr>
          <a:xfrm>
            <a:off x="10022889" y="2217674"/>
            <a:ext cx="633274" cy="261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741558-7CE3-445E-8607-69B14276015E}"/>
              </a:ext>
            </a:extLst>
          </p:cNvPr>
          <p:cNvSpPr txBox="1"/>
          <p:nvPr/>
        </p:nvSpPr>
        <p:spPr>
          <a:xfrm>
            <a:off x="10091040" y="2219679"/>
            <a:ext cx="50898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35841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F818D0-2607-4664-8FDB-565D31B09D7B}"/>
              </a:ext>
            </a:extLst>
          </p:cNvPr>
          <p:cNvSpPr/>
          <p:nvPr/>
        </p:nvSpPr>
        <p:spPr>
          <a:xfrm>
            <a:off x="10342485" y="3148901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1A0A63-966E-4EB6-98AD-0CA0B10F97DB}"/>
              </a:ext>
            </a:extLst>
          </p:cNvPr>
          <p:cNvSpPr/>
          <p:nvPr/>
        </p:nvSpPr>
        <p:spPr>
          <a:xfrm>
            <a:off x="1065320" y="541538"/>
            <a:ext cx="4323426" cy="5752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52EB4A-66E8-4433-81CF-2B87CA5BEFA4}"/>
              </a:ext>
            </a:extLst>
          </p:cNvPr>
          <p:cNvCxnSpPr/>
          <p:nvPr/>
        </p:nvCxnSpPr>
        <p:spPr>
          <a:xfrm>
            <a:off x="1065320" y="1278384"/>
            <a:ext cx="432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F960AD-BAEA-47F2-B749-D8F23ACF4A87}"/>
              </a:ext>
            </a:extLst>
          </p:cNvPr>
          <p:cNvCxnSpPr>
            <a:cxnSpLocks/>
          </p:cNvCxnSpPr>
          <p:nvPr/>
        </p:nvCxnSpPr>
        <p:spPr>
          <a:xfrm>
            <a:off x="1065320" y="1988598"/>
            <a:ext cx="288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667F42-1729-4AEC-9C6E-299EAC7624F7}"/>
              </a:ext>
            </a:extLst>
          </p:cNvPr>
          <p:cNvCxnSpPr/>
          <p:nvPr/>
        </p:nvCxnSpPr>
        <p:spPr>
          <a:xfrm>
            <a:off x="2503503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21B1DD-18A7-4D71-8D01-1B8A0DA6A676}"/>
              </a:ext>
            </a:extLst>
          </p:cNvPr>
          <p:cNvSpPr/>
          <p:nvPr/>
        </p:nvSpPr>
        <p:spPr>
          <a:xfrm>
            <a:off x="1402672" y="781235"/>
            <a:ext cx="3240349" cy="266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5656A-66C7-4D08-A614-223DBD0B7EDD}"/>
              </a:ext>
            </a:extLst>
          </p:cNvPr>
          <p:cNvSpPr/>
          <p:nvPr/>
        </p:nvSpPr>
        <p:spPr>
          <a:xfrm>
            <a:off x="4643021" y="781235"/>
            <a:ext cx="337352" cy="266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A8CC298B-175E-47B7-8695-ECB87198EE87}"/>
              </a:ext>
            </a:extLst>
          </p:cNvPr>
          <p:cNvSpPr/>
          <p:nvPr/>
        </p:nvSpPr>
        <p:spPr>
          <a:xfrm>
            <a:off x="4660777" y="781204"/>
            <a:ext cx="186431" cy="177553"/>
          </a:xfrm>
          <a:prstGeom prst="don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F9088-D4A6-49CE-A7C2-32E5A8415D33}"/>
              </a:ext>
            </a:extLst>
          </p:cNvPr>
          <p:cNvSpPr/>
          <p:nvPr/>
        </p:nvSpPr>
        <p:spPr>
          <a:xfrm rot="18784169">
            <a:off x="4861836" y="906157"/>
            <a:ext cx="45719" cy="15711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FC2AA-118F-4AB9-B267-5FCDD7C59086}"/>
              </a:ext>
            </a:extLst>
          </p:cNvPr>
          <p:cNvSpPr txBox="1"/>
          <p:nvPr/>
        </p:nvSpPr>
        <p:spPr>
          <a:xfrm>
            <a:off x="1185171" y="1448826"/>
            <a:ext cx="12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 목록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CF7FD4-AA3A-4FD2-942E-1E55654CD65B}"/>
              </a:ext>
            </a:extLst>
          </p:cNvPr>
          <p:cNvCxnSpPr/>
          <p:nvPr/>
        </p:nvCxnSpPr>
        <p:spPr>
          <a:xfrm>
            <a:off x="3946124" y="1278384"/>
            <a:ext cx="0" cy="7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FF0BBF-C8E6-49A9-8948-28378B4385B1}"/>
              </a:ext>
            </a:extLst>
          </p:cNvPr>
          <p:cNvSpPr txBox="1"/>
          <p:nvPr/>
        </p:nvSpPr>
        <p:spPr>
          <a:xfrm>
            <a:off x="2911874" y="1452326"/>
            <a:ext cx="9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ED054-B7B4-47E6-9453-863D8D14DDA0}"/>
              </a:ext>
            </a:extLst>
          </p:cNvPr>
          <p:cNvSpPr txBox="1"/>
          <p:nvPr/>
        </p:nvSpPr>
        <p:spPr>
          <a:xfrm>
            <a:off x="4191269" y="1448825"/>
            <a:ext cx="10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파일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0BD7E6-E782-4155-8438-AFAF1865DC98}"/>
              </a:ext>
            </a:extLst>
          </p:cNvPr>
          <p:cNvCxnSpPr/>
          <p:nvPr/>
        </p:nvCxnSpPr>
        <p:spPr>
          <a:xfrm>
            <a:off x="5060272" y="1988598"/>
            <a:ext cx="0" cy="430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FB5C4A3-738C-43AA-8FED-A749A86314A4}"/>
              </a:ext>
            </a:extLst>
          </p:cNvPr>
          <p:cNvCxnSpPr/>
          <p:nvPr/>
        </p:nvCxnSpPr>
        <p:spPr>
          <a:xfrm>
            <a:off x="5060272" y="1988598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FBE75-F150-4A8F-9491-4FD83B8D017E}"/>
              </a:ext>
            </a:extLst>
          </p:cNvPr>
          <p:cNvCxnSpPr/>
          <p:nvPr/>
        </p:nvCxnSpPr>
        <p:spPr>
          <a:xfrm>
            <a:off x="5060272" y="2299317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BA0312-F2E3-4C31-967D-FD3AB989B0A6}"/>
              </a:ext>
            </a:extLst>
          </p:cNvPr>
          <p:cNvCxnSpPr/>
          <p:nvPr/>
        </p:nvCxnSpPr>
        <p:spPr>
          <a:xfrm>
            <a:off x="5060272" y="5974672"/>
            <a:ext cx="32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95447C6-A7BE-4577-872B-5F3906445A9A}"/>
              </a:ext>
            </a:extLst>
          </p:cNvPr>
          <p:cNvSpPr/>
          <p:nvPr/>
        </p:nvSpPr>
        <p:spPr>
          <a:xfrm>
            <a:off x="5131864" y="2080436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E4D3F787-158C-4524-AEDA-83C3560F3CFD}"/>
              </a:ext>
            </a:extLst>
          </p:cNvPr>
          <p:cNvSpPr/>
          <p:nvPr/>
        </p:nvSpPr>
        <p:spPr>
          <a:xfrm rot="10800000">
            <a:off x="5131863" y="6075008"/>
            <a:ext cx="185291" cy="12427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2AB29F-C8C6-4865-BD86-A13E4B1FFE89}"/>
              </a:ext>
            </a:extLst>
          </p:cNvPr>
          <p:cNvSpPr/>
          <p:nvPr/>
        </p:nvSpPr>
        <p:spPr>
          <a:xfrm>
            <a:off x="5060273" y="3160446"/>
            <a:ext cx="328474" cy="72796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93B1C2-B548-4BB8-BB69-A95EF57D2886}"/>
              </a:ext>
            </a:extLst>
          </p:cNvPr>
          <p:cNvCxnSpPr>
            <a:cxnSpLocks/>
          </p:cNvCxnSpPr>
          <p:nvPr/>
        </p:nvCxnSpPr>
        <p:spPr>
          <a:xfrm>
            <a:off x="1065320" y="2707689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A70210C-7718-49F4-8A6D-DBCC0B590F28}"/>
              </a:ext>
            </a:extLst>
          </p:cNvPr>
          <p:cNvCxnSpPr>
            <a:cxnSpLocks/>
          </p:cNvCxnSpPr>
          <p:nvPr/>
        </p:nvCxnSpPr>
        <p:spPr>
          <a:xfrm>
            <a:off x="1065320" y="4145872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F4DA3AE-D8E1-4832-8990-BAB57707DF6F}"/>
              </a:ext>
            </a:extLst>
          </p:cNvPr>
          <p:cNvCxnSpPr>
            <a:cxnSpLocks/>
          </p:cNvCxnSpPr>
          <p:nvPr/>
        </p:nvCxnSpPr>
        <p:spPr>
          <a:xfrm>
            <a:off x="1065320" y="5592932"/>
            <a:ext cx="3999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C2AA6900-83E4-4E94-A158-115EE494AA65}"/>
              </a:ext>
            </a:extLst>
          </p:cNvPr>
          <p:cNvSpPr/>
          <p:nvPr/>
        </p:nvSpPr>
        <p:spPr>
          <a:xfrm>
            <a:off x="5060272" y="58589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AFEB95-DA69-4707-BB94-C6154AC344E2}"/>
              </a:ext>
            </a:extLst>
          </p:cNvPr>
          <p:cNvSpPr/>
          <p:nvPr/>
        </p:nvSpPr>
        <p:spPr>
          <a:xfrm>
            <a:off x="6826928" y="541537"/>
            <a:ext cx="4299752" cy="32225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983110B-38B4-444C-B455-C39B16B876E9}"/>
              </a:ext>
            </a:extLst>
          </p:cNvPr>
          <p:cNvCxnSpPr/>
          <p:nvPr/>
        </p:nvCxnSpPr>
        <p:spPr>
          <a:xfrm>
            <a:off x="6826928" y="914368"/>
            <a:ext cx="429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D99DD062-F078-4836-8594-93CFDBEA59ED}"/>
              </a:ext>
            </a:extLst>
          </p:cNvPr>
          <p:cNvSpPr/>
          <p:nvPr/>
        </p:nvSpPr>
        <p:spPr>
          <a:xfrm>
            <a:off x="10789328" y="610875"/>
            <a:ext cx="275377" cy="234156"/>
          </a:xfrm>
          <a:prstGeom prst="mathMultiply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AAC66D-40FD-44D5-8C82-7C6EE47C7DA1}"/>
              </a:ext>
            </a:extLst>
          </p:cNvPr>
          <p:cNvSpPr txBox="1"/>
          <p:nvPr/>
        </p:nvSpPr>
        <p:spPr>
          <a:xfrm>
            <a:off x="6915704" y="585895"/>
            <a:ext cx="77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05CEFA-53FA-4498-AD3B-8FCFAF64175E}"/>
              </a:ext>
            </a:extLst>
          </p:cNvPr>
          <p:cNvSpPr/>
          <p:nvPr/>
        </p:nvSpPr>
        <p:spPr>
          <a:xfrm>
            <a:off x="7304103" y="1278384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47C816-AC67-405A-84CB-D05AA021545A}"/>
              </a:ext>
            </a:extLst>
          </p:cNvPr>
          <p:cNvSpPr/>
          <p:nvPr/>
        </p:nvSpPr>
        <p:spPr>
          <a:xfrm>
            <a:off x="7304103" y="1911774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FE4C6-9A4C-40EF-96BD-B3229A8EA8FE}"/>
              </a:ext>
            </a:extLst>
          </p:cNvPr>
          <p:cNvSpPr/>
          <p:nvPr/>
        </p:nvSpPr>
        <p:spPr>
          <a:xfrm>
            <a:off x="7304103" y="2532937"/>
            <a:ext cx="2789808" cy="292934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B96D0C-EC20-4F04-8AA4-560B95773546}"/>
              </a:ext>
            </a:extLst>
          </p:cNvPr>
          <p:cNvSpPr/>
          <p:nvPr/>
        </p:nvSpPr>
        <p:spPr>
          <a:xfrm>
            <a:off x="10342485" y="1278384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F38707-C98F-423D-88A9-EFA95B62ED4A}"/>
              </a:ext>
            </a:extLst>
          </p:cNvPr>
          <p:cNvSpPr/>
          <p:nvPr/>
        </p:nvSpPr>
        <p:spPr>
          <a:xfrm>
            <a:off x="10342485" y="1911786"/>
            <a:ext cx="319597" cy="29292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52DF49-78CF-4330-AC30-DEAFC486ABCB}"/>
              </a:ext>
            </a:extLst>
          </p:cNvPr>
          <p:cNvSpPr/>
          <p:nvPr/>
        </p:nvSpPr>
        <p:spPr>
          <a:xfrm>
            <a:off x="10342485" y="2523912"/>
            <a:ext cx="319597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B6CA31-F57A-4707-B52B-EDD549867AFE}"/>
              </a:ext>
            </a:extLst>
          </p:cNvPr>
          <p:cNvSpPr/>
          <p:nvPr/>
        </p:nvSpPr>
        <p:spPr>
          <a:xfrm>
            <a:off x="7304103" y="3161764"/>
            <a:ext cx="2789808" cy="292922"/>
          </a:xfrm>
          <a:prstGeom prst="rect">
            <a:avLst/>
          </a:prstGeom>
          <a:solidFill>
            <a:srgbClr val="FFE9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원형 49">
            <a:extLst>
              <a:ext uri="{FF2B5EF4-FFF2-40B4-BE49-F238E27FC236}">
                <a16:creationId xmlns:a16="http://schemas.microsoft.com/office/drawing/2014/main" id="{69D6A301-88F0-4214-9CA8-6BED56593788}"/>
              </a:ext>
            </a:extLst>
          </p:cNvPr>
          <p:cNvSpPr/>
          <p:nvPr/>
        </p:nvSpPr>
        <p:spPr>
          <a:xfrm rot="6214104">
            <a:off x="10389646" y="3183727"/>
            <a:ext cx="225273" cy="22527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059161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1FA93F-7D3D-4E9A-AFBA-90F283F3336D}"/>
              </a:ext>
            </a:extLst>
          </p:cNvPr>
          <p:cNvSpPr/>
          <p:nvPr/>
        </p:nvSpPr>
        <p:spPr>
          <a:xfrm>
            <a:off x="1784414" y="2204707"/>
            <a:ext cx="2314674" cy="272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2899C9-02CC-4611-AFA4-2D77E626AA40}"/>
              </a:ext>
            </a:extLst>
          </p:cNvPr>
          <p:cNvSpPr/>
          <p:nvPr/>
        </p:nvSpPr>
        <p:spPr>
          <a:xfrm>
            <a:off x="4099089" y="2204707"/>
            <a:ext cx="858603" cy="27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3EB2F5-52C1-4C4D-AF33-5515D427550D}"/>
              </a:ext>
            </a:extLst>
          </p:cNvPr>
          <p:cNvSpPr txBox="1"/>
          <p:nvPr/>
        </p:nvSpPr>
        <p:spPr>
          <a:xfrm>
            <a:off x="1212363" y="220470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경로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80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은수</dc:creator>
  <cp:lastModifiedBy>김 은수</cp:lastModifiedBy>
  <cp:revision>41</cp:revision>
  <dcterms:created xsi:type="dcterms:W3CDTF">2019-11-20T07:09:47Z</dcterms:created>
  <dcterms:modified xsi:type="dcterms:W3CDTF">2019-11-20T09:47:54Z</dcterms:modified>
</cp:coreProperties>
</file>