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embeddedFontLst>
    <p:embeddedFont>
      <p:font typeface="Barlow Medium" panose="00000600000000000000" pitchFamily="2" charset="0"/>
      <p:regular r:id="rId14"/>
      <p:italic r:id="rId15"/>
    </p:embeddedFont>
    <p:embeddedFont>
      <p:font typeface="Barlow ExtraLight" panose="00000300000000000000" pitchFamily="2" charset="0"/>
      <p:regular r:id="rId16"/>
      <p:italic r:id="rId17"/>
    </p:embeddedFont>
    <p:embeddedFont>
      <p:font typeface="Barlow Thin" panose="00000300000000000000" pitchFamily="2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0A0"/>
    <a:srgbClr val="3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13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6B133-6EEC-4E50-9B88-DE90C18AFB1B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127C2-46BB-4113-9D4D-1854CE4AC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94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A2E8-1504-4509-8E7D-34479D058AF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41434-4857-4920-9D64-AAC3CE6A4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2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B691-7D10-4FEB-942C-6521B495BC01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1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AA07-5D83-4C56-BBA8-633B4BF7BD03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2F6-4F86-45DD-83CE-286106F9569F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8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484-879B-498E-B844-452ACA2A169D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5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077-05EA-4AD4-857F-1FFEBFDF4637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983-77E7-421A-A365-87F0BF11ADF1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4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3AD1-4A41-4599-B575-5D1781C61CE1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6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9B0B-8857-4655-B2BB-61AAFCFBED5D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6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790-F390-43F3-96C4-16208F66AF86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2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C86E-74A7-4ED3-8151-3C05AEF9069B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F5FD-021F-40FC-A312-C5EFCC51C5E3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86BD-AE55-491D-B2E7-4C6C0BF26FED}" type="datetime1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BA1F-8544-45F3-B294-8C69C2E5A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80903" y="5453147"/>
            <a:ext cx="4630190" cy="993371"/>
          </a:xfrm>
        </p:spPr>
        <p:txBody>
          <a:bodyPr>
            <a:noAutofit/>
          </a:bodyPr>
          <a:lstStyle/>
          <a:p>
            <a:r>
              <a:rPr lang="en-US" altLang="ko-KR" sz="6600" spc="-300" dirty="0" smtClean="0">
                <a:latin typeface="Barlow Thin" panose="00000300000000000000" pitchFamily="2" charset="0"/>
              </a:rPr>
              <a:t>PORTFOLIO</a:t>
            </a:r>
            <a:endParaRPr lang="ko-KR" altLang="en-US" sz="6600" spc="-300" dirty="0">
              <a:latin typeface="Barlow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1982562" y="2680471"/>
            <a:ext cx="8226877" cy="993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spc="-300" dirty="0" smtClean="0">
                <a:latin typeface="Barlow Thin" panose="00000300000000000000" pitchFamily="2" charset="0"/>
              </a:rPr>
              <a:t>Thank you for watching</a:t>
            </a:r>
            <a:endParaRPr lang="ko-KR" altLang="en-US" sz="6600" spc="-300" dirty="0">
              <a:latin typeface="Barlow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794865" y="309033"/>
            <a:ext cx="10602271" cy="6239935"/>
            <a:chOff x="1248834" y="194732"/>
            <a:chExt cx="9694333" cy="623993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248834" y="194732"/>
              <a:ext cx="96943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248834" y="1754716"/>
              <a:ext cx="96943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8834" y="3314700"/>
              <a:ext cx="96943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48834" y="4874684"/>
              <a:ext cx="96943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248834" y="6434667"/>
              <a:ext cx="969433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65847" y="304195"/>
            <a:ext cx="4089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Barlow Thin" panose="00000300000000000000" pitchFamily="2" charset="0"/>
              </a:rPr>
              <a:t>ABOUT    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562738" y="749717"/>
            <a:ext cx="3834398" cy="1015850"/>
            <a:chOff x="7167998" y="879540"/>
            <a:chExt cx="3834398" cy="1015850"/>
          </a:xfrm>
        </p:grpSpPr>
        <p:sp>
          <p:nvSpPr>
            <p:cNvPr id="14" name="TextBox 13"/>
            <p:cNvSpPr txBox="1"/>
            <p:nvPr/>
          </p:nvSpPr>
          <p:spPr>
            <a:xfrm>
              <a:off x="7167998" y="1587613"/>
              <a:ext cx="383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Barlow Medium" panose="00000600000000000000" pitchFamily="2" charset="0"/>
                </a:rPr>
                <a:t>Page 3 - 4</a:t>
              </a:r>
              <a:endParaRPr lang="ko-KR" altLang="en-US" sz="1400" dirty="0">
                <a:latin typeface="Barlow Medium" panose="000006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7998" y="879540"/>
              <a:ext cx="383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Education | License | </a:t>
              </a:r>
            </a:p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Skills | Possibility | Contact </a:t>
              </a:r>
              <a:endParaRPr lang="ko-KR" altLang="en-US" dirty="0">
                <a:solidFill>
                  <a:srgbClr val="3E3A39"/>
                </a:solidFill>
                <a:latin typeface="Barlow Medium" panose="00000600000000000000" pitchFamily="2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562738" y="3882796"/>
            <a:ext cx="3834398" cy="1015850"/>
            <a:chOff x="7167998" y="879540"/>
            <a:chExt cx="3834398" cy="1015850"/>
          </a:xfrm>
        </p:grpSpPr>
        <p:sp>
          <p:nvSpPr>
            <p:cNvPr id="26" name="TextBox 25"/>
            <p:cNvSpPr txBox="1"/>
            <p:nvPr/>
          </p:nvSpPr>
          <p:spPr>
            <a:xfrm>
              <a:off x="7167998" y="1587613"/>
              <a:ext cx="383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Barlow Medium" panose="00000600000000000000" pitchFamily="2" charset="0"/>
                </a:rPr>
                <a:t>Page 3 - 4</a:t>
              </a:r>
              <a:endParaRPr lang="ko-KR" altLang="en-US" sz="1400" dirty="0">
                <a:latin typeface="Barlow Medium" panose="00000600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67998" y="879540"/>
              <a:ext cx="383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Logo | Package | </a:t>
              </a:r>
            </a:p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Sub page | Poster | Event page</a:t>
              </a:r>
              <a:endParaRPr lang="ko-KR" altLang="en-US" dirty="0">
                <a:solidFill>
                  <a:srgbClr val="3E3A39"/>
                </a:solidFill>
                <a:latin typeface="Barlow Medium" panose="00000600000000000000" pitchFamily="2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562738" y="5428015"/>
            <a:ext cx="3834398" cy="1015850"/>
            <a:chOff x="7167998" y="879540"/>
            <a:chExt cx="3834398" cy="1015850"/>
          </a:xfrm>
        </p:grpSpPr>
        <p:sp>
          <p:nvSpPr>
            <p:cNvPr id="29" name="TextBox 28"/>
            <p:cNvSpPr txBox="1"/>
            <p:nvPr/>
          </p:nvSpPr>
          <p:spPr>
            <a:xfrm>
              <a:off x="7167998" y="1587613"/>
              <a:ext cx="383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Barlow Medium" panose="00000600000000000000" pitchFamily="2" charset="0"/>
                </a:rPr>
                <a:t>Page 3 - 4</a:t>
              </a:r>
              <a:endParaRPr lang="ko-KR" altLang="en-US" sz="1400" dirty="0">
                <a:latin typeface="Barlow Medium" panose="000006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7998" y="879540"/>
              <a:ext cx="383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endParaRPr>
            </a:p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Experience</a:t>
              </a:r>
              <a:endParaRPr lang="ko-KR" altLang="en-US" dirty="0">
                <a:solidFill>
                  <a:srgbClr val="3E3A39"/>
                </a:solidFill>
                <a:latin typeface="Barlow Medium" panose="00000600000000000000" pitchFamily="2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73768" y="2899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5847" y="1837382"/>
            <a:ext cx="57483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Barlow Thin" panose="00000300000000000000" pitchFamily="2" charset="0"/>
              </a:rPr>
              <a:t>WEB/APP 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5847" y="3370569"/>
            <a:ext cx="4089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Barlow Thin" panose="00000300000000000000" pitchFamily="2" charset="0"/>
              </a:rPr>
              <a:t>WORK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5847" y="4903757"/>
            <a:ext cx="4089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Barlow Thin" panose="00000300000000000000" pitchFamily="2" charset="0"/>
              </a:rPr>
              <a:t>LIFE    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562738" y="2320396"/>
            <a:ext cx="3834398" cy="1015850"/>
            <a:chOff x="7167998" y="879540"/>
            <a:chExt cx="3834398" cy="1015850"/>
          </a:xfrm>
        </p:grpSpPr>
        <p:sp>
          <p:nvSpPr>
            <p:cNvPr id="49" name="TextBox 48"/>
            <p:cNvSpPr txBox="1"/>
            <p:nvPr/>
          </p:nvSpPr>
          <p:spPr>
            <a:xfrm>
              <a:off x="7167998" y="1587613"/>
              <a:ext cx="383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Barlow Medium" panose="00000600000000000000" pitchFamily="2" charset="0"/>
                </a:rPr>
                <a:t>Page 3 - 4</a:t>
              </a:r>
              <a:endParaRPr lang="ko-KR" altLang="en-US" sz="1400" dirty="0">
                <a:latin typeface="Barlow Medium" panose="000006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67998" y="879540"/>
              <a:ext cx="383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WEB_ NIVEA | KTO | SUBWAY</a:t>
              </a:r>
            </a:p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APP_ Vegetarian Life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7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94865" y="619792"/>
            <a:ext cx="10602271" cy="5618416"/>
            <a:chOff x="794865" y="309033"/>
            <a:chExt cx="10602271" cy="561841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794865" y="309033"/>
              <a:ext cx="1060227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94865" y="2181838"/>
              <a:ext cx="1060227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794865" y="4054643"/>
              <a:ext cx="1060227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94865" y="5927449"/>
              <a:ext cx="1060227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94865" y="736622"/>
            <a:ext cx="4089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Barlow Thin" panose="00000300000000000000" pitchFamily="2" charset="0"/>
              </a:rPr>
              <a:t>ABOUT    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562738" y="1343221"/>
            <a:ext cx="3834398" cy="1015850"/>
            <a:chOff x="7167998" y="879540"/>
            <a:chExt cx="3834398" cy="1015850"/>
          </a:xfrm>
        </p:grpSpPr>
        <p:sp>
          <p:nvSpPr>
            <p:cNvPr id="14" name="TextBox 13"/>
            <p:cNvSpPr txBox="1"/>
            <p:nvPr/>
          </p:nvSpPr>
          <p:spPr>
            <a:xfrm>
              <a:off x="7167998" y="1587613"/>
              <a:ext cx="383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Barlow Medium" panose="00000600000000000000" pitchFamily="2" charset="0"/>
                </a:rPr>
                <a:t>Page 3 - 4</a:t>
              </a:r>
              <a:endParaRPr lang="ko-KR" altLang="en-US" sz="1400" dirty="0">
                <a:latin typeface="Barlow Medium" panose="000006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7998" y="879540"/>
              <a:ext cx="383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Education | License | </a:t>
              </a:r>
            </a:p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Skills | Possibility | Contact </a:t>
              </a:r>
              <a:endParaRPr lang="ko-KR" altLang="en-US" dirty="0">
                <a:solidFill>
                  <a:srgbClr val="3E3A39"/>
                </a:solidFill>
                <a:latin typeface="Barlow Medium" panose="00000600000000000000" pitchFamily="2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562738" y="5088832"/>
            <a:ext cx="3834398" cy="1015850"/>
            <a:chOff x="7167998" y="879540"/>
            <a:chExt cx="3834398" cy="1015850"/>
          </a:xfrm>
        </p:grpSpPr>
        <p:sp>
          <p:nvSpPr>
            <p:cNvPr id="26" name="TextBox 25"/>
            <p:cNvSpPr txBox="1"/>
            <p:nvPr/>
          </p:nvSpPr>
          <p:spPr>
            <a:xfrm>
              <a:off x="7167998" y="1587613"/>
              <a:ext cx="383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Barlow Medium" panose="00000600000000000000" pitchFamily="2" charset="0"/>
                </a:rPr>
                <a:t>Page 3 - 4</a:t>
              </a:r>
              <a:endParaRPr lang="ko-KR" altLang="en-US" sz="1400" dirty="0">
                <a:latin typeface="Barlow Medium" panose="00000600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67998" y="879540"/>
              <a:ext cx="383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Logo | Package | </a:t>
              </a:r>
            </a:p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Sub page | Poster | Event page</a:t>
              </a:r>
              <a:endParaRPr lang="ko-KR" altLang="en-US" dirty="0">
                <a:solidFill>
                  <a:srgbClr val="3E3A39"/>
                </a:solidFill>
                <a:latin typeface="Barlow Medium" panose="00000600000000000000" pitchFamily="2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73768" y="2899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4865" y="2617357"/>
            <a:ext cx="57483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Barlow Thin" panose="00000300000000000000" pitchFamily="2" charset="0"/>
              </a:rPr>
              <a:t>WEB/APP 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4865" y="4490161"/>
            <a:ext cx="4089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Barlow Thin" panose="00000300000000000000" pitchFamily="2" charset="0"/>
              </a:rPr>
              <a:t>WORK  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562738" y="3216026"/>
            <a:ext cx="3834398" cy="1015850"/>
            <a:chOff x="7167998" y="879540"/>
            <a:chExt cx="3834398" cy="1015850"/>
          </a:xfrm>
        </p:grpSpPr>
        <p:sp>
          <p:nvSpPr>
            <p:cNvPr id="49" name="TextBox 48"/>
            <p:cNvSpPr txBox="1"/>
            <p:nvPr/>
          </p:nvSpPr>
          <p:spPr>
            <a:xfrm>
              <a:off x="7167998" y="1587613"/>
              <a:ext cx="383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Barlow Medium" panose="00000600000000000000" pitchFamily="2" charset="0"/>
                </a:rPr>
                <a:t>Page 3 - 4</a:t>
              </a:r>
              <a:endParaRPr lang="ko-KR" altLang="en-US" sz="1400" dirty="0">
                <a:latin typeface="Barlow Medium" panose="000006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67998" y="879540"/>
              <a:ext cx="383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WEB_ NIVEA | KTO | SUBWAY</a:t>
              </a:r>
            </a:p>
            <a:p>
              <a:pPr algn="r"/>
              <a:r>
                <a:rPr lang="en-US" altLang="ko-KR" dirty="0" smtClean="0">
                  <a:solidFill>
                    <a:srgbClr val="3E3A39"/>
                  </a:solidFill>
                  <a:latin typeface="Barlow Medium" panose="00000600000000000000" pitchFamily="2" charset="0"/>
                </a:rPr>
                <a:t>APP_ Vegetarian Life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93429" y="518009"/>
            <a:ext cx="11005143" cy="5821982"/>
            <a:chOff x="773178" y="518009"/>
            <a:chExt cx="11005143" cy="5821982"/>
          </a:xfrm>
        </p:grpSpPr>
        <p:grpSp>
          <p:nvGrpSpPr>
            <p:cNvPr id="16" name="그룹 15"/>
            <p:cNvGrpSpPr/>
            <p:nvPr/>
          </p:nvGrpSpPr>
          <p:grpSpPr>
            <a:xfrm>
              <a:off x="773178" y="784032"/>
              <a:ext cx="7634566" cy="5289937"/>
              <a:chOff x="622823" y="558655"/>
              <a:chExt cx="7634566" cy="528993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22823" y="558655"/>
                <a:ext cx="76345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spc="-480" dirty="0" smtClean="0">
                    <a:solidFill>
                      <a:srgbClr val="9FA0A0"/>
                    </a:solidFill>
                    <a:latin typeface="Barlow ExtraLight" panose="00000300000000000000" pitchFamily="2" charset="0"/>
                  </a:rPr>
                  <a:t>PARK </a:t>
                </a:r>
              </a:p>
              <a:p>
                <a:r>
                  <a:rPr lang="en-US" altLang="ko-KR" sz="8000" spc="-480" dirty="0" smtClean="0">
                    <a:solidFill>
                      <a:srgbClr val="9FA0A0"/>
                    </a:solidFill>
                    <a:latin typeface="Barlow ExtraLight" panose="00000300000000000000" pitchFamily="2" charset="0"/>
                  </a:rPr>
                  <a:t>EUNYOUNG</a:t>
                </a:r>
                <a:endParaRPr lang="ko-KR" altLang="en-US" sz="8000" spc="-480" dirty="0">
                  <a:solidFill>
                    <a:srgbClr val="9FA0A0"/>
                  </a:solidFill>
                  <a:latin typeface="Barlow ExtraLight" panose="00000300000000000000" pitchFamily="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2823" y="3753626"/>
                <a:ext cx="2823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시선을 사로잡는 디자이너</a:t>
                </a:r>
                <a:r>
                  <a:rPr lang="en-US" altLang="ko-KR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,</a:t>
                </a:r>
              </a:p>
              <a:p>
                <a:r>
                  <a:rPr lang="ko-KR" altLang="en-US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안녕하세요 박은영입니다</a:t>
                </a:r>
                <a:r>
                  <a:rPr lang="en-US" altLang="ko-KR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.</a:t>
                </a:r>
                <a:endParaRPr lang="ko-KR" altLang="en-US" dirty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2823" y="4679041"/>
                <a:ext cx="666233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다양한 환경과 사물을 관찰하고 아이디어를 떠올리는 것을 좋아하며 새로운 것에 도전하고 성취하는 것을 즐깁니다</a:t>
                </a:r>
                <a:r>
                  <a:rPr lang="en-US" altLang="ko-KR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. </a:t>
                </a:r>
                <a:r>
                  <a:rPr lang="ko-KR" altLang="en-US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이는 새롭고 낯선 상황에 부딪히더라도 내딛을 수 있는 용기와 자신감을 가져다 줍니다</a:t>
                </a:r>
                <a:r>
                  <a:rPr lang="en-US" altLang="ko-KR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. </a:t>
                </a:r>
                <a:r>
                  <a:rPr lang="ko-KR" altLang="en-US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습관화된 시각적인 탐색은 </a:t>
                </a:r>
                <a:r>
                  <a:rPr lang="en-US" altLang="ko-KR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UX/UI</a:t>
                </a:r>
                <a:r>
                  <a:rPr lang="ko-KR" altLang="en-US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디자인의 매력에 빠지게 만들어 주었고 그린아트학원에서 </a:t>
                </a:r>
                <a:r>
                  <a:rPr lang="en-US" altLang="ko-KR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UX/UI</a:t>
                </a:r>
                <a:r>
                  <a:rPr lang="ko-KR" altLang="en-US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과정을 수료하며 디자이너의 역량을 키웠습니다</a:t>
                </a:r>
                <a:r>
                  <a:rPr lang="en-US" altLang="ko-KR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. </a:t>
                </a:r>
                <a:r>
                  <a:rPr lang="ko-KR" altLang="en-US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이러한 배움을 바탕으로 디자이너로서 한걸음 더 나아가고자 합니다</a:t>
                </a:r>
                <a:r>
                  <a:rPr lang="en-US" altLang="ko-KR" sz="1400" dirty="0" smtClean="0">
                    <a:solidFill>
                      <a:srgbClr val="3E3A39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. </a:t>
                </a:r>
                <a:endParaRPr lang="ko-KR" altLang="en-US" sz="1400" dirty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516" y="518009"/>
              <a:ext cx="4342805" cy="582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71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763254" y="372117"/>
            <a:ext cx="10665492" cy="1396722"/>
            <a:chOff x="763254" y="372117"/>
            <a:chExt cx="10665492" cy="1396722"/>
          </a:xfrm>
        </p:grpSpPr>
        <p:sp>
          <p:nvSpPr>
            <p:cNvPr id="4" name="TextBox 3"/>
            <p:cNvSpPr txBox="1"/>
            <p:nvPr/>
          </p:nvSpPr>
          <p:spPr>
            <a:xfrm>
              <a:off x="763254" y="372117"/>
              <a:ext cx="18694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>
                  <a:solidFill>
                    <a:srgbClr val="9FA0A0"/>
                  </a:solidFill>
                  <a:latin typeface="Barlow ExtraLight" panose="00000300000000000000" pitchFamily="2" charset="0"/>
                  <a:ea typeface="에스코어 드림 3 Light" panose="020B0303030302020204" pitchFamily="34" charset="-127"/>
                </a:rPr>
                <a:t>Education</a:t>
              </a:r>
              <a:endParaRPr lang="ko-KR" altLang="en-US" sz="3000" dirty="0">
                <a:solidFill>
                  <a:srgbClr val="9FA0A0"/>
                </a:solidFill>
                <a:latin typeface="Barlow ExtraLight" panose="00000300000000000000" pitchFamily="2" charset="0"/>
                <a:ea typeface="에스코어 드림 3 Light" panose="020B03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310" y="599288"/>
              <a:ext cx="870943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2022.09 - 2023.02  (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디지털디자인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) UI/UX </a:t>
              </a:r>
              <a:r>
                <a:rPr lang="ko-KR" altLang="en-US" sz="1400" dirty="0" err="1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반응형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ko-KR" altLang="en-US" sz="1400" dirty="0" err="1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웹디자인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&amp; </a:t>
              </a:r>
              <a:r>
                <a:rPr lang="ko-KR" altLang="en-US" sz="1400" dirty="0" err="1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웹퍼블리셔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디자인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&amp;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코딩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) 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양성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D (760H) 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수료</a:t>
              </a:r>
            </a:p>
            <a:p>
              <a:endParaRPr lang="ko-KR" altLang="en-US" sz="1400" dirty="0" smtClean="0">
                <a:solidFill>
                  <a:srgbClr val="3E3A39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2022.09 - 2023.11   UI/UX 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디자인 첫걸음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with </a:t>
              </a:r>
              <a:r>
                <a:rPr lang="ko-KR" altLang="en-US" sz="1400" dirty="0" err="1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피그마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7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기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(40H) 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수료</a:t>
              </a:r>
            </a:p>
            <a:p>
              <a:endParaRPr lang="ko-KR" altLang="en-US" sz="1400" dirty="0" smtClean="0">
                <a:solidFill>
                  <a:srgbClr val="3E3A39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2020.02                    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계명대학교 졸업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 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중국어문학전공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/ </a:t>
              </a:r>
              <a:r>
                <a:rPr lang="ko-KR" altLang="en-US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인문기업컨설팅 부전공 </a:t>
              </a:r>
              <a:r>
                <a:rPr lang="en-US" altLang="ko-KR" sz="1400" dirty="0" smtClean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)</a:t>
              </a:r>
              <a:endParaRPr lang="ko-KR" altLang="en-US" sz="1400" dirty="0">
                <a:solidFill>
                  <a:srgbClr val="3E3A39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63254" y="1833762"/>
            <a:ext cx="8052056" cy="965273"/>
            <a:chOff x="763254" y="1833762"/>
            <a:chExt cx="8052056" cy="965273"/>
          </a:xfrm>
        </p:grpSpPr>
        <p:sp>
          <p:nvSpPr>
            <p:cNvPr id="12" name="TextBox 11"/>
            <p:cNvSpPr txBox="1"/>
            <p:nvPr/>
          </p:nvSpPr>
          <p:spPr>
            <a:xfrm>
              <a:off x="763254" y="1833762"/>
              <a:ext cx="14943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>
                  <a:solidFill>
                    <a:srgbClr val="9FA0A0"/>
                  </a:solidFill>
                  <a:latin typeface="Barlow ExtraLight" panose="00000300000000000000" pitchFamily="2" charset="0"/>
                  <a:ea typeface="에스코어 드림 3 Light" panose="020B0303030302020204" pitchFamily="34" charset="-127"/>
                </a:rPr>
                <a:t>License</a:t>
              </a:r>
              <a:endParaRPr lang="ko-KR" altLang="en-US" sz="3000" dirty="0">
                <a:solidFill>
                  <a:srgbClr val="9FA0A0"/>
                </a:solidFill>
                <a:latin typeface="Barlow ExtraLight" panose="00000300000000000000" pitchFamily="2" charset="0"/>
                <a:ea typeface="에스코어 드림 3 Light" panose="020B0303030302020204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19310" y="2060371"/>
              <a:ext cx="6096000" cy="7386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400" dirty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2023.02  웹디자인기능사 필기시험 합격</a:t>
              </a:r>
            </a:p>
            <a:p>
              <a:endParaRPr lang="ko-KR" altLang="en-US" sz="1400" dirty="0">
                <a:solidFill>
                  <a:srgbClr val="3E3A39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400" dirty="0">
                  <a:solidFill>
                    <a:srgbClr val="3E3A39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2020.11  컨벤션기능사 2급 최종합격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63254" y="3860644"/>
            <a:ext cx="6307257" cy="641964"/>
            <a:chOff x="763254" y="3860644"/>
            <a:chExt cx="6307257" cy="641964"/>
          </a:xfrm>
        </p:grpSpPr>
        <p:sp>
          <p:nvSpPr>
            <p:cNvPr id="13" name="TextBox 12"/>
            <p:cNvSpPr txBox="1"/>
            <p:nvPr/>
          </p:nvSpPr>
          <p:spPr>
            <a:xfrm>
              <a:off x="763254" y="3860644"/>
              <a:ext cx="10486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>
                  <a:solidFill>
                    <a:srgbClr val="9FA0A0"/>
                  </a:solidFill>
                  <a:latin typeface="Barlow ExtraLight" panose="00000300000000000000" pitchFamily="2" charset="0"/>
                  <a:ea typeface="에스코어 드림 3 Light" panose="020B0303030302020204" pitchFamily="34" charset="-127"/>
                </a:rPr>
                <a:t>Skills</a:t>
              </a:r>
              <a:endParaRPr lang="ko-KR" altLang="en-US" sz="3000" dirty="0">
                <a:solidFill>
                  <a:srgbClr val="9FA0A0"/>
                </a:solidFill>
                <a:latin typeface="Barlow ExtraLight" panose="00000300000000000000" pitchFamily="2" charset="0"/>
                <a:ea typeface="에스코어 드림 3 Light" panose="020B0303030302020204" pitchFamily="34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815566" y="3997783"/>
              <a:ext cx="4254945" cy="504825"/>
              <a:chOff x="10750180" y="3532327"/>
              <a:chExt cx="4254945" cy="504825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0180" y="3532327"/>
                <a:ext cx="514350" cy="504825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61706" y="3532327"/>
                <a:ext cx="438150" cy="504825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79768" y="3532327"/>
                <a:ext cx="333375" cy="504825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13587" y="3532327"/>
                <a:ext cx="447675" cy="504825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0300" y="3532327"/>
                <a:ext cx="504825" cy="504825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64974" y="3532327"/>
                <a:ext cx="514350" cy="504825"/>
              </a:xfrm>
              <a:prstGeom prst="rect">
                <a:avLst/>
              </a:prstGeom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763254" y="5056811"/>
            <a:ext cx="1491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9FA0A0"/>
                </a:solidFill>
                <a:latin typeface="Barlow ExtraLight" panose="00000300000000000000" pitchFamily="2" charset="0"/>
                <a:ea typeface="에스코어 드림 3 Light" panose="020B0303030302020204" pitchFamily="34" charset="-127"/>
              </a:rPr>
              <a:t>Contact</a:t>
            </a:r>
            <a:endParaRPr lang="ko-KR" altLang="en-US" sz="3000" dirty="0">
              <a:solidFill>
                <a:srgbClr val="9FA0A0"/>
              </a:solidFill>
              <a:latin typeface="Barlow ExtraLight" panose="00000300000000000000" pitchFamily="2" charset="0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2224" y="2710417"/>
            <a:ext cx="5724042" cy="1374990"/>
          </a:xfrm>
        </p:spPr>
        <p:txBody>
          <a:bodyPr>
            <a:noAutofit/>
          </a:bodyPr>
          <a:lstStyle/>
          <a:p>
            <a:r>
              <a:rPr lang="en-US" altLang="ko-KR" sz="10000" spc="-300" dirty="0" smtClean="0">
                <a:solidFill>
                  <a:srgbClr val="9FA0A0"/>
                </a:solidFill>
                <a:latin typeface="Barlow Thin" panose="00000300000000000000" pitchFamily="2" charset="0"/>
              </a:rPr>
              <a:t>WEB/APP</a:t>
            </a:r>
            <a:endParaRPr lang="ko-KR" altLang="en-US" sz="10000" spc="-300" dirty="0">
              <a:solidFill>
                <a:srgbClr val="9FA0A0"/>
              </a:solidFill>
              <a:latin typeface="Barlow Thin" panose="000003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8833" y="2520749"/>
            <a:ext cx="383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WEB_         NIVEA  </a:t>
            </a:r>
            <a:r>
              <a:rPr lang="en-US" altLang="ko-KR" sz="1400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p.6 - 7 </a:t>
            </a:r>
          </a:p>
          <a:p>
            <a:pPr lvl="0" algn="r"/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 KTO  </a:t>
            </a:r>
            <a:r>
              <a:rPr lang="en-US" altLang="ko-KR" sz="1400" dirty="0">
                <a:solidFill>
                  <a:srgbClr val="3E3A39"/>
                </a:solidFill>
                <a:latin typeface="Barlow Medium" panose="00000600000000000000" pitchFamily="2" charset="0"/>
              </a:rPr>
              <a:t>p.6 - 7 </a:t>
            </a:r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 </a:t>
            </a:r>
          </a:p>
          <a:p>
            <a:pPr lvl="0" algn="r"/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SUBWAY  </a:t>
            </a:r>
            <a:r>
              <a:rPr lang="en-US" altLang="ko-KR" sz="1400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p.6 </a:t>
            </a:r>
            <a:r>
              <a:rPr lang="en-US" altLang="ko-KR" sz="1400" dirty="0">
                <a:solidFill>
                  <a:srgbClr val="3E3A39"/>
                </a:solidFill>
                <a:latin typeface="Barlow Medium" panose="00000600000000000000" pitchFamily="2" charset="0"/>
              </a:rPr>
              <a:t>- 7 </a:t>
            </a:r>
          </a:p>
          <a:p>
            <a:pPr algn="r"/>
            <a:endParaRPr lang="en-US" altLang="ko-KR" dirty="0" smtClean="0">
              <a:solidFill>
                <a:srgbClr val="3E3A39"/>
              </a:solidFill>
              <a:latin typeface="Barlow Medium" panose="00000600000000000000" pitchFamily="2" charset="0"/>
            </a:endParaRPr>
          </a:p>
          <a:p>
            <a:pPr algn="r"/>
            <a:endParaRPr lang="en-US" altLang="ko-KR" dirty="0" smtClean="0">
              <a:solidFill>
                <a:srgbClr val="3E3A39"/>
              </a:solidFill>
              <a:latin typeface="Barlow Medium" panose="00000600000000000000" pitchFamily="2" charset="0"/>
            </a:endParaRPr>
          </a:p>
          <a:p>
            <a:pPr lvl="0" algn="r"/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APP_ Vegetarian Life  </a:t>
            </a:r>
            <a:r>
              <a:rPr lang="en-US" altLang="ko-KR" sz="1400" dirty="0">
                <a:solidFill>
                  <a:srgbClr val="3E3A39"/>
                </a:solidFill>
                <a:latin typeface="Barlow Medium" panose="00000600000000000000" pitchFamily="2" charset="0"/>
              </a:rPr>
              <a:t>p.6 - 7 </a:t>
            </a:r>
          </a:p>
        </p:txBody>
      </p:sp>
    </p:spTree>
    <p:extLst>
      <p:ext uri="{BB962C8B-B14F-4D97-AF65-F5344CB8AC3E}">
        <p14:creationId xmlns:p14="http://schemas.microsoft.com/office/powerpoint/2010/main" val="37390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30760" y="457911"/>
            <a:ext cx="3534741" cy="598267"/>
          </a:xfrm>
        </p:spPr>
        <p:txBody>
          <a:bodyPr>
            <a:noAutofit/>
          </a:bodyPr>
          <a:lstStyle/>
          <a:p>
            <a:r>
              <a:rPr lang="en-US" altLang="ko-KR" sz="4000" spc="-300" dirty="0" smtClean="0">
                <a:solidFill>
                  <a:srgbClr val="9FA0A0"/>
                </a:solidFill>
                <a:latin typeface="Barlow Thin" panose="00000300000000000000" pitchFamily="2" charset="0"/>
              </a:rPr>
              <a:t>Website Redesign</a:t>
            </a:r>
          </a:p>
          <a:p>
            <a:endParaRPr lang="en-US" altLang="ko-KR" sz="4000" spc="-300" dirty="0" smtClean="0">
              <a:solidFill>
                <a:srgbClr val="9FA0A0"/>
              </a:solidFill>
              <a:latin typeface="Barlow Thin" panose="00000300000000000000" pitchFamily="2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546433" y="1963207"/>
            <a:ext cx="28867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9006418" y="1061913"/>
            <a:ext cx="2359083" cy="901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spc="-300" dirty="0" smtClean="0">
                <a:solidFill>
                  <a:srgbClr val="9FA0A0"/>
                </a:solidFill>
                <a:latin typeface="Barlow ExtraLight" panose="00000300000000000000" pitchFamily="2" charset="0"/>
              </a:rPr>
              <a:t>NIVEA</a:t>
            </a:r>
            <a:endParaRPr lang="en-US" altLang="ko-KR" sz="6600" spc="-300" dirty="0">
              <a:solidFill>
                <a:srgbClr val="9FA0A0"/>
              </a:solidFill>
              <a:latin typeface="Barlow ExtraLight" panose="00000300000000000000" pitchFamily="2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06" y="2281630"/>
            <a:ext cx="5419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4623" y="2741505"/>
            <a:ext cx="3933313" cy="1374990"/>
          </a:xfrm>
        </p:spPr>
        <p:txBody>
          <a:bodyPr>
            <a:noAutofit/>
          </a:bodyPr>
          <a:lstStyle/>
          <a:p>
            <a:r>
              <a:rPr lang="en-US" altLang="ko-KR" sz="10000" spc="-300" dirty="0" smtClean="0">
                <a:solidFill>
                  <a:srgbClr val="9FA0A0"/>
                </a:solidFill>
                <a:latin typeface="Barlow Thin" panose="00000300000000000000" pitchFamily="2" charset="0"/>
              </a:rPr>
              <a:t>WORK</a:t>
            </a:r>
            <a:endParaRPr lang="ko-KR" altLang="en-US" sz="10000" spc="-300" dirty="0">
              <a:solidFill>
                <a:srgbClr val="9FA0A0"/>
              </a:solidFill>
              <a:latin typeface="Barlow Thin" panose="000003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5968" y="2344088"/>
            <a:ext cx="45872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LOGO </a:t>
            </a:r>
            <a:r>
              <a:rPr lang="en-US" altLang="ko-KR" sz="1400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p.6 – 7</a:t>
            </a:r>
          </a:p>
          <a:p>
            <a:pPr lvl="0" algn="r">
              <a:lnSpc>
                <a:spcPct val="150000"/>
              </a:lnSpc>
            </a:pPr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PACKAGE </a:t>
            </a:r>
            <a:r>
              <a:rPr lang="en-US" altLang="ko-KR" sz="1400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p.6 </a:t>
            </a:r>
            <a:r>
              <a:rPr lang="en-US" altLang="ko-KR" sz="1400" dirty="0">
                <a:solidFill>
                  <a:srgbClr val="3E3A39"/>
                </a:solidFill>
                <a:latin typeface="Barlow Medium" panose="00000600000000000000" pitchFamily="2" charset="0"/>
              </a:rPr>
              <a:t>- 7 </a:t>
            </a:r>
          </a:p>
          <a:p>
            <a:pPr lvl="0" algn="r">
              <a:lnSpc>
                <a:spcPct val="150000"/>
              </a:lnSpc>
            </a:pPr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POSTER </a:t>
            </a:r>
            <a:r>
              <a:rPr lang="en-US" altLang="ko-KR" sz="1400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p.6 </a:t>
            </a:r>
            <a:r>
              <a:rPr lang="en-US" altLang="ko-KR" sz="1400" dirty="0">
                <a:solidFill>
                  <a:srgbClr val="3E3A39"/>
                </a:solidFill>
                <a:latin typeface="Barlow Medium" panose="00000600000000000000" pitchFamily="2" charset="0"/>
              </a:rPr>
              <a:t>- 7 </a:t>
            </a:r>
          </a:p>
          <a:p>
            <a:pPr lvl="0" algn="r">
              <a:lnSpc>
                <a:spcPct val="150000"/>
              </a:lnSpc>
            </a:pPr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SUB PAGE </a:t>
            </a:r>
            <a:r>
              <a:rPr lang="en-US" altLang="ko-KR" sz="1400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p.6 </a:t>
            </a:r>
            <a:r>
              <a:rPr lang="en-US" altLang="ko-KR" sz="1400" dirty="0">
                <a:solidFill>
                  <a:srgbClr val="3E3A39"/>
                </a:solidFill>
                <a:latin typeface="Barlow Medium" panose="00000600000000000000" pitchFamily="2" charset="0"/>
              </a:rPr>
              <a:t>- 7 </a:t>
            </a:r>
          </a:p>
          <a:p>
            <a:pPr lvl="0" algn="r">
              <a:lnSpc>
                <a:spcPct val="150000"/>
              </a:lnSpc>
            </a:pPr>
            <a:r>
              <a:rPr lang="en-US" altLang="ko-KR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EVENT PAGE </a:t>
            </a:r>
            <a:r>
              <a:rPr lang="en-US" altLang="ko-KR" sz="1400" dirty="0" smtClean="0">
                <a:solidFill>
                  <a:srgbClr val="3E3A39"/>
                </a:solidFill>
                <a:latin typeface="Barlow Medium" panose="00000600000000000000" pitchFamily="2" charset="0"/>
              </a:rPr>
              <a:t>p.6 </a:t>
            </a:r>
            <a:r>
              <a:rPr lang="en-US" altLang="ko-KR" sz="1400" dirty="0">
                <a:solidFill>
                  <a:srgbClr val="3E3A39"/>
                </a:solidFill>
                <a:latin typeface="Barlow Medium" panose="00000600000000000000" pitchFamily="2" charset="0"/>
              </a:rPr>
              <a:t>- 7 </a:t>
            </a:r>
            <a:endParaRPr lang="en-US" altLang="ko-KR" dirty="0" smtClean="0">
              <a:solidFill>
                <a:srgbClr val="3E3A39"/>
              </a:solidFill>
              <a:latin typeface="Barlow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5876" y="-2973338"/>
            <a:ext cx="8367635" cy="123009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30760" y="457911"/>
            <a:ext cx="3534741" cy="598267"/>
          </a:xfrm>
        </p:spPr>
        <p:txBody>
          <a:bodyPr>
            <a:noAutofit/>
          </a:bodyPr>
          <a:lstStyle/>
          <a:p>
            <a:r>
              <a:rPr lang="en-US" altLang="ko-KR" sz="4000" spc="-300" dirty="0" smtClean="0">
                <a:solidFill>
                  <a:srgbClr val="9FA0A0"/>
                </a:solidFill>
                <a:latin typeface="Barlow Thin" panose="00000300000000000000" pitchFamily="2" charset="0"/>
              </a:rPr>
              <a:t>Website Redesign</a:t>
            </a:r>
          </a:p>
          <a:p>
            <a:endParaRPr lang="en-US" altLang="ko-KR" sz="4000" spc="-300" dirty="0" smtClean="0">
              <a:solidFill>
                <a:srgbClr val="9FA0A0"/>
              </a:solidFill>
              <a:latin typeface="Barlow Thin" panose="00000300000000000000" pitchFamily="2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546433" y="1963207"/>
            <a:ext cx="28867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9006418" y="1061913"/>
            <a:ext cx="2359083" cy="901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spc="-300" dirty="0" smtClean="0">
                <a:solidFill>
                  <a:srgbClr val="9FA0A0"/>
                </a:solidFill>
                <a:latin typeface="Barlow ExtraLight" panose="00000300000000000000" pitchFamily="2" charset="0"/>
              </a:rPr>
              <a:t>NIVEA</a:t>
            </a:r>
            <a:endParaRPr lang="en-US" altLang="ko-KR" sz="6600" spc="-300" dirty="0">
              <a:solidFill>
                <a:srgbClr val="9FA0A0"/>
              </a:solidFill>
              <a:latin typeface="Barlow ExtraLight" panose="00000300000000000000" pitchFamily="2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06" y="2520750"/>
            <a:ext cx="5419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276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Barlow Medium</vt:lpstr>
      <vt:lpstr>Barlow ExtraLight</vt:lpstr>
      <vt:lpstr>Barlow Thin</vt:lpstr>
      <vt:lpstr>에스코어 드림 3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2023-02-20T06:32:41Z</dcterms:created>
  <dcterms:modified xsi:type="dcterms:W3CDTF">2023-02-20T09:07:17Z</dcterms:modified>
</cp:coreProperties>
</file>