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7" r:id="rId5"/>
    <p:sldId id="268" r:id="rId6"/>
    <p:sldId id="269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F4"/>
    <a:srgbClr val="96C4EE"/>
    <a:srgbClr val="1E73BE"/>
    <a:srgbClr val="D9CAEB"/>
    <a:srgbClr val="FDFCFE"/>
    <a:srgbClr val="E3D8F0"/>
    <a:srgbClr val="EDE6F6"/>
    <a:srgbClr val="DBD5FF"/>
    <a:srgbClr val="D9DDFF"/>
    <a:srgbClr val="E8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6AB08-4109-4DE4-85D1-CE3A14560E68}" v="51" dt="2024-06-23T13:53:32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9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수 김" userId="9b49c0b3a5e24c9a" providerId="LiveId" clId="{84C6AB08-4109-4DE4-85D1-CE3A14560E68}"/>
    <pc:docChg chg="undo custSel addSld delSld modSld sldOrd">
      <pc:chgData name="은수 김" userId="9b49c0b3a5e24c9a" providerId="LiveId" clId="{84C6AB08-4109-4DE4-85D1-CE3A14560E68}" dt="2024-06-23T13:53:47.540" v="570" actId="478"/>
      <pc:docMkLst>
        <pc:docMk/>
      </pc:docMkLst>
      <pc:sldChg chg="addSp delSp modSp mod">
        <pc:chgData name="은수 김" userId="9b49c0b3a5e24c9a" providerId="LiveId" clId="{84C6AB08-4109-4DE4-85D1-CE3A14560E68}" dt="2024-06-23T08:11:49.037" v="69" actId="478"/>
        <pc:sldMkLst>
          <pc:docMk/>
          <pc:sldMk cId="421587203" sldId="262"/>
        </pc:sldMkLst>
        <pc:spChg chg="mod">
          <ac:chgData name="은수 김" userId="9b49c0b3a5e24c9a" providerId="LiveId" clId="{84C6AB08-4109-4DE4-85D1-CE3A14560E68}" dt="2024-06-23T08:10:16.972" v="65"/>
          <ac:spMkLst>
            <pc:docMk/>
            <pc:sldMk cId="421587203" sldId="262"/>
            <ac:spMk id="2" creationId="{00000000-0000-0000-0000-000000000000}"/>
          </ac:spMkLst>
        </pc:spChg>
        <pc:graphicFrameChg chg="add mod modGraphic">
          <ac:chgData name="은수 김" userId="9b49c0b3a5e24c9a" providerId="LiveId" clId="{84C6AB08-4109-4DE4-85D1-CE3A14560E68}" dt="2024-06-23T08:10:25.185" v="67" actId="14734"/>
          <ac:graphicFrameMkLst>
            <pc:docMk/>
            <pc:sldMk cId="421587203" sldId="262"/>
            <ac:graphicFrameMk id="3" creationId="{0D434678-29FA-EBC9-2814-81B3B040AF85}"/>
          </ac:graphicFrameMkLst>
        </pc:graphicFrameChg>
        <pc:graphicFrameChg chg="del mod">
          <ac:chgData name="은수 김" userId="9b49c0b3a5e24c9a" providerId="LiveId" clId="{84C6AB08-4109-4DE4-85D1-CE3A14560E68}" dt="2024-06-23T08:06:06.075" v="1" actId="478"/>
          <ac:graphicFrameMkLst>
            <pc:docMk/>
            <pc:sldMk cId="421587203" sldId="262"/>
            <ac:graphicFrameMk id="4" creationId="{00000000-0000-0000-0000-000000000000}"/>
          </ac:graphicFrameMkLst>
        </pc:graphicFrameChg>
        <pc:picChg chg="add del">
          <ac:chgData name="은수 김" userId="9b49c0b3a5e24c9a" providerId="LiveId" clId="{84C6AB08-4109-4DE4-85D1-CE3A14560E68}" dt="2024-06-23T08:11:49.037" v="69" actId="478"/>
          <ac:picMkLst>
            <pc:docMk/>
            <pc:sldMk cId="421587203" sldId="262"/>
            <ac:picMk id="5" creationId="{D9C88315-D117-4569-403A-B52AA49AECB8}"/>
          </ac:picMkLst>
        </pc:picChg>
      </pc:sldChg>
      <pc:sldChg chg="add del">
        <pc:chgData name="은수 김" userId="9b49c0b3a5e24c9a" providerId="LiveId" clId="{84C6AB08-4109-4DE4-85D1-CE3A14560E68}" dt="2024-06-23T08:10:02.346" v="45" actId="47"/>
        <pc:sldMkLst>
          <pc:docMk/>
          <pc:sldMk cId="1211206282" sldId="264"/>
        </pc:sldMkLst>
      </pc:sldChg>
      <pc:sldChg chg="addSp delSp modSp mod ord">
        <pc:chgData name="은수 김" userId="9b49c0b3a5e24c9a" providerId="LiveId" clId="{84C6AB08-4109-4DE4-85D1-CE3A14560E68}" dt="2024-06-23T08:48:38.343" v="536" actId="1076"/>
        <pc:sldMkLst>
          <pc:docMk/>
          <pc:sldMk cId="2298320220" sldId="265"/>
        </pc:sldMkLst>
        <pc:spChg chg="add del mod">
          <ac:chgData name="은수 김" userId="9b49c0b3a5e24c9a" providerId="LiveId" clId="{84C6AB08-4109-4DE4-85D1-CE3A14560E68}" dt="2024-06-23T08:24:14.016" v="292" actId="478"/>
          <ac:spMkLst>
            <pc:docMk/>
            <pc:sldMk cId="2298320220" sldId="265"/>
            <ac:spMk id="2" creationId="{F8F670EC-A023-2A53-A459-200135B4CEBE}"/>
          </ac:spMkLst>
        </pc:spChg>
        <pc:spChg chg="add mod">
          <ac:chgData name="은수 김" userId="9b49c0b3a5e24c9a" providerId="LiveId" clId="{84C6AB08-4109-4DE4-85D1-CE3A14560E68}" dt="2024-06-23T08:48:38.343" v="536" actId="1076"/>
          <ac:spMkLst>
            <pc:docMk/>
            <pc:sldMk cId="2298320220" sldId="265"/>
            <ac:spMk id="3" creationId="{58186E33-FAAC-4C8A-249E-BF2B6D4322F5}"/>
          </ac:spMkLst>
        </pc:spChg>
      </pc:sldChg>
      <pc:sldChg chg="addSp delSp modSp add mod">
        <pc:chgData name="은수 김" userId="9b49c0b3a5e24c9a" providerId="LiveId" clId="{84C6AB08-4109-4DE4-85D1-CE3A14560E68}" dt="2024-06-23T08:14:14.853" v="162" actId="478"/>
        <pc:sldMkLst>
          <pc:docMk/>
          <pc:sldMk cId="3793294984" sldId="266"/>
        </pc:sldMkLst>
        <pc:spChg chg="mod">
          <ac:chgData name="은수 김" userId="9b49c0b3a5e24c9a" providerId="LiveId" clId="{84C6AB08-4109-4DE4-85D1-CE3A14560E68}" dt="2024-06-23T08:11:58.279" v="82" actId="20577"/>
          <ac:spMkLst>
            <pc:docMk/>
            <pc:sldMk cId="3793294984" sldId="266"/>
            <ac:spMk id="2" creationId="{00000000-0000-0000-0000-000000000000}"/>
          </ac:spMkLst>
        </pc:spChg>
        <pc:graphicFrameChg chg="mod modGraphic">
          <ac:chgData name="은수 김" userId="9b49c0b3a5e24c9a" providerId="LiveId" clId="{84C6AB08-4109-4DE4-85D1-CE3A14560E68}" dt="2024-06-23T08:13:11.045" v="160" actId="20577"/>
          <ac:graphicFrameMkLst>
            <pc:docMk/>
            <pc:sldMk cId="3793294984" sldId="266"/>
            <ac:graphicFrameMk id="3" creationId="{0D434678-29FA-EBC9-2814-81B3B040AF85}"/>
          </ac:graphicFrameMkLst>
        </pc:graphicFrameChg>
        <pc:picChg chg="add del">
          <ac:chgData name="은수 김" userId="9b49c0b3a5e24c9a" providerId="LiveId" clId="{84C6AB08-4109-4DE4-85D1-CE3A14560E68}" dt="2024-06-23T08:14:14.853" v="162" actId="478"/>
          <ac:picMkLst>
            <pc:docMk/>
            <pc:sldMk cId="3793294984" sldId="266"/>
            <ac:picMk id="4" creationId="{6045F061-9637-6ED7-CBA2-51CE0A1ACFA5}"/>
          </ac:picMkLst>
        </pc:picChg>
      </pc:sldChg>
      <pc:sldChg chg="addSp delSp modSp add mod">
        <pc:chgData name="은수 김" userId="9b49c0b3a5e24c9a" providerId="LiveId" clId="{84C6AB08-4109-4DE4-85D1-CE3A14560E68}" dt="2024-06-23T08:15:20.991" v="220" actId="478"/>
        <pc:sldMkLst>
          <pc:docMk/>
          <pc:sldMk cId="3861848176" sldId="267"/>
        </pc:sldMkLst>
        <pc:spChg chg="mod">
          <ac:chgData name="은수 김" userId="9b49c0b3a5e24c9a" providerId="LiveId" clId="{84C6AB08-4109-4DE4-85D1-CE3A14560E68}" dt="2024-06-23T08:14:23.625" v="193" actId="20577"/>
          <ac:spMkLst>
            <pc:docMk/>
            <pc:sldMk cId="3861848176" sldId="267"/>
            <ac:spMk id="2" creationId="{00000000-0000-0000-0000-000000000000}"/>
          </ac:spMkLst>
        </pc:spChg>
        <pc:graphicFrameChg chg="modGraphic">
          <ac:chgData name="은수 김" userId="9b49c0b3a5e24c9a" providerId="LiveId" clId="{84C6AB08-4109-4DE4-85D1-CE3A14560E68}" dt="2024-06-23T08:14:55.475" v="218" actId="20577"/>
          <ac:graphicFrameMkLst>
            <pc:docMk/>
            <pc:sldMk cId="3861848176" sldId="267"/>
            <ac:graphicFrameMk id="3" creationId="{0D434678-29FA-EBC9-2814-81B3B040AF85}"/>
          </ac:graphicFrameMkLst>
        </pc:graphicFrameChg>
        <pc:picChg chg="add del">
          <ac:chgData name="은수 김" userId="9b49c0b3a5e24c9a" providerId="LiveId" clId="{84C6AB08-4109-4DE4-85D1-CE3A14560E68}" dt="2024-06-23T08:15:20.991" v="220" actId="478"/>
          <ac:picMkLst>
            <pc:docMk/>
            <pc:sldMk cId="3861848176" sldId="267"/>
            <ac:picMk id="4" creationId="{1099EE98-4586-CA95-188B-5ED5A2F6501F}"/>
          </ac:picMkLst>
        </pc:picChg>
      </pc:sldChg>
      <pc:sldChg chg="addSp delSp modSp add mod">
        <pc:chgData name="은수 김" userId="9b49c0b3a5e24c9a" providerId="LiveId" clId="{84C6AB08-4109-4DE4-85D1-CE3A14560E68}" dt="2024-06-23T08:23:42.094" v="250" actId="478"/>
        <pc:sldMkLst>
          <pc:docMk/>
          <pc:sldMk cId="1181126476" sldId="268"/>
        </pc:sldMkLst>
        <pc:spChg chg="mod">
          <ac:chgData name="은수 김" userId="9b49c0b3a5e24c9a" providerId="LiveId" clId="{84C6AB08-4109-4DE4-85D1-CE3A14560E68}" dt="2024-06-23T08:15:27.045" v="235" actId="20577"/>
          <ac:spMkLst>
            <pc:docMk/>
            <pc:sldMk cId="1181126476" sldId="268"/>
            <ac:spMk id="2" creationId="{00000000-0000-0000-0000-000000000000}"/>
          </ac:spMkLst>
        </pc:spChg>
        <pc:picChg chg="add del">
          <ac:chgData name="은수 김" userId="9b49c0b3a5e24c9a" providerId="LiveId" clId="{84C6AB08-4109-4DE4-85D1-CE3A14560E68}" dt="2024-06-23T08:23:42.094" v="250" actId="478"/>
          <ac:picMkLst>
            <pc:docMk/>
            <pc:sldMk cId="1181126476" sldId="268"/>
            <ac:picMk id="4" creationId="{F4F1C73D-439A-0644-B5B0-AA843460203C}"/>
          </ac:picMkLst>
        </pc:picChg>
      </pc:sldChg>
      <pc:sldChg chg="modSp add mod">
        <pc:chgData name="은수 김" userId="9b49c0b3a5e24c9a" providerId="LiveId" clId="{84C6AB08-4109-4DE4-85D1-CE3A14560E68}" dt="2024-06-23T08:15:46.740" v="248" actId="20577"/>
        <pc:sldMkLst>
          <pc:docMk/>
          <pc:sldMk cId="3406253158" sldId="269"/>
        </pc:sldMkLst>
        <pc:spChg chg="mod">
          <ac:chgData name="은수 김" userId="9b49c0b3a5e24c9a" providerId="LiveId" clId="{84C6AB08-4109-4DE4-85D1-CE3A14560E68}" dt="2024-06-23T08:15:46.740" v="248" actId="20577"/>
          <ac:spMkLst>
            <pc:docMk/>
            <pc:sldMk cId="3406253158" sldId="269"/>
            <ac:spMk id="2" creationId="{00000000-0000-0000-0000-000000000000}"/>
          </ac:spMkLst>
        </pc:spChg>
      </pc:sldChg>
      <pc:sldChg chg="addSp delSp modSp add mod">
        <pc:chgData name="은수 김" userId="9b49c0b3a5e24c9a" providerId="LiveId" clId="{84C6AB08-4109-4DE4-85D1-CE3A14560E68}" dt="2024-06-23T08:34:34.786" v="439" actId="478"/>
        <pc:sldMkLst>
          <pc:docMk/>
          <pc:sldMk cId="3071681825" sldId="270"/>
        </pc:sldMkLst>
        <pc:spChg chg="mod">
          <ac:chgData name="은수 김" userId="9b49c0b3a5e24c9a" providerId="LiveId" clId="{84C6AB08-4109-4DE4-85D1-CE3A14560E68}" dt="2024-06-23T08:24:01.372" v="286" actId="20577"/>
          <ac:spMkLst>
            <pc:docMk/>
            <pc:sldMk cId="3071681825" sldId="270"/>
            <ac:spMk id="2" creationId="{00000000-0000-0000-0000-000000000000}"/>
          </ac:spMkLst>
        </pc:spChg>
        <pc:graphicFrameChg chg="del">
          <ac:chgData name="은수 김" userId="9b49c0b3a5e24c9a" providerId="LiveId" clId="{84C6AB08-4109-4DE4-85D1-CE3A14560E68}" dt="2024-06-23T08:30:11.588" v="412" actId="478"/>
          <ac:graphicFrameMkLst>
            <pc:docMk/>
            <pc:sldMk cId="3071681825" sldId="270"/>
            <ac:graphicFrameMk id="3" creationId="{0D434678-29FA-EBC9-2814-81B3B040AF85}"/>
          </ac:graphicFrameMkLst>
        </pc:graphicFrameChg>
        <pc:graphicFrameChg chg="add mod">
          <ac:chgData name="은수 김" userId="9b49c0b3a5e24c9a" providerId="LiveId" clId="{84C6AB08-4109-4DE4-85D1-CE3A14560E68}" dt="2024-06-23T08:30:09.400" v="411"/>
          <ac:graphicFrameMkLst>
            <pc:docMk/>
            <pc:sldMk cId="3071681825" sldId="270"/>
            <ac:graphicFrameMk id="4" creationId="{ACE366B9-B777-846A-0A06-C08854A03317}"/>
          </ac:graphicFrameMkLst>
        </pc:graphicFrameChg>
        <pc:graphicFrameChg chg="add del mod">
          <ac:chgData name="은수 김" userId="9b49c0b3a5e24c9a" providerId="LiveId" clId="{84C6AB08-4109-4DE4-85D1-CE3A14560E68}" dt="2024-06-23T08:32:44.449" v="431" actId="478"/>
          <ac:graphicFrameMkLst>
            <pc:docMk/>
            <pc:sldMk cId="3071681825" sldId="270"/>
            <ac:graphicFrameMk id="5" creationId="{5E63A714-D2AA-B561-3741-0CD45F8473BA}"/>
          </ac:graphicFrameMkLst>
        </pc:graphicFrameChg>
        <pc:graphicFrameChg chg="add mod">
          <ac:chgData name="은수 김" userId="9b49c0b3a5e24c9a" providerId="LiveId" clId="{84C6AB08-4109-4DE4-85D1-CE3A14560E68}" dt="2024-06-23T08:30:56.666" v="414"/>
          <ac:graphicFrameMkLst>
            <pc:docMk/>
            <pc:sldMk cId="3071681825" sldId="270"/>
            <ac:graphicFrameMk id="6" creationId="{2AB3C132-7DB2-15CA-F12E-D2C1FFAE33AD}"/>
          </ac:graphicFrameMkLst>
        </pc:graphicFrameChg>
        <pc:graphicFrameChg chg="add mod modGraphic">
          <ac:chgData name="은수 김" userId="9b49c0b3a5e24c9a" providerId="LiveId" clId="{84C6AB08-4109-4DE4-85D1-CE3A14560E68}" dt="2024-06-23T08:33:35.410" v="437" actId="255"/>
          <ac:graphicFrameMkLst>
            <pc:docMk/>
            <pc:sldMk cId="3071681825" sldId="270"/>
            <ac:graphicFrameMk id="7" creationId="{A005A2E2-4E48-2621-92AA-1DAD38804E5F}"/>
          </ac:graphicFrameMkLst>
        </pc:graphicFrameChg>
        <pc:picChg chg="add del">
          <ac:chgData name="은수 김" userId="9b49c0b3a5e24c9a" providerId="LiveId" clId="{84C6AB08-4109-4DE4-85D1-CE3A14560E68}" dt="2024-06-23T08:34:34.786" v="439" actId="478"/>
          <ac:picMkLst>
            <pc:docMk/>
            <pc:sldMk cId="3071681825" sldId="270"/>
            <ac:picMk id="8" creationId="{5946C3F3-0B66-EA11-45A2-B6B654BCEAA6}"/>
          </ac:picMkLst>
        </pc:picChg>
      </pc:sldChg>
      <pc:sldChg chg="addSp delSp modSp add mod">
        <pc:chgData name="은수 김" userId="9b49c0b3a5e24c9a" providerId="LiveId" clId="{84C6AB08-4109-4DE4-85D1-CE3A14560E68}" dt="2024-06-23T08:45:16.489" v="508" actId="478"/>
        <pc:sldMkLst>
          <pc:docMk/>
          <pc:sldMk cId="3034046420" sldId="271"/>
        </pc:sldMkLst>
        <pc:spChg chg="mod">
          <ac:chgData name="은수 김" userId="9b49c0b3a5e24c9a" providerId="LiveId" clId="{84C6AB08-4109-4DE4-85D1-CE3A14560E68}" dt="2024-06-23T08:24:49.067" v="331" actId="20577"/>
          <ac:spMkLst>
            <pc:docMk/>
            <pc:sldMk cId="3034046420" sldId="271"/>
            <ac:spMk id="2" creationId="{00000000-0000-0000-0000-000000000000}"/>
          </ac:spMkLst>
        </pc:spChg>
        <pc:graphicFrameChg chg="del">
          <ac:chgData name="은수 김" userId="9b49c0b3a5e24c9a" providerId="LiveId" clId="{84C6AB08-4109-4DE4-85D1-CE3A14560E68}" dt="2024-06-23T08:25:11.514" v="373" actId="478"/>
          <ac:graphicFrameMkLst>
            <pc:docMk/>
            <pc:sldMk cId="3034046420" sldId="271"/>
            <ac:graphicFrameMk id="3" creationId="{0D434678-29FA-EBC9-2814-81B3B040AF85}"/>
          </ac:graphicFrameMkLst>
        </pc:graphicFrameChg>
        <pc:graphicFrameChg chg="add del mod">
          <ac:chgData name="은수 김" userId="9b49c0b3a5e24c9a" providerId="LiveId" clId="{84C6AB08-4109-4DE4-85D1-CE3A14560E68}" dt="2024-06-23T08:36:45.645" v="456" actId="478"/>
          <ac:graphicFrameMkLst>
            <pc:docMk/>
            <pc:sldMk cId="3034046420" sldId="271"/>
            <ac:graphicFrameMk id="4" creationId="{A75FB2B4-69DB-8F7B-3587-DCDB72B9F2B1}"/>
          </ac:graphicFrameMkLst>
        </pc:graphicFrameChg>
        <pc:graphicFrameChg chg="add del mod modGraphic">
          <ac:chgData name="은수 김" userId="9b49c0b3a5e24c9a" providerId="LiveId" clId="{84C6AB08-4109-4DE4-85D1-CE3A14560E68}" dt="2024-06-23T08:43:22.464" v="506"/>
          <ac:graphicFrameMkLst>
            <pc:docMk/>
            <pc:sldMk cId="3034046420" sldId="271"/>
            <ac:graphicFrameMk id="5" creationId="{3248E248-26DC-57B0-ECFD-57140B8B9DA2}"/>
          </ac:graphicFrameMkLst>
        </pc:graphicFrameChg>
        <pc:graphicFrameChg chg="add del mod">
          <ac:chgData name="은수 김" userId="9b49c0b3a5e24c9a" providerId="LiveId" clId="{84C6AB08-4109-4DE4-85D1-CE3A14560E68}" dt="2024-06-23T08:37:56.487" v="465" actId="478"/>
          <ac:graphicFrameMkLst>
            <pc:docMk/>
            <pc:sldMk cId="3034046420" sldId="271"/>
            <ac:graphicFrameMk id="6" creationId="{49A921E5-4D30-B74C-E99D-323B7DED7833}"/>
          </ac:graphicFrameMkLst>
        </pc:graphicFrameChg>
        <pc:graphicFrameChg chg="add del mod">
          <ac:chgData name="은수 김" userId="9b49c0b3a5e24c9a" providerId="LiveId" clId="{84C6AB08-4109-4DE4-85D1-CE3A14560E68}" dt="2024-06-23T08:38:44.168" v="471" actId="478"/>
          <ac:graphicFrameMkLst>
            <pc:docMk/>
            <pc:sldMk cId="3034046420" sldId="271"/>
            <ac:graphicFrameMk id="7" creationId="{14A8B026-4585-24A6-1A4B-508FE05C2045}"/>
          </ac:graphicFrameMkLst>
        </pc:graphicFrameChg>
        <pc:picChg chg="add del">
          <ac:chgData name="은수 김" userId="9b49c0b3a5e24c9a" providerId="LiveId" clId="{84C6AB08-4109-4DE4-85D1-CE3A14560E68}" dt="2024-06-23T08:45:16.489" v="508" actId="478"/>
          <ac:picMkLst>
            <pc:docMk/>
            <pc:sldMk cId="3034046420" sldId="271"/>
            <ac:picMk id="8" creationId="{FA2D99F5-2FE6-8159-FC1D-3013E05CD958}"/>
          </ac:picMkLst>
        </pc:picChg>
      </pc:sldChg>
      <pc:sldChg chg="addSp delSp modSp add mod">
        <pc:chgData name="은수 김" userId="9b49c0b3a5e24c9a" providerId="LiveId" clId="{84C6AB08-4109-4DE4-85D1-CE3A14560E68}" dt="2024-06-23T08:33:01.322" v="433" actId="2711"/>
        <pc:sldMkLst>
          <pc:docMk/>
          <pc:sldMk cId="3871259278" sldId="272"/>
        </pc:sldMkLst>
        <pc:spChg chg="mod">
          <ac:chgData name="은수 김" userId="9b49c0b3a5e24c9a" providerId="LiveId" clId="{84C6AB08-4109-4DE4-85D1-CE3A14560E68}" dt="2024-06-23T08:27:22.765" v="391" actId="1076"/>
          <ac:spMkLst>
            <pc:docMk/>
            <pc:sldMk cId="3871259278" sldId="272"/>
            <ac:spMk id="2" creationId="{00000000-0000-0000-0000-000000000000}"/>
          </ac:spMkLst>
        </pc:spChg>
        <pc:graphicFrameChg chg="del">
          <ac:chgData name="은수 김" userId="9b49c0b3a5e24c9a" providerId="LiveId" clId="{84C6AB08-4109-4DE4-85D1-CE3A14560E68}" dt="2024-06-23T08:25:09.575" v="372" actId="478"/>
          <ac:graphicFrameMkLst>
            <pc:docMk/>
            <pc:sldMk cId="3871259278" sldId="272"/>
            <ac:graphicFrameMk id="3" creationId="{0D434678-29FA-EBC9-2814-81B3B040AF85}"/>
          </ac:graphicFrameMkLst>
        </pc:graphicFrameChg>
        <pc:graphicFrameChg chg="add mod modGraphic">
          <ac:chgData name="은수 김" userId="9b49c0b3a5e24c9a" providerId="LiveId" clId="{84C6AB08-4109-4DE4-85D1-CE3A14560E68}" dt="2024-06-23T08:33:01.322" v="433" actId="2711"/>
          <ac:graphicFrameMkLst>
            <pc:docMk/>
            <pc:sldMk cId="3871259278" sldId="272"/>
            <ac:graphicFrameMk id="4" creationId="{195DE310-1646-1470-5AD8-DEDB8BD0CE7B}"/>
          </ac:graphicFrameMkLst>
        </pc:graphicFrameChg>
        <pc:graphicFrameChg chg="add del mod">
          <ac:chgData name="은수 김" userId="9b49c0b3a5e24c9a" providerId="LiveId" clId="{84C6AB08-4109-4DE4-85D1-CE3A14560E68}" dt="2024-06-23T08:28:48.592" v="397" actId="478"/>
          <ac:graphicFrameMkLst>
            <pc:docMk/>
            <pc:sldMk cId="3871259278" sldId="272"/>
            <ac:graphicFrameMk id="6" creationId="{63C28405-0072-6C74-37C2-C0B5DD4AE25B}"/>
          </ac:graphicFrameMkLst>
        </pc:graphicFrameChg>
        <pc:picChg chg="add del">
          <ac:chgData name="은수 김" userId="9b49c0b3a5e24c9a" providerId="LiveId" clId="{84C6AB08-4109-4DE4-85D1-CE3A14560E68}" dt="2024-06-23T08:28:33.458" v="393" actId="478"/>
          <ac:picMkLst>
            <pc:docMk/>
            <pc:sldMk cId="3871259278" sldId="272"/>
            <ac:picMk id="5" creationId="{AF8C8A44-03E6-27DE-A317-682481D4607A}"/>
          </ac:picMkLst>
        </pc:picChg>
        <pc:picChg chg="add del">
          <ac:chgData name="은수 김" userId="9b49c0b3a5e24c9a" providerId="LiveId" clId="{84C6AB08-4109-4DE4-85D1-CE3A14560E68}" dt="2024-06-23T08:29:59.422" v="410" actId="478"/>
          <ac:picMkLst>
            <pc:docMk/>
            <pc:sldMk cId="3871259278" sldId="272"/>
            <ac:picMk id="7" creationId="{7504D1DD-9D2F-1EE3-FCCD-8A964B739D40}"/>
          </ac:picMkLst>
        </pc:picChg>
      </pc:sldChg>
      <pc:sldChg chg="addSp delSp modSp add mod">
        <pc:chgData name="은수 김" userId="9b49c0b3a5e24c9a" providerId="LiveId" clId="{84C6AB08-4109-4DE4-85D1-CE3A14560E68}" dt="2024-06-23T08:48:12.074" v="533" actId="478"/>
        <pc:sldMkLst>
          <pc:docMk/>
          <pc:sldMk cId="3293983522" sldId="273"/>
        </pc:sldMkLst>
        <pc:spChg chg="mod">
          <ac:chgData name="은수 김" userId="9b49c0b3a5e24c9a" providerId="LiveId" clId="{84C6AB08-4109-4DE4-85D1-CE3A14560E68}" dt="2024-06-23T08:47:37.801" v="530" actId="1076"/>
          <ac:spMkLst>
            <pc:docMk/>
            <pc:sldMk cId="3293983522" sldId="273"/>
            <ac:spMk id="2" creationId="{00000000-0000-0000-0000-000000000000}"/>
          </ac:spMkLst>
        </pc:spChg>
        <pc:graphicFrameChg chg="del">
          <ac:chgData name="은수 김" userId="9b49c0b3a5e24c9a" providerId="LiveId" clId="{84C6AB08-4109-4DE4-85D1-CE3A14560E68}" dt="2024-06-23T08:25:06.762" v="371" actId="478"/>
          <ac:graphicFrameMkLst>
            <pc:docMk/>
            <pc:sldMk cId="3293983522" sldId="273"/>
            <ac:graphicFrameMk id="3" creationId="{0D434678-29FA-EBC9-2814-81B3B040AF85}"/>
          </ac:graphicFrameMkLst>
        </pc:graphicFrameChg>
        <pc:graphicFrameChg chg="add mod modGraphic">
          <ac:chgData name="은수 김" userId="9b49c0b3a5e24c9a" providerId="LiveId" clId="{84C6AB08-4109-4DE4-85D1-CE3A14560E68}" dt="2024-06-23T08:47:44.858" v="531"/>
          <ac:graphicFrameMkLst>
            <pc:docMk/>
            <pc:sldMk cId="3293983522" sldId="273"/>
            <ac:graphicFrameMk id="4" creationId="{D6611BC6-C84F-ED12-74AE-7B48B6BA107D}"/>
          </ac:graphicFrameMkLst>
        </pc:graphicFrameChg>
        <pc:graphicFrameChg chg="add del mod">
          <ac:chgData name="은수 김" userId="9b49c0b3a5e24c9a" providerId="LiveId" clId="{84C6AB08-4109-4DE4-85D1-CE3A14560E68}" dt="2024-06-23T08:47:18.445" v="526" actId="478"/>
          <ac:graphicFrameMkLst>
            <pc:docMk/>
            <pc:sldMk cId="3293983522" sldId="273"/>
            <ac:graphicFrameMk id="5" creationId="{7B51662C-319A-D2F1-0FCD-9112E98D2D92}"/>
          </ac:graphicFrameMkLst>
        </pc:graphicFrameChg>
        <pc:picChg chg="add del">
          <ac:chgData name="은수 김" userId="9b49c0b3a5e24c9a" providerId="LiveId" clId="{84C6AB08-4109-4DE4-85D1-CE3A14560E68}" dt="2024-06-23T08:48:12.074" v="533" actId="478"/>
          <ac:picMkLst>
            <pc:docMk/>
            <pc:sldMk cId="3293983522" sldId="273"/>
            <ac:picMk id="6" creationId="{160FB1FA-E19D-9C18-5A59-D2A27DFE6487}"/>
          </ac:picMkLst>
        </pc:picChg>
      </pc:sldChg>
      <pc:sldChg chg="delSp modSp add mod ord">
        <pc:chgData name="은수 김" userId="9b49c0b3a5e24c9a" providerId="LiveId" clId="{84C6AB08-4109-4DE4-85D1-CE3A14560E68}" dt="2024-06-23T13:53:17.823" v="564"/>
        <pc:sldMkLst>
          <pc:docMk/>
          <pc:sldMk cId="754016835" sldId="274"/>
        </pc:sldMkLst>
        <pc:spChg chg="mod">
          <ac:chgData name="은수 김" userId="9b49c0b3a5e24c9a" providerId="LiveId" clId="{84C6AB08-4109-4DE4-85D1-CE3A14560E68}" dt="2024-06-23T08:25:02.517" v="369" actId="20577"/>
          <ac:spMkLst>
            <pc:docMk/>
            <pc:sldMk cId="754016835" sldId="274"/>
            <ac:spMk id="2" creationId="{00000000-0000-0000-0000-000000000000}"/>
          </ac:spMkLst>
        </pc:spChg>
        <pc:graphicFrameChg chg="del">
          <ac:chgData name="은수 김" userId="9b49c0b3a5e24c9a" providerId="LiveId" clId="{84C6AB08-4109-4DE4-85D1-CE3A14560E68}" dt="2024-06-23T08:25:03.483" v="370" actId="478"/>
          <ac:graphicFrameMkLst>
            <pc:docMk/>
            <pc:sldMk cId="754016835" sldId="274"/>
            <ac:graphicFrameMk id="3" creationId="{0D434678-29FA-EBC9-2814-81B3B040AF85}"/>
          </ac:graphicFrameMkLst>
        </pc:graphicFrameChg>
      </pc:sldChg>
      <pc:sldChg chg="modSp add mod ord">
        <pc:chgData name="은수 김" userId="9b49c0b3a5e24c9a" providerId="LiveId" clId="{84C6AB08-4109-4DE4-85D1-CE3A14560E68}" dt="2024-06-23T08:49:03.330" v="562" actId="1076"/>
        <pc:sldMkLst>
          <pc:docMk/>
          <pc:sldMk cId="3172214724" sldId="275"/>
        </pc:sldMkLst>
        <pc:spChg chg="mod">
          <ac:chgData name="은수 김" userId="9b49c0b3a5e24c9a" providerId="LiveId" clId="{84C6AB08-4109-4DE4-85D1-CE3A14560E68}" dt="2024-06-23T08:49:03.330" v="562" actId="1076"/>
          <ac:spMkLst>
            <pc:docMk/>
            <pc:sldMk cId="3172214724" sldId="275"/>
            <ac:spMk id="3" creationId="{58186E33-FAAC-4C8A-249E-BF2B6D4322F5}"/>
          </ac:spMkLst>
        </pc:spChg>
      </pc:sldChg>
      <pc:sldChg chg="delSp modSp add mod">
        <pc:chgData name="은수 김" userId="9b49c0b3a5e24c9a" providerId="LiveId" clId="{84C6AB08-4109-4DE4-85D1-CE3A14560E68}" dt="2024-06-23T13:53:38.129" v="567" actId="478"/>
        <pc:sldMkLst>
          <pc:docMk/>
          <pc:sldMk cId="3810989532" sldId="276"/>
        </pc:sldMkLst>
        <pc:graphicFrameChg chg="del modGraphic">
          <ac:chgData name="은수 김" userId="9b49c0b3a5e24c9a" providerId="LiveId" clId="{84C6AB08-4109-4DE4-85D1-CE3A14560E68}" dt="2024-06-23T13:53:38.129" v="567" actId="478"/>
          <ac:graphicFrameMkLst>
            <pc:docMk/>
            <pc:sldMk cId="3810989532" sldId="276"/>
            <ac:graphicFrameMk id="7" creationId="{A005A2E2-4E48-2621-92AA-1DAD38804E5F}"/>
          </ac:graphicFrameMkLst>
        </pc:graphicFrameChg>
      </pc:sldChg>
      <pc:sldChg chg="delSp add mod">
        <pc:chgData name="은수 김" userId="9b49c0b3a5e24c9a" providerId="LiveId" clId="{84C6AB08-4109-4DE4-85D1-CE3A14560E68}" dt="2024-06-23T13:53:41.140" v="568" actId="478"/>
        <pc:sldMkLst>
          <pc:docMk/>
          <pc:sldMk cId="2086055146" sldId="277"/>
        </pc:sldMkLst>
        <pc:graphicFrameChg chg="del">
          <ac:chgData name="은수 김" userId="9b49c0b3a5e24c9a" providerId="LiveId" clId="{84C6AB08-4109-4DE4-85D1-CE3A14560E68}" dt="2024-06-23T13:53:41.140" v="568" actId="478"/>
          <ac:graphicFrameMkLst>
            <pc:docMk/>
            <pc:sldMk cId="2086055146" sldId="277"/>
            <ac:graphicFrameMk id="5" creationId="{3248E248-26DC-57B0-ECFD-57140B8B9DA2}"/>
          </ac:graphicFrameMkLst>
        </pc:graphicFrameChg>
      </pc:sldChg>
      <pc:sldChg chg="delSp add mod">
        <pc:chgData name="은수 김" userId="9b49c0b3a5e24c9a" providerId="LiveId" clId="{84C6AB08-4109-4DE4-85D1-CE3A14560E68}" dt="2024-06-23T13:53:44.812" v="569" actId="478"/>
        <pc:sldMkLst>
          <pc:docMk/>
          <pc:sldMk cId="1795512829" sldId="278"/>
        </pc:sldMkLst>
        <pc:graphicFrameChg chg="del">
          <ac:chgData name="은수 김" userId="9b49c0b3a5e24c9a" providerId="LiveId" clId="{84C6AB08-4109-4DE4-85D1-CE3A14560E68}" dt="2024-06-23T13:53:44.812" v="569" actId="478"/>
          <ac:graphicFrameMkLst>
            <pc:docMk/>
            <pc:sldMk cId="1795512829" sldId="278"/>
            <ac:graphicFrameMk id="4" creationId="{195DE310-1646-1470-5AD8-DEDB8BD0CE7B}"/>
          </ac:graphicFrameMkLst>
        </pc:graphicFrameChg>
      </pc:sldChg>
      <pc:sldChg chg="delSp add mod">
        <pc:chgData name="은수 김" userId="9b49c0b3a5e24c9a" providerId="LiveId" clId="{84C6AB08-4109-4DE4-85D1-CE3A14560E68}" dt="2024-06-23T13:53:47.540" v="570" actId="478"/>
        <pc:sldMkLst>
          <pc:docMk/>
          <pc:sldMk cId="349774660" sldId="279"/>
        </pc:sldMkLst>
        <pc:graphicFrameChg chg="del">
          <ac:chgData name="은수 김" userId="9b49c0b3a5e24c9a" providerId="LiveId" clId="{84C6AB08-4109-4DE4-85D1-CE3A14560E68}" dt="2024-06-23T13:53:47.540" v="570" actId="478"/>
          <ac:graphicFrameMkLst>
            <pc:docMk/>
            <pc:sldMk cId="349774660" sldId="279"/>
            <ac:graphicFrameMk id="4" creationId="{D6611BC6-C84F-ED12-74AE-7B48B6BA107D}"/>
          </ac:graphicFrameMkLst>
        </pc:graphicFrameChg>
      </pc:sldChg>
      <pc:sldChg chg="add">
        <pc:chgData name="은수 김" userId="9b49c0b3a5e24c9a" providerId="LiveId" clId="{84C6AB08-4109-4DE4-85D1-CE3A14560E68}" dt="2024-06-23T13:53:32.942" v="565"/>
        <pc:sldMkLst>
          <pc:docMk/>
          <pc:sldMk cId="2589636819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9994" y="1454184"/>
            <a:ext cx="3219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HY동녘M" panose="02030600000101010101" pitchFamily="18" charset="-127"/>
                <a:ea typeface="HY동녘M" panose="02030600000101010101" pitchFamily="18" charset="-127"/>
                <a:cs typeface="Arial" panose="020B0604020202020204" pitchFamily="34" charset="0"/>
              </a:rPr>
              <a:t>Project</a:t>
            </a:r>
            <a:r>
              <a:rPr lang="en-US" altLang="ko-KR" sz="50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ko-KR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유영선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5DE310-1646-1470-5AD8-DEDB8BD0C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58728"/>
              </p:ext>
            </p:extLst>
          </p:nvPr>
        </p:nvGraphicFramePr>
        <p:xfrm>
          <a:off x="832806" y="642869"/>
          <a:ext cx="10445014" cy="4810333"/>
        </p:xfrm>
        <a:graphic>
          <a:graphicData uri="http://schemas.openxmlformats.org/drawingml/2006/table">
            <a:tbl>
              <a:tblPr/>
              <a:tblGrid>
                <a:gridCol w="789165">
                  <a:extLst>
                    <a:ext uri="{9D8B030D-6E8A-4147-A177-3AD203B41FA5}">
                      <a16:colId xmlns:a16="http://schemas.microsoft.com/office/drawing/2014/main" val="3046269248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1142239086"/>
                    </a:ext>
                  </a:extLst>
                </a:gridCol>
                <a:gridCol w="1213757">
                  <a:extLst>
                    <a:ext uri="{9D8B030D-6E8A-4147-A177-3AD203B41FA5}">
                      <a16:colId xmlns:a16="http://schemas.microsoft.com/office/drawing/2014/main" val="1880971701"/>
                    </a:ext>
                  </a:extLst>
                </a:gridCol>
                <a:gridCol w="1888671">
                  <a:extLst>
                    <a:ext uri="{9D8B030D-6E8A-4147-A177-3AD203B41FA5}">
                      <a16:colId xmlns:a16="http://schemas.microsoft.com/office/drawing/2014/main" val="1025051682"/>
                    </a:ext>
                  </a:extLst>
                </a:gridCol>
                <a:gridCol w="4798346">
                  <a:extLst>
                    <a:ext uri="{9D8B030D-6E8A-4147-A177-3AD203B41FA5}">
                      <a16:colId xmlns:a16="http://schemas.microsoft.com/office/drawing/2014/main" val="1665158467"/>
                    </a:ext>
                  </a:extLst>
                </a:gridCol>
                <a:gridCol w="546760">
                  <a:extLst>
                    <a:ext uri="{9D8B030D-6E8A-4147-A177-3AD203B41FA5}">
                      <a16:colId xmlns:a16="http://schemas.microsoft.com/office/drawing/2014/main" val="2832409085"/>
                    </a:ext>
                  </a:extLst>
                </a:gridCol>
              </a:tblGrid>
              <a:tr h="379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대분류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요구사항명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요구사항 상세설명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중요도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48595"/>
                  </a:ext>
                </a:extLst>
              </a:tr>
              <a:tr h="62456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WYE-3001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판매품목등록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판매품목을 가맹점정보와 물품과 판매수량과 가격정보를 주문요청</a:t>
                      </a:r>
                      <a:b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검토 및 승인이 완료되면 판매품목 정보 등록됨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5448"/>
                  </a:ext>
                </a:extLst>
              </a:tr>
              <a:tr h="256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WYE-3002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판매품목조회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판매품목의 리스트 조회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검토와 승인상태포함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81601"/>
                  </a:ext>
                </a:extLst>
              </a:tr>
              <a:tr h="256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WYE-3003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판매품목 상세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판매품목의 정보를 수정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검토 승인전에 가능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573634"/>
                  </a:ext>
                </a:extLst>
              </a:tr>
              <a:tr h="256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WYE-3004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 결과반영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판매가 완료되면 재고 정보 판매된 수량만큼 수량 수정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26216"/>
                  </a:ext>
                </a:extLst>
              </a:tr>
              <a:tr h="379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실적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WYE-3005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매장별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 판매실적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판매일자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가맹명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품목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단가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부가세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합계를 포함하여 결과 출력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86660"/>
                  </a:ext>
                </a:extLst>
              </a:tr>
              <a:tr h="379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WYE-3006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담당자별 판매실적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판매일자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품목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수량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단가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공급가액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부가세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합계를 포함하여 결과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717870"/>
                  </a:ext>
                </a:extLst>
              </a:tr>
              <a:tr h="502009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단가관리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WYE-3007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단가정보 등록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품목별 입고단가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출고단가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도매가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소매가</a:t>
                      </a:r>
                      <a:b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온라인단가 등록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단가 정보 등록 수정은 관리자만 가능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378428"/>
                  </a:ext>
                </a:extLst>
              </a:tr>
              <a:tr h="379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WYE-3008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단가정보 조회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단가정보 리스트 조회</a:t>
                      </a:r>
                      <a:b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가맹점 </a:t>
                      </a:r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담당자는가맹점기준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 단가만 조회되도록 처리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802042"/>
                  </a:ext>
                </a:extLst>
              </a:tr>
              <a:tr h="256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WYE-3009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단가변동이력조회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단가정보 변경이력 등록 및 조회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관리자 및 본사 가능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506692"/>
                  </a:ext>
                </a:extLst>
              </a:tr>
              <a:tr h="379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이익관리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WYE-3010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단가대비이익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가맹점별 </a:t>
                      </a:r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일자멸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 품목별 원가와 판매기준 이익 결과 출력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40714"/>
                  </a:ext>
                </a:extLst>
              </a:tr>
              <a:tr h="256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WYE-3011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가맹점할인율등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가맹점별 등록일 기준 </a:t>
                      </a:r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거래년수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 기준으로 할인율등록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8579"/>
                  </a:ext>
                </a:extLst>
              </a:tr>
              <a:tr h="502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사용자상세정보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WYE-3012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사용자상세정보조회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와 가명점과 권한 정보를 이용하여 가맹점과 </a:t>
                      </a:r>
                      <a:b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담당자 및 연락처 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이메일 정보 조회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7995" marR="7995" marT="5330" marB="5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19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 err="1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파힘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611BC6-C84F-ED12-74AE-7B48B6BA1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96995"/>
              </p:ext>
            </p:extLst>
          </p:nvPr>
        </p:nvGraphicFramePr>
        <p:xfrm>
          <a:off x="832805" y="642868"/>
          <a:ext cx="10445013" cy="4810334"/>
        </p:xfrm>
        <a:graphic>
          <a:graphicData uri="http://schemas.openxmlformats.org/drawingml/2006/table">
            <a:tbl>
              <a:tblPr/>
              <a:tblGrid>
                <a:gridCol w="789166">
                  <a:extLst>
                    <a:ext uri="{9D8B030D-6E8A-4147-A177-3AD203B41FA5}">
                      <a16:colId xmlns:a16="http://schemas.microsoft.com/office/drawing/2014/main" val="3886523839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9813559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0539902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1181884979"/>
                    </a:ext>
                  </a:extLst>
                </a:gridCol>
                <a:gridCol w="4798343">
                  <a:extLst>
                    <a:ext uri="{9D8B030D-6E8A-4147-A177-3AD203B41FA5}">
                      <a16:colId xmlns:a16="http://schemas.microsoft.com/office/drawing/2014/main" val="4276534975"/>
                    </a:ext>
                  </a:extLst>
                </a:gridCol>
                <a:gridCol w="546761">
                  <a:extLst>
                    <a:ext uri="{9D8B030D-6E8A-4147-A177-3AD203B41FA5}">
                      <a16:colId xmlns:a16="http://schemas.microsoft.com/office/drawing/2014/main" val="131435695"/>
                    </a:ext>
                  </a:extLst>
                </a:gridCol>
              </a:tblGrid>
              <a:tr h="37698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대분류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중분류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 </a:t>
                      </a:r>
                      <a:r>
                        <a:rPr lang="en-US" sz="1300" b="1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요구사항명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 상세설명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중요도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20062"/>
                  </a:ext>
                </a:extLst>
              </a:tr>
              <a:tr h="738891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1200" b="0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WYE-4001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사용자아이디 입력 비밀번호 확인 실패시</a:t>
                      </a:r>
                      <a:b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로그인창 다시로드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986409"/>
                  </a:ext>
                </a:extLst>
              </a:tr>
              <a:tr h="500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사용자권한확인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관리자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 권한여부 확인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898456"/>
                  </a:ext>
                </a:extLst>
              </a:tr>
              <a:tr h="97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WYE-4002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아이디찾기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이름과 이메일 정보로 아이디 찾기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일치하면 아이디 확인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메세지</a:t>
                      </a:r>
                      <a:endParaRPr lang="ko-KR" altLang="en-US" sz="1200" b="0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690482"/>
                  </a:ext>
                </a:extLst>
              </a:tr>
              <a:tr h="738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WYE-4003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비밀번호찾기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로그인 정보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실패시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아이디와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이름입력후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비밀번호 찾기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696755"/>
                  </a:ext>
                </a:extLst>
              </a:tr>
              <a:tr h="977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사용자관리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WYE-4004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사용자정보 관리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사용자정보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사용자명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매장명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연락처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이메일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수정 삭제 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832487"/>
                  </a:ext>
                </a:extLst>
              </a:tr>
              <a:tr h="500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WYE-4005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비밀번호인증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사용자 정보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수정전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비밀번호 일치여부 확인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90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8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 err="1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채한섭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1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86E33-FAAC-4C8A-249E-BF2B6D4322F5}"/>
              </a:ext>
            </a:extLst>
          </p:cNvPr>
          <p:cNvSpPr txBox="1"/>
          <p:nvPr/>
        </p:nvSpPr>
        <p:spPr>
          <a:xfrm>
            <a:off x="2790449" y="2613392"/>
            <a:ext cx="66111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>
                <a:latin typeface="Arial" panose="020B0604020202020204" pitchFamily="34" charset="0"/>
                <a:cs typeface="Arial" panose="020B0604020202020204" pitchFamily="34" charset="0"/>
              </a:rPr>
              <a:t>워크플로우</a:t>
            </a:r>
            <a:endParaRPr lang="ko-KR" altLang="en-US" sz="1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1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박민경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8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김은수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5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유영선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1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 err="1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파힘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 err="1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채한섭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3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Arial" panose="020B0604020202020204" pitchFamily="34" charset="0"/>
              </a:rPr>
              <a:t>구현 상세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330535" y="336022"/>
          <a:ext cx="5379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944">
                  <a:extLst>
                    <a:ext uri="{9D8B030D-6E8A-4147-A177-3AD203B41FA5}">
                      <a16:colId xmlns:a16="http://schemas.microsoft.com/office/drawing/2014/main" val="2001783764"/>
                    </a:ext>
                  </a:extLst>
                </a:gridCol>
                <a:gridCol w="1227291">
                  <a:extLst>
                    <a:ext uri="{9D8B030D-6E8A-4147-A177-3AD203B41FA5}">
                      <a16:colId xmlns:a16="http://schemas.microsoft.com/office/drawing/2014/main" val="906663643"/>
                    </a:ext>
                  </a:extLst>
                </a:gridCol>
                <a:gridCol w="2689329">
                  <a:extLst>
                    <a:ext uri="{9D8B030D-6E8A-4147-A177-3AD203B41FA5}">
                      <a16:colId xmlns:a16="http://schemas.microsoft.com/office/drawing/2014/main" val="66463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: @@@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8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: @@@</a:t>
                      </a:r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8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어디부분인지설명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0438"/>
                  </a:ext>
                </a:extLst>
              </a:tr>
            </a:tbl>
          </a:graphicData>
        </a:graphic>
      </p:graphicFrame>
      <p:sp>
        <p:nvSpPr>
          <p:cNvPr id="9" name="자유형 8">
            <a:extLst>
              <a:ext uri="{FF2B5EF4-FFF2-40B4-BE49-F238E27FC236}">
                <a16:creationId xmlns:a16="http://schemas.microsoft.com/office/drawing/2014/main" id="{6660BCD1-413C-665E-DC94-1C843E1666C5}"/>
              </a:ext>
            </a:extLst>
          </p:cNvPr>
          <p:cNvSpPr/>
          <p:nvPr/>
        </p:nvSpPr>
        <p:spPr>
          <a:xfrm rot="10800000">
            <a:off x="6330535" y="980141"/>
            <a:ext cx="5379563" cy="5519257"/>
          </a:xfrm>
          <a:custGeom>
            <a:avLst/>
            <a:gdLst>
              <a:gd name="connsiteX0" fmla="*/ 1650670 w 10600129"/>
              <a:gd name="connsiteY0" fmla="*/ 4644898 h 4644898"/>
              <a:gd name="connsiteX1" fmla="*/ 0 w 10600129"/>
              <a:gd name="connsiteY1" fmla="*/ 4644898 h 4644898"/>
              <a:gd name="connsiteX2" fmla="*/ 0 w 10600129"/>
              <a:gd name="connsiteY2" fmla="*/ 3363546 h 4644898"/>
              <a:gd name="connsiteX3" fmla="*/ 0 w 10600129"/>
              <a:gd name="connsiteY3" fmla="*/ 3146962 h 4644898"/>
              <a:gd name="connsiteX4" fmla="*/ 0 w 10600129"/>
              <a:gd name="connsiteY4" fmla="*/ 3 h 4644898"/>
              <a:gd name="connsiteX5" fmla="*/ 9182486 w 10600129"/>
              <a:gd name="connsiteY5" fmla="*/ 3 h 4644898"/>
              <a:gd name="connsiteX6" fmla="*/ 9182484 w 10600129"/>
              <a:gd name="connsiteY6" fmla="*/ 0 h 4644898"/>
              <a:gd name="connsiteX7" fmla="*/ 10597122 w 10600129"/>
              <a:gd name="connsiteY7" fmla="*/ 0 h 4644898"/>
              <a:gd name="connsiteX8" fmla="*/ 10597122 w 10600129"/>
              <a:gd name="connsiteY8" fmla="*/ 1073951 h 4644898"/>
              <a:gd name="connsiteX9" fmla="*/ 10600129 w 10600129"/>
              <a:gd name="connsiteY9" fmla="*/ 1076555 h 4644898"/>
              <a:gd name="connsiteX10" fmla="*/ 10600129 w 10600129"/>
              <a:gd name="connsiteY10" fmla="*/ 4644897 h 4644898"/>
              <a:gd name="connsiteX11" fmla="*/ 1650670 w 10600129"/>
              <a:gd name="connsiteY11" fmla="*/ 4644897 h 46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00129" h="4644898">
                <a:moveTo>
                  <a:pt x="1650670" y="4644898"/>
                </a:moveTo>
                <a:lnTo>
                  <a:pt x="0" y="4644898"/>
                </a:lnTo>
                <a:lnTo>
                  <a:pt x="0" y="3363546"/>
                </a:lnTo>
                <a:lnTo>
                  <a:pt x="0" y="3146962"/>
                </a:lnTo>
                <a:lnTo>
                  <a:pt x="0" y="3"/>
                </a:lnTo>
                <a:lnTo>
                  <a:pt x="9182486" y="3"/>
                </a:lnTo>
                <a:lnTo>
                  <a:pt x="9182484" y="0"/>
                </a:lnTo>
                <a:lnTo>
                  <a:pt x="10597122" y="0"/>
                </a:lnTo>
                <a:lnTo>
                  <a:pt x="10597122" y="1073951"/>
                </a:lnTo>
                <a:lnTo>
                  <a:pt x="10600129" y="1076555"/>
                </a:lnTo>
                <a:lnTo>
                  <a:pt x="10600129" y="4644897"/>
                </a:lnTo>
                <a:lnTo>
                  <a:pt x="1650670" y="4644897"/>
                </a:lnTo>
                <a:close/>
              </a:path>
            </a:pathLst>
          </a:custGeom>
          <a:solidFill>
            <a:srgbClr val="DBD5FF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6660BCD1-413C-665E-DC94-1C843E1666C5}"/>
              </a:ext>
            </a:extLst>
          </p:cNvPr>
          <p:cNvSpPr/>
          <p:nvPr/>
        </p:nvSpPr>
        <p:spPr>
          <a:xfrm rot="10800000">
            <a:off x="529175" y="980142"/>
            <a:ext cx="5668529" cy="5520720"/>
          </a:xfrm>
          <a:custGeom>
            <a:avLst/>
            <a:gdLst>
              <a:gd name="connsiteX0" fmla="*/ 1650670 w 10600129"/>
              <a:gd name="connsiteY0" fmla="*/ 4644898 h 4644898"/>
              <a:gd name="connsiteX1" fmla="*/ 0 w 10600129"/>
              <a:gd name="connsiteY1" fmla="*/ 4644898 h 4644898"/>
              <a:gd name="connsiteX2" fmla="*/ 0 w 10600129"/>
              <a:gd name="connsiteY2" fmla="*/ 3363546 h 4644898"/>
              <a:gd name="connsiteX3" fmla="*/ 0 w 10600129"/>
              <a:gd name="connsiteY3" fmla="*/ 3146962 h 4644898"/>
              <a:gd name="connsiteX4" fmla="*/ 0 w 10600129"/>
              <a:gd name="connsiteY4" fmla="*/ 3 h 4644898"/>
              <a:gd name="connsiteX5" fmla="*/ 9182486 w 10600129"/>
              <a:gd name="connsiteY5" fmla="*/ 3 h 4644898"/>
              <a:gd name="connsiteX6" fmla="*/ 9182484 w 10600129"/>
              <a:gd name="connsiteY6" fmla="*/ 0 h 4644898"/>
              <a:gd name="connsiteX7" fmla="*/ 10597122 w 10600129"/>
              <a:gd name="connsiteY7" fmla="*/ 0 h 4644898"/>
              <a:gd name="connsiteX8" fmla="*/ 10597122 w 10600129"/>
              <a:gd name="connsiteY8" fmla="*/ 1073951 h 4644898"/>
              <a:gd name="connsiteX9" fmla="*/ 10600129 w 10600129"/>
              <a:gd name="connsiteY9" fmla="*/ 1076555 h 4644898"/>
              <a:gd name="connsiteX10" fmla="*/ 10600129 w 10600129"/>
              <a:gd name="connsiteY10" fmla="*/ 4644897 h 4644898"/>
              <a:gd name="connsiteX11" fmla="*/ 1650670 w 10600129"/>
              <a:gd name="connsiteY11" fmla="*/ 4644897 h 46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00129" h="4644898">
                <a:moveTo>
                  <a:pt x="1650670" y="4644898"/>
                </a:moveTo>
                <a:lnTo>
                  <a:pt x="0" y="4644898"/>
                </a:lnTo>
                <a:lnTo>
                  <a:pt x="0" y="3363546"/>
                </a:lnTo>
                <a:lnTo>
                  <a:pt x="0" y="3146962"/>
                </a:lnTo>
                <a:lnTo>
                  <a:pt x="0" y="3"/>
                </a:lnTo>
                <a:lnTo>
                  <a:pt x="9182486" y="3"/>
                </a:lnTo>
                <a:lnTo>
                  <a:pt x="9182484" y="0"/>
                </a:lnTo>
                <a:lnTo>
                  <a:pt x="10597122" y="0"/>
                </a:lnTo>
                <a:lnTo>
                  <a:pt x="10597122" y="1073951"/>
                </a:lnTo>
                <a:lnTo>
                  <a:pt x="10600129" y="1076555"/>
                </a:lnTo>
                <a:lnTo>
                  <a:pt x="10600129" y="4644897"/>
                </a:lnTo>
                <a:lnTo>
                  <a:pt x="1650670" y="4644897"/>
                </a:lnTo>
                <a:close/>
              </a:path>
            </a:pathLst>
          </a:custGeom>
          <a:solidFill>
            <a:srgbClr val="EDE6F6">
              <a:alpha val="3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660BCD1-413C-665E-DC94-1C843E1666C5}"/>
              </a:ext>
            </a:extLst>
          </p:cNvPr>
          <p:cNvSpPr/>
          <p:nvPr/>
        </p:nvSpPr>
        <p:spPr>
          <a:xfrm>
            <a:off x="529174" y="4480841"/>
            <a:ext cx="5668530" cy="2018558"/>
          </a:xfrm>
          <a:custGeom>
            <a:avLst/>
            <a:gdLst>
              <a:gd name="connsiteX0" fmla="*/ 1650670 w 10600129"/>
              <a:gd name="connsiteY0" fmla="*/ 4644898 h 4644898"/>
              <a:gd name="connsiteX1" fmla="*/ 0 w 10600129"/>
              <a:gd name="connsiteY1" fmla="*/ 4644898 h 4644898"/>
              <a:gd name="connsiteX2" fmla="*/ 0 w 10600129"/>
              <a:gd name="connsiteY2" fmla="*/ 3363546 h 4644898"/>
              <a:gd name="connsiteX3" fmla="*/ 0 w 10600129"/>
              <a:gd name="connsiteY3" fmla="*/ 3146962 h 4644898"/>
              <a:gd name="connsiteX4" fmla="*/ 0 w 10600129"/>
              <a:gd name="connsiteY4" fmla="*/ 3 h 4644898"/>
              <a:gd name="connsiteX5" fmla="*/ 9182486 w 10600129"/>
              <a:gd name="connsiteY5" fmla="*/ 3 h 4644898"/>
              <a:gd name="connsiteX6" fmla="*/ 9182484 w 10600129"/>
              <a:gd name="connsiteY6" fmla="*/ 0 h 4644898"/>
              <a:gd name="connsiteX7" fmla="*/ 10597122 w 10600129"/>
              <a:gd name="connsiteY7" fmla="*/ 0 h 4644898"/>
              <a:gd name="connsiteX8" fmla="*/ 10597122 w 10600129"/>
              <a:gd name="connsiteY8" fmla="*/ 1073951 h 4644898"/>
              <a:gd name="connsiteX9" fmla="*/ 10600129 w 10600129"/>
              <a:gd name="connsiteY9" fmla="*/ 1076555 h 4644898"/>
              <a:gd name="connsiteX10" fmla="*/ 10600129 w 10600129"/>
              <a:gd name="connsiteY10" fmla="*/ 4644897 h 4644898"/>
              <a:gd name="connsiteX11" fmla="*/ 1650670 w 10600129"/>
              <a:gd name="connsiteY11" fmla="*/ 4644897 h 46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00129" h="4644898">
                <a:moveTo>
                  <a:pt x="1650670" y="4644898"/>
                </a:moveTo>
                <a:lnTo>
                  <a:pt x="0" y="4644898"/>
                </a:lnTo>
                <a:lnTo>
                  <a:pt x="0" y="3363546"/>
                </a:lnTo>
                <a:lnTo>
                  <a:pt x="0" y="3146962"/>
                </a:lnTo>
                <a:lnTo>
                  <a:pt x="0" y="3"/>
                </a:lnTo>
                <a:lnTo>
                  <a:pt x="9182486" y="3"/>
                </a:lnTo>
                <a:lnTo>
                  <a:pt x="9182484" y="0"/>
                </a:lnTo>
                <a:lnTo>
                  <a:pt x="10597122" y="0"/>
                </a:lnTo>
                <a:lnTo>
                  <a:pt x="10597122" y="1073951"/>
                </a:lnTo>
                <a:lnTo>
                  <a:pt x="10600129" y="1076555"/>
                </a:lnTo>
                <a:lnTo>
                  <a:pt x="10600129" y="4644897"/>
                </a:lnTo>
                <a:lnTo>
                  <a:pt x="1650670" y="4644897"/>
                </a:lnTo>
                <a:close/>
              </a:path>
            </a:pathLst>
          </a:custGeom>
          <a:solidFill>
            <a:srgbClr val="EDE6F6">
              <a:alpha val="6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설명 적는 부분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6660BCD1-413C-665E-DC94-1C843E1666C5}"/>
              </a:ext>
            </a:extLst>
          </p:cNvPr>
          <p:cNvSpPr/>
          <p:nvPr/>
        </p:nvSpPr>
        <p:spPr>
          <a:xfrm>
            <a:off x="6330536" y="984298"/>
            <a:ext cx="962893" cy="322055"/>
          </a:xfrm>
          <a:custGeom>
            <a:avLst/>
            <a:gdLst>
              <a:gd name="connsiteX0" fmla="*/ 1650670 w 10600129"/>
              <a:gd name="connsiteY0" fmla="*/ 4644898 h 4644898"/>
              <a:gd name="connsiteX1" fmla="*/ 0 w 10600129"/>
              <a:gd name="connsiteY1" fmla="*/ 4644898 h 4644898"/>
              <a:gd name="connsiteX2" fmla="*/ 0 w 10600129"/>
              <a:gd name="connsiteY2" fmla="*/ 3363546 h 4644898"/>
              <a:gd name="connsiteX3" fmla="*/ 0 w 10600129"/>
              <a:gd name="connsiteY3" fmla="*/ 3146962 h 4644898"/>
              <a:gd name="connsiteX4" fmla="*/ 0 w 10600129"/>
              <a:gd name="connsiteY4" fmla="*/ 3 h 4644898"/>
              <a:gd name="connsiteX5" fmla="*/ 9182486 w 10600129"/>
              <a:gd name="connsiteY5" fmla="*/ 3 h 4644898"/>
              <a:gd name="connsiteX6" fmla="*/ 9182484 w 10600129"/>
              <a:gd name="connsiteY6" fmla="*/ 0 h 4644898"/>
              <a:gd name="connsiteX7" fmla="*/ 10597122 w 10600129"/>
              <a:gd name="connsiteY7" fmla="*/ 0 h 4644898"/>
              <a:gd name="connsiteX8" fmla="*/ 10597122 w 10600129"/>
              <a:gd name="connsiteY8" fmla="*/ 1073951 h 4644898"/>
              <a:gd name="connsiteX9" fmla="*/ 10600129 w 10600129"/>
              <a:gd name="connsiteY9" fmla="*/ 1076555 h 4644898"/>
              <a:gd name="connsiteX10" fmla="*/ 10600129 w 10600129"/>
              <a:gd name="connsiteY10" fmla="*/ 4644897 h 4644898"/>
              <a:gd name="connsiteX11" fmla="*/ 1650670 w 10600129"/>
              <a:gd name="connsiteY11" fmla="*/ 4644897 h 46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00129" h="4644898">
                <a:moveTo>
                  <a:pt x="1650670" y="4644898"/>
                </a:moveTo>
                <a:lnTo>
                  <a:pt x="0" y="4644898"/>
                </a:lnTo>
                <a:lnTo>
                  <a:pt x="0" y="3363546"/>
                </a:lnTo>
                <a:lnTo>
                  <a:pt x="0" y="3146962"/>
                </a:lnTo>
                <a:lnTo>
                  <a:pt x="0" y="3"/>
                </a:lnTo>
                <a:lnTo>
                  <a:pt x="9182486" y="3"/>
                </a:lnTo>
                <a:lnTo>
                  <a:pt x="9182484" y="0"/>
                </a:lnTo>
                <a:lnTo>
                  <a:pt x="10597122" y="0"/>
                </a:lnTo>
                <a:lnTo>
                  <a:pt x="10597122" y="1073951"/>
                </a:lnTo>
                <a:lnTo>
                  <a:pt x="10600129" y="1076555"/>
                </a:lnTo>
                <a:lnTo>
                  <a:pt x="10600129" y="4644897"/>
                </a:lnTo>
                <a:lnTo>
                  <a:pt x="1650670" y="4644897"/>
                </a:lnTo>
                <a:close/>
              </a:path>
            </a:pathLst>
          </a:custGeom>
          <a:solidFill>
            <a:srgbClr val="E3D8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300" b="1" dirty="0">
                <a:solidFill>
                  <a:sysClr val="windowText" lastClr="000000"/>
                </a:solidFill>
                <a:latin typeface="+mn-ea"/>
              </a:rPr>
              <a:t>구현 화면</a:t>
            </a: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6660BCD1-413C-665E-DC94-1C843E1666C5}"/>
              </a:ext>
            </a:extLst>
          </p:cNvPr>
          <p:cNvSpPr/>
          <p:nvPr/>
        </p:nvSpPr>
        <p:spPr>
          <a:xfrm>
            <a:off x="529174" y="980142"/>
            <a:ext cx="1763032" cy="326211"/>
          </a:xfrm>
          <a:custGeom>
            <a:avLst/>
            <a:gdLst>
              <a:gd name="connsiteX0" fmla="*/ 1650670 w 10600129"/>
              <a:gd name="connsiteY0" fmla="*/ 4644898 h 4644898"/>
              <a:gd name="connsiteX1" fmla="*/ 0 w 10600129"/>
              <a:gd name="connsiteY1" fmla="*/ 4644898 h 4644898"/>
              <a:gd name="connsiteX2" fmla="*/ 0 w 10600129"/>
              <a:gd name="connsiteY2" fmla="*/ 3363546 h 4644898"/>
              <a:gd name="connsiteX3" fmla="*/ 0 w 10600129"/>
              <a:gd name="connsiteY3" fmla="*/ 3146962 h 4644898"/>
              <a:gd name="connsiteX4" fmla="*/ 0 w 10600129"/>
              <a:gd name="connsiteY4" fmla="*/ 3 h 4644898"/>
              <a:gd name="connsiteX5" fmla="*/ 9182486 w 10600129"/>
              <a:gd name="connsiteY5" fmla="*/ 3 h 4644898"/>
              <a:gd name="connsiteX6" fmla="*/ 9182484 w 10600129"/>
              <a:gd name="connsiteY6" fmla="*/ 0 h 4644898"/>
              <a:gd name="connsiteX7" fmla="*/ 10597122 w 10600129"/>
              <a:gd name="connsiteY7" fmla="*/ 0 h 4644898"/>
              <a:gd name="connsiteX8" fmla="*/ 10597122 w 10600129"/>
              <a:gd name="connsiteY8" fmla="*/ 1073951 h 4644898"/>
              <a:gd name="connsiteX9" fmla="*/ 10600129 w 10600129"/>
              <a:gd name="connsiteY9" fmla="*/ 1076555 h 4644898"/>
              <a:gd name="connsiteX10" fmla="*/ 10600129 w 10600129"/>
              <a:gd name="connsiteY10" fmla="*/ 4644897 h 4644898"/>
              <a:gd name="connsiteX11" fmla="*/ 1650670 w 10600129"/>
              <a:gd name="connsiteY11" fmla="*/ 4644897 h 46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00129" h="4644898">
                <a:moveTo>
                  <a:pt x="1650670" y="4644898"/>
                </a:moveTo>
                <a:lnTo>
                  <a:pt x="0" y="4644898"/>
                </a:lnTo>
                <a:lnTo>
                  <a:pt x="0" y="3363546"/>
                </a:lnTo>
                <a:lnTo>
                  <a:pt x="0" y="3146962"/>
                </a:lnTo>
                <a:lnTo>
                  <a:pt x="0" y="3"/>
                </a:lnTo>
                <a:lnTo>
                  <a:pt x="9182486" y="3"/>
                </a:lnTo>
                <a:lnTo>
                  <a:pt x="9182484" y="0"/>
                </a:lnTo>
                <a:lnTo>
                  <a:pt x="10597122" y="0"/>
                </a:lnTo>
                <a:lnTo>
                  <a:pt x="10597122" y="1073951"/>
                </a:lnTo>
                <a:lnTo>
                  <a:pt x="10600129" y="1076555"/>
                </a:lnTo>
                <a:lnTo>
                  <a:pt x="10600129" y="4644897"/>
                </a:lnTo>
                <a:lnTo>
                  <a:pt x="1650670" y="4644897"/>
                </a:lnTo>
                <a:close/>
              </a:path>
            </a:pathLst>
          </a:custGeom>
          <a:solidFill>
            <a:srgbClr val="E3D8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300" b="1" dirty="0" err="1">
                <a:solidFill>
                  <a:sysClr val="windowText" lastClr="000000"/>
                </a:solidFill>
                <a:latin typeface="+mn-ea"/>
                <a:cs typeface="Arial" panose="020B0604020202020204" pitchFamily="34" charset="0"/>
              </a:rPr>
              <a:t>Js</a:t>
            </a:r>
            <a:r>
              <a:rPr lang="en-US" altLang="ko-KR" sz="1300" b="1" dirty="0">
                <a:solidFill>
                  <a:sysClr val="windowText" lastClr="000000"/>
                </a:solidFill>
                <a:latin typeface="+mn-ea"/>
                <a:cs typeface="Arial" panose="020B0604020202020204" pitchFamily="34" charset="0"/>
              </a:rPr>
              <a:t>/ HTML/ CSS</a:t>
            </a:r>
            <a:endParaRPr lang="ko-KR" altLang="en-US" sz="1300" b="1" dirty="0">
              <a:solidFill>
                <a:sysClr val="windowText" lastClr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6660BCD1-413C-665E-DC94-1C843E1666C5}"/>
              </a:ext>
            </a:extLst>
          </p:cNvPr>
          <p:cNvSpPr/>
          <p:nvPr/>
        </p:nvSpPr>
        <p:spPr>
          <a:xfrm>
            <a:off x="529174" y="4480841"/>
            <a:ext cx="798883" cy="326211"/>
          </a:xfrm>
          <a:custGeom>
            <a:avLst/>
            <a:gdLst>
              <a:gd name="connsiteX0" fmla="*/ 1650670 w 10600129"/>
              <a:gd name="connsiteY0" fmla="*/ 4644898 h 4644898"/>
              <a:gd name="connsiteX1" fmla="*/ 0 w 10600129"/>
              <a:gd name="connsiteY1" fmla="*/ 4644898 h 4644898"/>
              <a:gd name="connsiteX2" fmla="*/ 0 w 10600129"/>
              <a:gd name="connsiteY2" fmla="*/ 3363546 h 4644898"/>
              <a:gd name="connsiteX3" fmla="*/ 0 w 10600129"/>
              <a:gd name="connsiteY3" fmla="*/ 3146962 h 4644898"/>
              <a:gd name="connsiteX4" fmla="*/ 0 w 10600129"/>
              <a:gd name="connsiteY4" fmla="*/ 3 h 4644898"/>
              <a:gd name="connsiteX5" fmla="*/ 9182486 w 10600129"/>
              <a:gd name="connsiteY5" fmla="*/ 3 h 4644898"/>
              <a:gd name="connsiteX6" fmla="*/ 9182484 w 10600129"/>
              <a:gd name="connsiteY6" fmla="*/ 0 h 4644898"/>
              <a:gd name="connsiteX7" fmla="*/ 10597122 w 10600129"/>
              <a:gd name="connsiteY7" fmla="*/ 0 h 4644898"/>
              <a:gd name="connsiteX8" fmla="*/ 10597122 w 10600129"/>
              <a:gd name="connsiteY8" fmla="*/ 1073951 h 4644898"/>
              <a:gd name="connsiteX9" fmla="*/ 10600129 w 10600129"/>
              <a:gd name="connsiteY9" fmla="*/ 1076555 h 4644898"/>
              <a:gd name="connsiteX10" fmla="*/ 10600129 w 10600129"/>
              <a:gd name="connsiteY10" fmla="*/ 4644897 h 4644898"/>
              <a:gd name="connsiteX11" fmla="*/ 1650670 w 10600129"/>
              <a:gd name="connsiteY11" fmla="*/ 4644897 h 46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00129" h="4644898">
                <a:moveTo>
                  <a:pt x="1650670" y="4644898"/>
                </a:moveTo>
                <a:lnTo>
                  <a:pt x="0" y="4644898"/>
                </a:lnTo>
                <a:lnTo>
                  <a:pt x="0" y="3363546"/>
                </a:lnTo>
                <a:lnTo>
                  <a:pt x="0" y="3146962"/>
                </a:lnTo>
                <a:lnTo>
                  <a:pt x="0" y="3"/>
                </a:lnTo>
                <a:lnTo>
                  <a:pt x="9182486" y="3"/>
                </a:lnTo>
                <a:lnTo>
                  <a:pt x="9182484" y="0"/>
                </a:lnTo>
                <a:lnTo>
                  <a:pt x="10597122" y="0"/>
                </a:lnTo>
                <a:lnTo>
                  <a:pt x="10597122" y="1073951"/>
                </a:lnTo>
                <a:lnTo>
                  <a:pt x="10600129" y="1076555"/>
                </a:lnTo>
                <a:lnTo>
                  <a:pt x="10600129" y="4644897"/>
                </a:lnTo>
                <a:lnTo>
                  <a:pt x="1650670" y="4644897"/>
                </a:lnTo>
                <a:close/>
              </a:path>
            </a:pathLst>
          </a:custGeom>
          <a:solidFill>
            <a:srgbClr val="E3D8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300" b="1" dirty="0">
                <a:solidFill>
                  <a:sysClr val="windowText" lastClr="000000"/>
                </a:solidFill>
                <a:latin typeface="+mn-ea"/>
                <a:cs typeface="Arial" panose="020B0604020202020204" pitchFamily="34" charset="0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391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일정계획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434678-29FA-EBC9-2814-81B3B040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06029"/>
              </p:ext>
            </p:extLst>
          </p:nvPr>
        </p:nvGraphicFramePr>
        <p:xfrm>
          <a:off x="689654" y="829017"/>
          <a:ext cx="10445013" cy="4810327"/>
        </p:xfrm>
        <a:graphic>
          <a:graphicData uri="http://schemas.openxmlformats.org/drawingml/2006/table">
            <a:tbl>
              <a:tblPr/>
              <a:tblGrid>
                <a:gridCol w="1373657">
                  <a:extLst>
                    <a:ext uri="{9D8B030D-6E8A-4147-A177-3AD203B41FA5}">
                      <a16:colId xmlns:a16="http://schemas.microsoft.com/office/drawing/2014/main" val="24819743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40036886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477396746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99586271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765926318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65386576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2903679027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823088807"/>
                    </a:ext>
                  </a:extLst>
                </a:gridCol>
              </a:tblGrid>
              <a:tr h="373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WEELY GOAL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금 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137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6/19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9549"/>
                  </a:ext>
                </a:extLst>
              </a:tr>
              <a:tr h="9715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주제 정하기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7481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79262"/>
                  </a:ext>
                </a:extLst>
              </a:tr>
              <a:tr h="959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 완료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-PPT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발표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피드백 적용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피드백 적용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단위테스트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-PPT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제작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3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6/30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09834"/>
                  </a:ext>
                </a:extLst>
              </a:tr>
              <a:tr h="910888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effectLst/>
                          <a:latin typeface="+mn-ea"/>
                          <a:ea typeface="+mn-ea"/>
                        </a:rPr>
                        <a:t>-PPT </a:t>
                      </a:r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제작</a:t>
                      </a:r>
                      <a:b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b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발표</a:t>
                      </a:r>
                      <a:b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피드백 적용</a:t>
                      </a:r>
                      <a:b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25465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7/10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13885"/>
                  </a:ext>
                </a:extLst>
              </a:tr>
              <a:tr h="779936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일정계획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박민경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434678-29FA-EBC9-2814-81B3B040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96748"/>
              </p:ext>
            </p:extLst>
          </p:nvPr>
        </p:nvGraphicFramePr>
        <p:xfrm>
          <a:off x="689654" y="829017"/>
          <a:ext cx="10445013" cy="4810327"/>
        </p:xfrm>
        <a:graphic>
          <a:graphicData uri="http://schemas.openxmlformats.org/drawingml/2006/table">
            <a:tbl>
              <a:tblPr/>
              <a:tblGrid>
                <a:gridCol w="1373657">
                  <a:extLst>
                    <a:ext uri="{9D8B030D-6E8A-4147-A177-3AD203B41FA5}">
                      <a16:colId xmlns:a16="http://schemas.microsoft.com/office/drawing/2014/main" val="24819743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40036886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477396746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99586271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765926318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65386576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2903679027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823088807"/>
                    </a:ext>
                  </a:extLst>
                </a:gridCol>
              </a:tblGrid>
              <a:tr h="373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WEELY GOAL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금 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137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6/19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9549"/>
                  </a:ext>
                </a:extLst>
              </a:tr>
              <a:tr h="9715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주제 정하기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7481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79262"/>
                  </a:ext>
                </a:extLst>
              </a:tr>
              <a:tr h="959873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 완료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기능구현 시작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-PPT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차 발표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피드백 적용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3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6/30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09834"/>
                  </a:ext>
                </a:extLst>
              </a:tr>
              <a:tr h="910888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25465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7/10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13885"/>
                  </a:ext>
                </a:extLst>
              </a:tr>
              <a:tr h="779936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29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일정계획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김은수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434678-29FA-EBC9-2814-81B3B040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86665"/>
              </p:ext>
            </p:extLst>
          </p:nvPr>
        </p:nvGraphicFramePr>
        <p:xfrm>
          <a:off x="689654" y="829017"/>
          <a:ext cx="10445013" cy="4810327"/>
        </p:xfrm>
        <a:graphic>
          <a:graphicData uri="http://schemas.openxmlformats.org/drawingml/2006/table">
            <a:tbl>
              <a:tblPr/>
              <a:tblGrid>
                <a:gridCol w="1373657">
                  <a:extLst>
                    <a:ext uri="{9D8B030D-6E8A-4147-A177-3AD203B41FA5}">
                      <a16:colId xmlns:a16="http://schemas.microsoft.com/office/drawing/2014/main" val="24819743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40036886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477396746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99586271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765926318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65386576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2903679027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823088807"/>
                    </a:ext>
                  </a:extLst>
                </a:gridCol>
              </a:tblGrid>
              <a:tr h="373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WEELY GOAL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금 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137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6/19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9549"/>
                  </a:ext>
                </a:extLst>
              </a:tr>
              <a:tr h="9715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주제 정하기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 err="1"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 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7481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79262"/>
                  </a:ext>
                </a:extLst>
              </a:tr>
              <a:tr h="959873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 완료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기능구현 시작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-PPT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차 발표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피드백 적용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3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6/30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09834"/>
                  </a:ext>
                </a:extLst>
              </a:tr>
              <a:tr h="910888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25465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7/10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13885"/>
                  </a:ext>
                </a:extLst>
              </a:tr>
              <a:tr h="779936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4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일정계획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유영선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434678-29FA-EBC9-2814-81B3B040AF85}"/>
              </a:ext>
            </a:extLst>
          </p:cNvPr>
          <p:cNvGraphicFramePr>
            <a:graphicFrameLocks noGrp="1"/>
          </p:cNvGraphicFramePr>
          <p:nvPr/>
        </p:nvGraphicFramePr>
        <p:xfrm>
          <a:off x="689654" y="829017"/>
          <a:ext cx="10445013" cy="4810327"/>
        </p:xfrm>
        <a:graphic>
          <a:graphicData uri="http://schemas.openxmlformats.org/drawingml/2006/table">
            <a:tbl>
              <a:tblPr/>
              <a:tblGrid>
                <a:gridCol w="1373657">
                  <a:extLst>
                    <a:ext uri="{9D8B030D-6E8A-4147-A177-3AD203B41FA5}">
                      <a16:colId xmlns:a16="http://schemas.microsoft.com/office/drawing/2014/main" val="24819743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40036886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477396746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99586271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765926318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65386576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2903679027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823088807"/>
                    </a:ext>
                  </a:extLst>
                </a:gridCol>
              </a:tblGrid>
              <a:tr h="373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WEELY GOAL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금 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137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6/19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9549"/>
                  </a:ext>
                </a:extLst>
              </a:tr>
              <a:tr h="9715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주제 정하기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 err="1"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 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7481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79262"/>
                  </a:ext>
                </a:extLst>
              </a:tr>
              <a:tr h="959873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 완료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기능구현 시작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-PPT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차 발표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피드백 적용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3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6/30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09834"/>
                  </a:ext>
                </a:extLst>
              </a:tr>
              <a:tr h="910888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25465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7/10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13885"/>
                  </a:ext>
                </a:extLst>
              </a:tr>
              <a:tr h="779936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2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일정계획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 err="1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파힘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434678-29FA-EBC9-2814-81B3B040AF85}"/>
              </a:ext>
            </a:extLst>
          </p:cNvPr>
          <p:cNvGraphicFramePr>
            <a:graphicFrameLocks noGrp="1"/>
          </p:cNvGraphicFramePr>
          <p:nvPr/>
        </p:nvGraphicFramePr>
        <p:xfrm>
          <a:off x="689654" y="829017"/>
          <a:ext cx="10445013" cy="4810327"/>
        </p:xfrm>
        <a:graphic>
          <a:graphicData uri="http://schemas.openxmlformats.org/drawingml/2006/table">
            <a:tbl>
              <a:tblPr/>
              <a:tblGrid>
                <a:gridCol w="1373657">
                  <a:extLst>
                    <a:ext uri="{9D8B030D-6E8A-4147-A177-3AD203B41FA5}">
                      <a16:colId xmlns:a16="http://schemas.microsoft.com/office/drawing/2014/main" val="24819743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4003688613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477396746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99586271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765926318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3653865762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2903679027"/>
                    </a:ext>
                  </a:extLst>
                </a:gridCol>
                <a:gridCol w="1295908">
                  <a:extLst>
                    <a:ext uri="{9D8B030D-6E8A-4147-A177-3AD203B41FA5}">
                      <a16:colId xmlns:a16="http://schemas.microsoft.com/office/drawing/2014/main" val="1823088807"/>
                    </a:ext>
                  </a:extLst>
                </a:gridCol>
              </a:tblGrid>
              <a:tr h="373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WEELY GOAL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금 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7137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6/19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6/21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79549"/>
                  </a:ext>
                </a:extLst>
              </a:tr>
              <a:tr h="9715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주제 정하기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프로세스 파악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-DB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 err="1"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 구현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7481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6/29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79262"/>
                  </a:ext>
                </a:extLst>
              </a:tr>
              <a:tr h="959873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설계 완료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rtl="0" fontAlgn="ctr">
                        <a:buNone/>
                      </a:pP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기능구현 시작</a:t>
                      </a:r>
                      <a:endParaRPr lang="en-US" altLang="ko-KR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워크플로우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-PPT 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차 발표</a:t>
                      </a:r>
                      <a:b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1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피드백 적용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05453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6/30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7/3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7/5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7/6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09834"/>
                  </a:ext>
                </a:extLst>
              </a:tr>
              <a:tr h="910888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25465"/>
                  </a:ext>
                </a:extLst>
              </a:tr>
              <a:tr h="199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dirty="0">
                          <a:effectLst/>
                          <a:latin typeface="+mn-ea"/>
                          <a:ea typeface="+mn-ea"/>
                        </a:rPr>
                        <a:t>week4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7/7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7/8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7/9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>
                          <a:effectLst/>
                          <a:latin typeface="+mn-ea"/>
                          <a:ea typeface="+mn-ea"/>
                        </a:rPr>
                        <a:t>7/10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7/11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dirty="0">
                          <a:effectLst/>
                          <a:latin typeface="+mn-ea"/>
                          <a:ea typeface="+mn-ea"/>
                        </a:rPr>
                        <a:t>7/12</a:t>
                      </a: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13885"/>
                  </a:ext>
                </a:extLst>
              </a:tr>
              <a:tr h="779936"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26" marR="4226" marT="2817" marB="2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2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86E33-FAAC-4C8A-249E-BF2B6D4322F5}"/>
              </a:ext>
            </a:extLst>
          </p:cNvPr>
          <p:cNvSpPr txBox="1"/>
          <p:nvPr/>
        </p:nvSpPr>
        <p:spPr>
          <a:xfrm>
            <a:off x="3420085" y="2613392"/>
            <a:ext cx="5351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latin typeface="Arial" panose="020B0604020202020204" pitchFamily="34" charset="0"/>
                <a:cs typeface="Arial" panose="020B0604020202020204" pitchFamily="34" charset="0"/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229832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박민경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05A2E2-4E48-2621-92AA-1DAD38804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08801"/>
              </p:ext>
            </p:extLst>
          </p:nvPr>
        </p:nvGraphicFramePr>
        <p:xfrm>
          <a:off x="821921" y="1023835"/>
          <a:ext cx="10445013" cy="4810329"/>
        </p:xfrm>
        <a:graphic>
          <a:graphicData uri="http://schemas.openxmlformats.org/drawingml/2006/table">
            <a:tbl>
              <a:tblPr/>
              <a:tblGrid>
                <a:gridCol w="789164">
                  <a:extLst>
                    <a:ext uri="{9D8B030D-6E8A-4147-A177-3AD203B41FA5}">
                      <a16:colId xmlns:a16="http://schemas.microsoft.com/office/drawing/2014/main" val="2880934445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642808599"/>
                    </a:ext>
                  </a:extLst>
                </a:gridCol>
                <a:gridCol w="1213757">
                  <a:extLst>
                    <a:ext uri="{9D8B030D-6E8A-4147-A177-3AD203B41FA5}">
                      <a16:colId xmlns:a16="http://schemas.microsoft.com/office/drawing/2014/main" val="1899435352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3836026952"/>
                    </a:ext>
                  </a:extLst>
                </a:gridCol>
                <a:gridCol w="4792902">
                  <a:extLst>
                    <a:ext uri="{9D8B030D-6E8A-4147-A177-3AD203B41FA5}">
                      <a16:colId xmlns:a16="http://schemas.microsoft.com/office/drawing/2014/main" val="2935847809"/>
                    </a:ext>
                  </a:extLst>
                </a:gridCol>
                <a:gridCol w="546761">
                  <a:extLst>
                    <a:ext uri="{9D8B030D-6E8A-4147-A177-3AD203B41FA5}">
                      <a16:colId xmlns:a16="http://schemas.microsoft.com/office/drawing/2014/main" val="3830968835"/>
                    </a:ext>
                  </a:extLst>
                </a:gridCol>
              </a:tblGrid>
              <a:tr h="3731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+mn-ea"/>
                          <a:ea typeface="+mn-ea"/>
                        </a:rPr>
                        <a:t>대분류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sz="1300" b="1" dirty="0">
                          <a:effectLst/>
                          <a:highlight>
                            <a:srgbClr val="6FA8DC"/>
                          </a:highlight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+mn-ea"/>
                          <a:ea typeface="+mn-ea"/>
                        </a:rPr>
                        <a:t>요구사항명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+mn-ea"/>
                          <a:ea typeface="+mn-ea"/>
                        </a:rPr>
                        <a:t>요구사항 상세설명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+mn-ea"/>
                          <a:ea typeface="+mn-ea"/>
                        </a:rPr>
                        <a:t>중요도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26"/>
                  </a:ext>
                </a:extLst>
              </a:tr>
              <a:tr h="443713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WYE-1001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재고 수준 분석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현 재고 확인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315510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WYE-1002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재고 회전율 분석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달 판매량 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/ 1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달 평균 재고 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재고 회전율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4108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WYE-1003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요청서 작성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발주서 직접 작성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05342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WYE-6001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발주요청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본사 또는 물품회사에 요청서 전송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21042"/>
                  </a:ext>
                </a:extLst>
              </a:tr>
              <a:tr h="443713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발주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예상발주</a:t>
                      </a:r>
                      <a:b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200" b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OQFS)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WYE-1004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매출 수량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일 동안의 판매량의 평균 확인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039509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WYE-1005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현 재고량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현재고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 확인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941675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WYE-1006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최소구비량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물품 최소 </a:t>
                      </a:r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구비량</a:t>
                      </a:r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 확인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41799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WYE-1007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발주 예상 수량 확인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매출수량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현재고량</a:t>
                      </a:r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0" dirty="0" err="1">
                          <a:effectLst/>
                          <a:latin typeface="+mn-ea"/>
                          <a:ea typeface="+mn-ea"/>
                        </a:rPr>
                        <a:t>최소구비량</a:t>
                      </a:r>
                      <a:endParaRPr lang="ko-KR" altLang="en-US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56891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WYE-1008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발주 요청서 작성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예상발주수량에 따라 발주요청서 작성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375975"/>
                  </a:ext>
                </a:extLst>
              </a:tr>
              <a:tr h="443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WYE-6001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발주 요청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본사 또는 물품회사에 발주요청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marL="13044" marR="13044" marT="8696" marB="8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3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8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843" y="0"/>
            <a:ext cx="393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요구사항</a:t>
            </a:r>
            <a:r>
              <a:rPr lang="en-US" altLang="ko-KR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3000" dirty="0">
                <a:solidFill>
                  <a:srgbClr val="31657D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김은수</a:t>
            </a:r>
            <a:endParaRPr lang="ko-KR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48E248-26DC-57B0-ECFD-57140B8B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81931"/>
              </p:ext>
            </p:extLst>
          </p:nvPr>
        </p:nvGraphicFramePr>
        <p:xfrm>
          <a:off x="702177" y="553998"/>
          <a:ext cx="10445013" cy="5664210"/>
        </p:xfrm>
        <a:graphic>
          <a:graphicData uri="http://schemas.openxmlformats.org/drawingml/2006/table">
            <a:tbl>
              <a:tblPr/>
              <a:tblGrid>
                <a:gridCol w="789166">
                  <a:extLst>
                    <a:ext uri="{9D8B030D-6E8A-4147-A177-3AD203B41FA5}">
                      <a16:colId xmlns:a16="http://schemas.microsoft.com/office/drawing/2014/main" val="793914877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792432093"/>
                    </a:ext>
                  </a:extLst>
                </a:gridCol>
                <a:gridCol w="1213757">
                  <a:extLst>
                    <a:ext uri="{9D8B030D-6E8A-4147-A177-3AD203B41FA5}">
                      <a16:colId xmlns:a16="http://schemas.microsoft.com/office/drawing/2014/main" val="478981379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952557162"/>
                    </a:ext>
                  </a:extLst>
                </a:gridCol>
                <a:gridCol w="4792904">
                  <a:extLst>
                    <a:ext uri="{9D8B030D-6E8A-4147-A177-3AD203B41FA5}">
                      <a16:colId xmlns:a16="http://schemas.microsoft.com/office/drawing/2014/main" val="3486118960"/>
                    </a:ext>
                  </a:extLst>
                </a:gridCol>
                <a:gridCol w="546758">
                  <a:extLst>
                    <a:ext uri="{9D8B030D-6E8A-4147-A177-3AD203B41FA5}">
                      <a16:colId xmlns:a16="http://schemas.microsoft.com/office/drawing/2014/main" val="1811430103"/>
                    </a:ext>
                  </a:extLst>
                </a:gridCol>
              </a:tblGrid>
              <a:tr h="3658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대분류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중분류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 </a:t>
                      </a:r>
                      <a:r>
                        <a:rPr lang="en-US" sz="1300" b="1" dirty="0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요구사항명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 상세설명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  <a:highlight>
                            <a:srgbClr val="6FA8DC"/>
                          </a:highlight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중요도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22102"/>
                  </a:ext>
                </a:extLst>
              </a:tr>
              <a:tr h="53145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재고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유통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 관리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WYE-2001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 등록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새로운 가맹점이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오픈될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시 가맹점 등록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관리자 아이디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가맹점명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위치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계약자 이름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계약 기간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계약 수수료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endParaRPr lang="en-US" altLang="ko-KR" sz="1200" b="0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ctr"/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-&gt;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이때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관리자 아이디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가맹점명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위치는 중복불가</a:t>
                      </a:r>
                      <a:endParaRPr lang="en-US" altLang="ko-KR" sz="1200" b="0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406535"/>
                  </a:ext>
                </a:extLst>
              </a:tr>
              <a:tr h="53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WYE-2002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 수정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기존 가맹점 정보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변경시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수정되지 않는 부분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가맹점명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지점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위치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 가능 부분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권한 아이디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계약자 이름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계약 기간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계약 수수료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9081"/>
                  </a:ext>
                </a:extLst>
              </a:tr>
              <a:tr h="268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WYE-2003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 삭제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기존 가맹점이 폐점될 시 가맹점 삭제</a:t>
                      </a:r>
                      <a:b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모든 기록 삭제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41990"/>
                  </a:ext>
                </a:extLst>
              </a:tr>
              <a:tr h="53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WYE-2004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등록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새로운 직원 정보 등록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아이디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이름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나이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일하는 날짜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일하는 시간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월급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-&gt;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이때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아이디는 중복 불가</a:t>
                      </a:r>
                      <a:endParaRPr lang="en-US" altLang="ko-KR" sz="1200" b="0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8625"/>
                  </a:ext>
                </a:extLst>
              </a:tr>
              <a:tr h="39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WYE-2005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수정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기존 직원 정보 수정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수정되지 않는 부분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아이디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이름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나이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수정 가능 부분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일하는 날짜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일하는 시간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월급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898843"/>
                  </a:ext>
                </a:extLst>
              </a:tr>
              <a:tr h="268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WYE-2006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삭제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정보 삭제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모든 기록 삭제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621839"/>
                  </a:ext>
                </a:extLst>
              </a:tr>
              <a:tr h="136661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구매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발주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발주 시스템 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WYE-6001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발주요청 확인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가맹점으로부터 받은 발주 요청서 확인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중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25149"/>
                  </a:ext>
                </a:extLst>
              </a:tr>
              <a:tr h="39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WYE-2007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발주요청 검토 및 승인</a:t>
                      </a:r>
                      <a:endParaRPr lang="en-US" altLang="ko-KR" sz="1200" b="0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관리자가 요청서 확인 후 진행 승인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이상이 있는 경우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–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보류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허가되면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승인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74591"/>
                  </a:ext>
                </a:extLst>
              </a:tr>
              <a:tr h="268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WYE-2008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발주서 발행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요청상태가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[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승인완료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]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 발주 요청서에 한하여 발주 영수증 발행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70993"/>
                  </a:ext>
                </a:extLst>
              </a:tr>
              <a:tr h="268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WYE-2009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상품 수령 및 결제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수령확인이 완료되면 결제 버튼 클릭 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-&gt;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본사로 결제 이력 넘어가도록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544792"/>
                  </a:ext>
                </a:extLst>
              </a:tr>
              <a:tr h="1366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WYE-2010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결제 처리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 결제 이력이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'Y(ES)'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 때 결제 완료 처리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792571"/>
                  </a:ext>
                </a:extLst>
              </a:tr>
              <a:tr h="268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WYE-2011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결제 기록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본사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[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결제 완료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]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또는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[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결제 미완료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]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상태에 대한 기록</a:t>
                      </a:r>
                      <a:b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이전 결제들에 대한 기록도 확인 가능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359961"/>
                  </a:ext>
                </a:extLst>
              </a:tr>
              <a:tr h="268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WYE-2012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결제 기록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가맹점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결제 처리 완료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] 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및 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처리 대기중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] 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상태에 대한 기록</a:t>
                      </a:r>
                      <a:b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이전 결제들에 대한 기록 확인 가능</a:t>
                      </a:r>
                      <a:r>
                        <a:rPr lang="en-US" altLang="ko-KR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351167"/>
                  </a:ext>
                </a:extLst>
              </a:tr>
              <a:tr h="26825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 탑 메뉴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WYE-2013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 로고 및 메뉴 리스트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메인화면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메뉴바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검색창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로고 등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</a:t>
                      </a:r>
                    </a:p>
                  </a:txBody>
                  <a:tcPr marL="5279" marR="5279" marT="3519" marB="35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23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4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1469</Words>
  <Application>Microsoft Office PowerPoint</Application>
  <PresentationFormat>와이드스크린</PresentationFormat>
  <Paragraphs>484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HY동녘M</vt:lpstr>
      <vt:lpstr>HY엽서M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human-15</dc:creator>
  <cp:lastModifiedBy>은수 김</cp:lastModifiedBy>
  <cp:revision>197</cp:revision>
  <dcterms:created xsi:type="dcterms:W3CDTF">2024-05-08T06:12:38Z</dcterms:created>
  <dcterms:modified xsi:type="dcterms:W3CDTF">2024-06-23T13:53:56Z</dcterms:modified>
</cp:coreProperties>
</file>