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8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8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0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E943-30D3-414D-B713-321327E3B8A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639A-978B-4221-B286-EECC6F64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784" y="158496"/>
            <a:ext cx="5440680" cy="637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81428" y="2764525"/>
            <a:ext cx="1231392" cy="6705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24079" y="865632"/>
            <a:ext cx="1207008" cy="6339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63340" y="865632"/>
            <a:ext cx="1267968" cy="6339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달리기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69864" y="158496"/>
            <a:ext cx="6266688" cy="637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5792" y="0"/>
            <a:ext cx="1426464" cy="481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유저입력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1648" y="0"/>
            <a:ext cx="1426464" cy="481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행동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925312" y="865632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긍정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04176" y="865632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긍정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031224" y="865632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긍정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558272" y="865632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긍정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9128" y="3852130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796272" y="3852130"/>
            <a:ext cx="1304544" cy="512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</a:t>
            </a:r>
            <a:r>
              <a:rPr lang="ko-KR" altLang="en-US" dirty="0" smtClean="0"/>
              <a:t>정 </a:t>
            </a:r>
            <a:r>
              <a:rPr lang="en-US" altLang="ko-KR" dirty="0" smtClean="0"/>
              <a:t>2</a:t>
            </a:r>
          </a:p>
        </p:txBody>
      </p:sp>
      <p:sp>
        <p:nvSpPr>
          <p:cNvPr id="18" name="타원 17"/>
          <p:cNvSpPr/>
          <p:nvPr/>
        </p:nvSpPr>
        <p:spPr>
          <a:xfrm>
            <a:off x="2281428" y="5713468"/>
            <a:ext cx="1231392" cy="6949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놀기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5" idx="6"/>
            <a:endCxn id="7" idx="4"/>
          </p:cNvCxnSpPr>
          <p:nvPr/>
        </p:nvCxnSpPr>
        <p:spPr>
          <a:xfrm flipV="1">
            <a:off x="3512820" y="1499616"/>
            <a:ext cx="984504" cy="16001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1"/>
            <a:endCxn id="6" idx="7"/>
          </p:cNvCxnSpPr>
          <p:nvPr/>
        </p:nvCxnSpPr>
        <p:spPr>
          <a:xfrm rot="16200000" flipV="1">
            <a:off x="2851678" y="-238876"/>
            <a:ext cx="12700" cy="2394705"/>
          </a:xfrm>
          <a:prstGeom prst="bentConnector3">
            <a:avLst>
              <a:gd name="adj1" fmla="val 8030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0"/>
            <a:endCxn id="7" idx="0"/>
          </p:cNvCxnSpPr>
          <p:nvPr/>
        </p:nvCxnSpPr>
        <p:spPr>
          <a:xfrm rot="5400000" flipH="1" flipV="1">
            <a:off x="2862453" y="-769238"/>
            <a:ext cx="12700" cy="32697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3"/>
            <a:endCxn id="5" idx="7"/>
          </p:cNvCxnSpPr>
          <p:nvPr/>
        </p:nvCxnSpPr>
        <p:spPr>
          <a:xfrm rot="5400000">
            <a:off x="2962782" y="1776477"/>
            <a:ext cx="1455955" cy="716543"/>
          </a:xfrm>
          <a:prstGeom prst="bentConnector3">
            <a:avLst>
              <a:gd name="adj1" fmla="val 968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2"/>
            <a:endCxn id="6" idx="4"/>
          </p:cNvCxnSpPr>
          <p:nvPr/>
        </p:nvCxnSpPr>
        <p:spPr>
          <a:xfrm rot="10800000">
            <a:off x="1227584" y="1499617"/>
            <a:ext cx="1053845" cy="16001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5"/>
            <a:endCxn id="5" idx="1"/>
          </p:cNvCxnSpPr>
          <p:nvPr/>
        </p:nvCxnSpPr>
        <p:spPr>
          <a:xfrm rot="16200000" flipH="1">
            <a:off x="1330066" y="1731030"/>
            <a:ext cx="1455955" cy="807436"/>
          </a:xfrm>
          <a:prstGeom prst="bentConnector3">
            <a:avLst>
              <a:gd name="adj1" fmla="val 943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" idx="3"/>
            <a:endCxn id="18" idx="1"/>
          </p:cNvCxnSpPr>
          <p:nvPr/>
        </p:nvCxnSpPr>
        <p:spPr>
          <a:xfrm rot="5400000">
            <a:off x="1222583" y="4576062"/>
            <a:ext cx="247835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7"/>
            <a:endCxn id="5" idx="5"/>
          </p:cNvCxnSpPr>
          <p:nvPr/>
        </p:nvCxnSpPr>
        <p:spPr>
          <a:xfrm rot="5400000" flipH="1" flipV="1">
            <a:off x="2093309" y="4576062"/>
            <a:ext cx="247835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" idx="5"/>
            <a:endCxn id="18" idx="7"/>
          </p:cNvCxnSpPr>
          <p:nvPr/>
        </p:nvCxnSpPr>
        <p:spPr>
          <a:xfrm rot="5400000">
            <a:off x="1934819" y="2804440"/>
            <a:ext cx="4408469" cy="1613131"/>
          </a:xfrm>
          <a:prstGeom prst="bentConnector3">
            <a:avLst>
              <a:gd name="adj1" fmla="val 1006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" idx="3"/>
            <a:endCxn id="18" idx="1"/>
          </p:cNvCxnSpPr>
          <p:nvPr/>
        </p:nvCxnSpPr>
        <p:spPr>
          <a:xfrm rot="16200000" flipH="1">
            <a:off x="-572933" y="2780545"/>
            <a:ext cx="4408469" cy="1660920"/>
          </a:xfrm>
          <a:prstGeom prst="bentConnector3">
            <a:avLst>
              <a:gd name="adj1" fmla="val 9978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8" idx="6"/>
            <a:endCxn id="7" idx="6"/>
          </p:cNvCxnSpPr>
          <p:nvPr/>
        </p:nvCxnSpPr>
        <p:spPr>
          <a:xfrm flipV="1">
            <a:off x="3512820" y="1182624"/>
            <a:ext cx="1618488" cy="4878316"/>
          </a:xfrm>
          <a:prstGeom prst="bentConnector3">
            <a:avLst>
              <a:gd name="adj1" fmla="val 11412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8" idx="2"/>
            <a:endCxn id="6" idx="2"/>
          </p:cNvCxnSpPr>
          <p:nvPr/>
        </p:nvCxnSpPr>
        <p:spPr>
          <a:xfrm rot="10800000">
            <a:off x="624080" y="1182624"/>
            <a:ext cx="1657349" cy="4878316"/>
          </a:xfrm>
          <a:prstGeom prst="bentConnector3">
            <a:avLst>
              <a:gd name="adj1" fmla="val 11379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852160" y="743712"/>
            <a:ext cx="1530096" cy="26913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7391400" y="743712"/>
            <a:ext cx="1530096" cy="26913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8921496" y="743712"/>
            <a:ext cx="1530096" cy="26913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10448544" y="743712"/>
            <a:ext cx="1530096" cy="26913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9412224" y="3669793"/>
            <a:ext cx="2133600" cy="2598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6355080" y="3669793"/>
            <a:ext cx="2133600" cy="2598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579114" y="6146506"/>
            <a:ext cx="1485900" cy="29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01812" y="215871"/>
            <a:ext cx="3838425" cy="356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기본적인 반응은 랜덤 </a:t>
            </a:r>
            <a:r>
              <a:rPr lang="en-US" altLang="ko-KR" sz="1600" dirty="0" smtClean="0">
                <a:solidFill>
                  <a:schemeClr val="tx1"/>
                </a:solidFill>
              </a:rPr>
              <a:t>0 1 2 </a:t>
            </a:r>
            <a:r>
              <a:rPr lang="ko-KR" altLang="en-US" sz="1600" dirty="0" smtClean="0">
                <a:solidFill>
                  <a:schemeClr val="tx1"/>
                </a:solidFill>
              </a:rPr>
              <a:t>로 결정함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36896" y="1792928"/>
            <a:ext cx="1463814" cy="9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유저 입력이 들어오면 대기 후 반응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7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주혜린</dc:creator>
  <cp:lastModifiedBy>주혜린</cp:lastModifiedBy>
  <cp:revision>13</cp:revision>
  <dcterms:created xsi:type="dcterms:W3CDTF">2017-08-28T16:50:20Z</dcterms:created>
  <dcterms:modified xsi:type="dcterms:W3CDTF">2017-08-31T07:02:49Z</dcterms:modified>
</cp:coreProperties>
</file>