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8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9906000" cy="6858000" type="A4"/>
  <p:notesSz cx="6858000" cy="9144000"/>
  <p:embeddedFontLst>
    <p:embeddedFont>
      <p:font typeface="서울남산 장체BL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HY견고딕" panose="02030600000101010101" pitchFamily="18" charset="-127"/>
      <p:regular r:id="rId17"/>
    </p:embeddedFont>
    <p:embeddedFont>
      <p:font typeface="서울남산 장체B" panose="02020603020101020101" pitchFamily="18" charset="-127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00864B"/>
    <a:srgbClr val="FEF4E8"/>
    <a:srgbClr val="FFFCEF"/>
    <a:srgbClr val="FFFFFF"/>
    <a:srgbClr val="FFFDF3"/>
    <a:srgbClr val="FFFAE5"/>
    <a:srgbClr val="FFF8D5"/>
    <a:srgbClr val="FFF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6970" autoAdjust="0"/>
  </p:normalViewPr>
  <p:slideViewPr>
    <p:cSldViewPr snapToGrid="0" showGuides="1">
      <p:cViewPr>
        <p:scale>
          <a:sx n="75" d="100"/>
          <a:sy n="75" d="100"/>
        </p:scale>
        <p:origin x="678" y="396"/>
      </p:cViewPr>
      <p:guideLst>
        <p:guide orient="horz" pos="2183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notesViewPr>
    <p:cSldViewPr snapToGrid="0" showGuides="1">
      <p:cViewPr varScale="1">
        <p:scale>
          <a:sx n="110" d="100"/>
          <a:sy n="110" d="100"/>
        </p:scale>
        <p:origin x="17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C19DB-B04F-4DEB-B0BD-8BC7ED9DA44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17E6-556D-4728-A79C-A351AB6F50BE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2B2F-17B6-4FD6-BF86-99F5EADF4A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2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0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2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4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22B2F-17B6-4FD6-BF86-99F5EADF4A5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4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 userDrawn="1"/>
        </p:nvSpPr>
        <p:spPr>
          <a:xfrm>
            <a:off x="1935707" y="448220"/>
            <a:ext cx="6034586" cy="6034586"/>
          </a:xfrm>
          <a:custGeom>
            <a:avLst/>
            <a:gdLst>
              <a:gd name="connsiteX0" fmla="*/ 2529136 w 4057650"/>
              <a:gd name="connsiteY0" fmla="*/ 1373801 h 4057650"/>
              <a:gd name="connsiteX1" fmla="*/ 2549164 w 4057650"/>
              <a:gd name="connsiteY1" fmla="*/ 1392004 h 4057650"/>
              <a:gd name="connsiteX2" fmla="*/ 2802296 w 4057650"/>
              <a:gd name="connsiteY2" fmla="*/ 2003117 h 4057650"/>
              <a:gd name="connsiteX3" fmla="*/ 1938051 w 4057650"/>
              <a:gd name="connsiteY3" fmla="*/ 2867362 h 4057650"/>
              <a:gd name="connsiteX4" fmla="*/ 1526101 w 4057650"/>
              <a:gd name="connsiteY4" fmla="*/ 2763053 h 4057650"/>
              <a:gd name="connsiteX5" fmla="*/ 1501842 w 4057650"/>
              <a:gd name="connsiteY5" fmla="*/ 2748315 h 4057650"/>
              <a:gd name="connsiteX6" fmla="*/ 1543188 w 4057650"/>
              <a:gd name="connsiteY6" fmla="*/ 2785893 h 4057650"/>
              <a:gd name="connsiteX7" fmla="*/ 2092928 w 4057650"/>
              <a:gd name="connsiteY7" fmla="*/ 2983244 h 4057650"/>
              <a:gd name="connsiteX8" fmla="*/ 2957172 w 4057650"/>
              <a:gd name="connsiteY8" fmla="*/ 2118999 h 4057650"/>
              <a:gd name="connsiteX9" fmla="*/ 2576135 w 4057650"/>
              <a:gd name="connsiteY9" fmla="*/ 1402354 h 4057650"/>
              <a:gd name="connsiteX10" fmla="*/ 1938051 w 4057650"/>
              <a:gd name="connsiteY10" fmla="*/ 1138872 h 4057650"/>
              <a:gd name="connsiteX11" fmla="*/ 1073806 w 4057650"/>
              <a:gd name="connsiteY11" fmla="*/ 2003117 h 4057650"/>
              <a:gd name="connsiteX12" fmla="*/ 1454843 w 4057650"/>
              <a:gd name="connsiteY12" fmla="*/ 2719763 h 4057650"/>
              <a:gd name="connsiteX13" fmla="*/ 1501842 w 4057650"/>
              <a:gd name="connsiteY13" fmla="*/ 2748315 h 4057650"/>
              <a:gd name="connsiteX14" fmla="*/ 1481814 w 4057650"/>
              <a:gd name="connsiteY14" fmla="*/ 2730113 h 4057650"/>
              <a:gd name="connsiteX15" fmla="*/ 1228683 w 4057650"/>
              <a:gd name="connsiteY15" fmla="*/ 2118999 h 4057650"/>
              <a:gd name="connsiteX16" fmla="*/ 2092927 w 4057650"/>
              <a:gd name="connsiteY16" fmla="*/ 1254754 h 4057650"/>
              <a:gd name="connsiteX17" fmla="*/ 2504878 w 4057650"/>
              <a:gd name="connsiteY17" fmla="*/ 1359064 h 4057650"/>
              <a:gd name="connsiteX18" fmla="*/ 2529136 w 4057650"/>
              <a:gd name="connsiteY18" fmla="*/ 1373801 h 4057650"/>
              <a:gd name="connsiteX19" fmla="*/ 2487790 w 4057650"/>
              <a:gd name="connsiteY19" fmla="*/ 1336224 h 4057650"/>
              <a:gd name="connsiteX20" fmla="*/ 1938051 w 4057650"/>
              <a:gd name="connsiteY20" fmla="*/ 1138872 h 4057650"/>
              <a:gd name="connsiteX21" fmla="*/ 2108561 w 4057650"/>
              <a:gd name="connsiteY21" fmla="*/ 661742 h 4057650"/>
              <a:gd name="connsiteX22" fmla="*/ 1043645 w 4057650"/>
              <a:gd name="connsiteY22" fmla="*/ 1227953 h 4057650"/>
              <a:gd name="connsiteX23" fmla="*/ 1001217 w 4057650"/>
              <a:gd name="connsiteY23" fmla="*/ 1297792 h 4057650"/>
              <a:gd name="connsiteX24" fmla="*/ 1028266 w 4057650"/>
              <a:gd name="connsiteY24" fmla="*/ 1268031 h 4057650"/>
              <a:gd name="connsiteX25" fmla="*/ 1936364 w 4057650"/>
              <a:gd name="connsiteY25" fmla="*/ 891885 h 4057650"/>
              <a:gd name="connsiteX26" fmla="*/ 3220608 w 4057650"/>
              <a:gd name="connsiteY26" fmla="*/ 2176129 h 4057650"/>
              <a:gd name="connsiteX27" fmla="*/ 3065607 w 4057650"/>
              <a:gd name="connsiteY27" fmla="*/ 2788277 h 4057650"/>
              <a:gd name="connsiteX28" fmla="*/ 3043707 w 4057650"/>
              <a:gd name="connsiteY28" fmla="*/ 2824324 h 4057650"/>
              <a:gd name="connsiteX29" fmla="*/ 3016659 w 4057650"/>
              <a:gd name="connsiteY29" fmla="*/ 2854085 h 4057650"/>
              <a:gd name="connsiteX30" fmla="*/ 2108561 w 4057650"/>
              <a:gd name="connsiteY30" fmla="*/ 3230232 h 4057650"/>
              <a:gd name="connsiteX31" fmla="*/ 824317 w 4057650"/>
              <a:gd name="connsiteY31" fmla="*/ 1945987 h 4057650"/>
              <a:gd name="connsiteX32" fmla="*/ 979318 w 4057650"/>
              <a:gd name="connsiteY32" fmla="*/ 1333840 h 4057650"/>
              <a:gd name="connsiteX33" fmla="*/ 1001217 w 4057650"/>
              <a:gd name="connsiteY33" fmla="*/ 1297792 h 4057650"/>
              <a:gd name="connsiteX34" fmla="*/ 945378 w 4057650"/>
              <a:gd name="connsiteY34" fmla="*/ 1359231 h 4057650"/>
              <a:gd name="connsiteX35" fmla="*/ 652119 w 4057650"/>
              <a:gd name="connsiteY35" fmla="*/ 2176130 h 4057650"/>
              <a:gd name="connsiteX36" fmla="*/ 1936363 w 4057650"/>
              <a:gd name="connsiteY36" fmla="*/ 3460374 h 4057650"/>
              <a:gd name="connsiteX37" fmla="*/ 3001279 w 4057650"/>
              <a:gd name="connsiteY37" fmla="*/ 2894163 h 4057650"/>
              <a:gd name="connsiteX38" fmla="*/ 3043707 w 4057650"/>
              <a:gd name="connsiteY38" fmla="*/ 2824324 h 4057650"/>
              <a:gd name="connsiteX39" fmla="*/ 3099546 w 4057650"/>
              <a:gd name="connsiteY39" fmla="*/ 2762886 h 4057650"/>
              <a:gd name="connsiteX40" fmla="*/ 3392805 w 4057650"/>
              <a:gd name="connsiteY40" fmla="*/ 1945987 h 4057650"/>
              <a:gd name="connsiteX41" fmla="*/ 2108561 w 4057650"/>
              <a:gd name="connsiteY41" fmla="*/ 661742 h 4057650"/>
              <a:gd name="connsiteX42" fmla="*/ 2175755 w 4057650"/>
              <a:gd name="connsiteY42" fmla="*/ 464940 h 4057650"/>
              <a:gd name="connsiteX43" fmla="*/ 2991231 w 4057650"/>
              <a:gd name="connsiteY43" fmla="*/ 671426 h 4057650"/>
              <a:gd name="connsiteX44" fmla="*/ 3039252 w 4057650"/>
              <a:gd name="connsiteY44" fmla="*/ 700599 h 4057650"/>
              <a:gd name="connsiteX45" fmla="*/ 3078898 w 4057650"/>
              <a:gd name="connsiteY45" fmla="*/ 736632 h 4057650"/>
              <a:gd name="connsiteX46" fmla="*/ 3579984 w 4057650"/>
              <a:gd name="connsiteY46" fmla="*/ 1946361 h 4057650"/>
              <a:gd name="connsiteX47" fmla="*/ 1869169 w 4057650"/>
              <a:gd name="connsiteY47" fmla="*/ 3657176 h 4057650"/>
              <a:gd name="connsiteX48" fmla="*/ 1053693 w 4057650"/>
              <a:gd name="connsiteY48" fmla="*/ 3450690 h 4057650"/>
              <a:gd name="connsiteX49" fmla="*/ 1005672 w 4057650"/>
              <a:gd name="connsiteY49" fmla="*/ 3421517 h 4057650"/>
              <a:gd name="connsiteX50" fmla="*/ 966026 w 4057650"/>
              <a:gd name="connsiteY50" fmla="*/ 3385484 h 4057650"/>
              <a:gd name="connsiteX51" fmla="*/ 464940 w 4057650"/>
              <a:gd name="connsiteY51" fmla="*/ 2175755 h 4057650"/>
              <a:gd name="connsiteX52" fmla="*/ 2175755 w 4057650"/>
              <a:gd name="connsiteY52" fmla="*/ 464940 h 4057650"/>
              <a:gd name="connsiteX53" fmla="*/ 1869169 w 4057650"/>
              <a:gd name="connsiteY53" fmla="*/ 235546 h 4057650"/>
              <a:gd name="connsiteX54" fmla="*/ 158354 w 4057650"/>
              <a:gd name="connsiteY54" fmla="*/ 1946361 h 4057650"/>
              <a:gd name="connsiteX55" fmla="*/ 912636 w 4057650"/>
              <a:gd name="connsiteY55" fmla="*/ 3364996 h 4057650"/>
              <a:gd name="connsiteX56" fmla="*/ 1005672 w 4057650"/>
              <a:gd name="connsiteY56" fmla="*/ 3421517 h 4057650"/>
              <a:gd name="connsiteX57" fmla="*/ 1087518 w 4057650"/>
              <a:gd name="connsiteY57" fmla="*/ 3495903 h 4057650"/>
              <a:gd name="connsiteX58" fmla="*/ 2175755 w 4057650"/>
              <a:gd name="connsiteY58" fmla="*/ 3886570 h 4057650"/>
              <a:gd name="connsiteX59" fmla="*/ 3886570 w 4057650"/>
              <a:gd name="connsiteY59" fmla="*/ 2175755 h 4057650"/>
              <a:gd name="connsiteX60" fmla="*/ 3132288 w 4057650"/>
              <a:gd name="connsiteY60" fmla="*/ 757120 h 4057650"/>
              <a:gd name="connsiteX61" fmla="*/ 3039252 w 4057650"/>
              <a:gd name="connsiteY61" fmla="*/ 700599 h 4057650"/>
              <a:gd name="connsiteX62" fmla="*/ 2957406 w 4057650"/>
              <a:gd name="connsiteY62" fmla="*/ 626213 h 4057650"/>
              <a:gd name="connsiteX63" fmla="*/ 1869169 w 4057650"/>
              <a:gd name="connsiteY63" fmla="*/ 235546 h 4057650"/>
              <a:gd name="connsiteX64" fmla="*/ 2028825 w 4057650"/>
              <a:gd name="connsiteY64" fmla="*/ 0 h 4057650"/>
              <a:gd name="connsiteX65" fmla="*/ 4057650 w 4057650"/>
              <a:gd name="connsiteY65" fmla="*/ 2028825 h 4057650"/>
              <a:gd name="connsiteX66" fmla="*/ 2028825 w 4057650"/>
              <a:gd name="connsiteY66" fmla="*/ 4057650 h 4057650"/>
              <a:gd name="connsiteX67" fmla="*/ 0 w 4057650"/>
              <a:gd name="connsiteY67" fmla="*/ 2028825 h 4057650"/>
              <a:gd name="connsiteX68" fmla="*/ 2028825 w 4057650"/>
              <a:gd name="connsiteY68" fmla="*/ 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57650" h="4057650">
                <a:moveTo>
                  <a:pt x="2529136" y="1373801"/>
                </a:moveTo>
                <a:lnTo>
                  <a:pt x="2549164" y="1392004"/>
                </a:lnTo>
                <a:cubicBezTo>
                  <a:pt x="2705562" y="1548402"/>
                  <a:pt x="2802296" y="1764463"/>
                  <a:pt x="2802296" y="2003117"/>
                </a:cubicBezTo>
                <a:cubicBezTo>
                  <a:pt x="2802296" y="2480427"/>
                  <a:pt x="2415360" y="2867362"/>
                  <a:pt x="1938051" y="2867362"/>
                </a:cubicBezTo>
                <a:cubicBezTo>
                  <a:pt x="1788892" y="2867362"/>
                  <a:pt x="1648558" y="2829576"/>
                  <a:pt x="1526101" y="2763053"/>
                </a:cubicBezTo>
                <a:lnTo>
                  <a:pt x="1501842" y="2748315"/>
                </a:lnTo>
                <a:lnTo>
                  <a:pt x="1543188" y="2785893"/>
                </a:lnTo>
                <a:cubicBezTo>
                  <a:pt x="1692581" y="2909182"/>
                  <a:pt x="1884105" y="2983244"/>
                  <a:pt x="2092928" y="2983244"/>
                </a:cubicBezTo>
                <a:cubicBezTo>
                  <a:pt x="2570237" y="2983244"/>
                  <a:pt x="2957172" y="2596309"/>
                  <a:pt x="2957172" y="2118999"/>
                </a:cubicBezTo>
                <a:cubicBezTo>
                  <a:pt x="2957172" y="1820681"/>
                  <a:pt x="2806026" y="1557665"/>
                  <a:pt x="2576135" y="1402354"/>
                </a:cubicBezTo>
                <a:close/>
                <a:moveTo>
                  <a:pt x="1938051" y="1138872"/>
                </a:moveTo>
                <a:cubicBezTo>
                  <a:pt x="1460742" y="1138872"/>
                  <a:pt x="1073806" y="1525808"/>
                  <a:pt x="1073806" y="2003117"/>
                </a:cubicBezTo>
                <a:cubicBezTo>
                  <a:pt x="1073806" y="2301436"/>
                  <a:pt x="1224953" y="2564452"/>
                  <a:pt x="1454843" y="2719763"/>
                </a:cubicBezTo>
                <a:lnTo>
                  <a:pt x="1501842" y="2748315"/>
                </a:lnTo>
                <a:lnTo>
                  <a:pt x="1481814" y="2730113"/>
                </a:lnTo>
                <a:cubicBezTo>
                  <a:pt x="1325417" y="2573715"/>
                  <a:pt x="1228683" y="2357654"/>
                  <a:pt x="1228683" y="2118999"/>
                </a:cubicBezTo>
                <a:cubicBezTo>
                  <a:pt x="1228683" y="1641690"/>
                  <a:pt x="1615618" y="1254754"/>
                  <a:pt x="2092927" y="1254754"/>
                </a:cubicBezTo>
                <a:cubicBezTo>
                  <a:pt x="2242087" y="1254754"/>
                  <a:pt x="2382420" y="1292541"/>
                  <a:pt x="2504878" y="1359064"/>
                </a:cubicBezTo>
                <a:lnTo>
                  <a:pt x="2529136" y="1373801"/>
                </a:lnTo>
                <a:lnTo>
                  <a:pt x="2487790" y="1336224"/>
                </a:lnTo>
                <a:cubicBezTo>
                  <a:pt x="2338398" y="1212934"/>
                  <a:pt x="2146873" y="1138872"/>
                  <a:pt x="1938051" y="1138872"/>
                </a:cubicBezTo>
                <a:close/>
                <a:moveTo>
                  <a:pt x="2108561" y="661742"/>
                </a:moveTo>
                <a:cubicBezTo>
                  <a:pt x="1665269" y="661742"/>
                  <a:pt x="1274434" y="886342"/>
                  <a:pt x="1043645" y="1227953"/>
                </a:cubicBezTo>
                <a:lnTo>
                  <a:pt x="1001217" y="1297792"/>
                </a:lnTo>
                <a:lnTo>
                  <a:pt x="1028266" y="1268031"/>
                </a:lnTo>
                <a:cubicBezTo>
                  <a:pt x="1260668" y="1035628"/>
                  <a:pt x="1581730" y="891885"/>
                  <a:pt x="1936364" y="891885"/>
                </a:cubicBezTo>
                <a:cubicBezTo>
                  <a:pt x="2645632" y="891885"/>
                  <a:pt x="3220608" y="1466861"/>
                  <a:pt x="3220608" y="2176129"/>
                </a:cubicBezTo>
                <a:cubicBezTo>
                  <a:pt x="3220608" y="2397776"/>
                  <a:pt x="3164458" y="2606308"/>
                  <a:pt x="3065607" y="2788277"/>
                </a:cubicBezTo>
                <a:lnTo>
                  <a:pt x="3043707" y="2824324"/>
                </a:lnTo>
                <a:lnTo>
                  <a:pt x="3016659" y="2854085"/>
                </a:lnTo>
                <a:cubicBezTo>
                  <a:pt x="2784256" y="3086487"/>
                  <a:pt x="2463195" y="3230232"/>
                  <a:pt x="2108561" y="3230232"/>
                </a:cubicBezTo>
                <a:cubicBezTo>
                  <a:pt x="1399292" y="3230232"/>
                  <a:pt x="824317" y="2655256"/>
                  <a:pt x="824317" y="1945987"/>
                </a:cubicBezTo>
                <a:cubicBezTo>
                  <a:pt x="824317" y="1724340"/>
                  <a:pt x="880467" y="1515809"/>
                  <a:pt x="979318" y="1333840"/>
                </a:cubicBezTo>
                <a:lnTo>
                  <a:pt x="1001217" y="1297792"/>
                </a:lnTo>
                <a:lnTo>
                  <a:pt x="945378" y="1359231"/>
                </a:lnTo>
                <a:cubicBezTo>
                  <a:pt x="762173" y="1581224"/>
                  <a:pt x="652119" y="1865824"/>
                  <a:pt x="652119" y="2176130"/>
                </a:cubicBezTo>
                <a:cubicBezTo>
                  <a:pt x="652119" y="2885398"/>
                  <a:pt x="1227095" y="3460374"/>
                  <a:pt x="1936363" y="3460374"/>
                </a:cubicBezTo>
                <a:cubicBezTo>
                  <a:pt x="2379656" y="3460374"/>
                  <a:pt x="2770491" y="3235775"/>
                  <a:pt x="3001279" y="2894163"/>
                </a:cubicBezTo>
                <a:lnTo>
                  <a:pt x="3043707" y="2824324"/>
                </a:lnTo>
                <a:lnTo>
                  <a:pt x="3099546" y="2762886"/>
                </a:lnTo>
                <a:cubicBezTo>
                  <a:pt x="3282751" y="2540892"/>
                  <a:pt x="3392805" y="2256292"/>
                  <a:pt x="3392805" y="1945987"/>
                </a:cubicBezTo>
                <a:cubicBezTo>
                  <a:pt x="3392805" y="1236718"/>
                  <a:pt x="2817829" y="661742"/>
                  <a:pt x="2108561" y="661742"/>
                </a:cubicBezTo>
                <a:close/>
                <a:moveTo>
                  <a:pt x="2175755" y="464940"/>
                </a:moveTo>
                <a:cubicBezTo>
                  <a:pt x="2471023" y="464940"/>
                  <a:pt x="2748820" y="539741"/>
                  <a:pt x="2991231" y="671426"/>
                </a:cubicBezTo>
                <a:lnTo>
                  <a:pt x="3039252" y="700599"/>
                </a:lnTo>
                <a:lnTo>
                  <a:pt x="3078898" y="736632"/>
                </a:lnTo>
                <a:cubicBezTo>
                  <a:pt x="3388495" y="1046229"/>
                  <a:pt x="3579984" y="1473933"/>
                  <a:pt x="3579984" y="1946361"/>
                </a:cubicBezTo>
                <a:cubicBezTo>
                  <a:pt x="3579984" y="2891218"/>
                  <a:pt x="2814026" y="3657176"/>
                  <a:pt x="1869169" y="3657176"/>
                </a:cubicBezTo>
                <a:cubicBezTo>
                  <a:pt x="1573901" y="3657176"/>
                  <a:pt x="1296104" y="3582376"/>
                  <a:pt x="1053693" y="3450690"/>
                </a:cubicBezTo>
                <a:lnTo>
                  <a:pt x="1005672" y="3421517"/>
                </a:lnTo>
                <a:lnTo>
                  <a:pt x="966026" y="3385484"/>
                </a:lnTo>
                <a:cubicBezTo>
                  <a:pt x="656430" y="3075887"/>
                  <a:pt x="464940" y="2648184"/>
                  <a:pt x="464940" y="2175755"/>
                </a:cubicBezTo>
                <a:cubicBezTo>
                  <a:pt x="464940" y="1230898"/>
                  <a:pt x="1230898" y="464940"/>
                  <a:pt x="2175755" y="464940"/>
                </a:cubicBezTo>
                <a:close/>
                <a:moveTo>
                  <a:pt x="1869169" y="235546"/>
                </a:moveTo>
                <a:cubicBezTo>
                  <a:pt x="924312" y="235546"/>
                  <a:pt x="158354" y="1001504"/>
                  <a:pt x="158354" y="1946361"/>
                </a:cubicBezTo>
                <a:cubicBezTo>
                  <a:pt x="158354" y="2536897"/>
                  <a:pt x="457556" y="3057550"/>
                  <a:pt x="912636" y="3364996"/>
                </a:cubicBezTo>
                <a:lnTo>
                  <a:pt x="1005672" y="3421517"/>
                </a:lnTo>
                <a:lnTo>
                  <a:pt x="1087518" y="3495903"/>
                </a:lnTo>
                <a:cubicBezTo>
                  <a:pt x="1383248" y="3739961"/>
                  <a:pt x="1762380" y="3886570"/>
                  <a:pt x="2175755" y="3886570"/>
                </a:cubicBezTo>
                <a:cubicBezTo>
                  <a:pt x="3120612" y="3886570"/>
                  <a:pt x="3886570" y="3120612"/>
                  <a:pt x="3886570" y="2175755"/>
                </a:cubicBezTo>
                <a:cubicBezTo>
                  <a:pt x="3886570" y="1585220"/>
                  <a:pt x="3587368" y="1064566"/>
                  <a:pt x="3132288" y="757120"/>
                </a:cubicBezTo>
                <a:lnTo>
                  <a:pt x="3039252" y="700599"/>
                </a:lnTo>
                <a:lnTo>
                  <a:pt x="2957406" y="626213"/>
                </a:lnTo>
                <a:cubicBezTo>
                  <a:pt x="2661677" y="382155"/>
                  <a:pt x="2282544" y="235546"/>
                  <a:pt x="1869169" y="235546"/>
                </a:cubicBezTo>
                <a:close/>
                <a:moveTo>
                  <a:pt x="2028825" y="0"/>
                </a:moveTo>
                <a:cubicBezTo>
                  <a:pt x="3149314" y="0"/>
                  <a:pt x="4057650" y="908336"/>
                  <a:pt x="4057650" y="2028825"/>
                </a:cubicBezTo>
                <a:cubicBezTo>
                  <a:pt x="4057650" y="3149314"/>
                  <a:pt x="3149314" y="4057650"/>
                  <a:pt x="2028825" y="4057650"/>
                </a:cubicBezTo>
                <a:cubicBezTo>
                  <a:pt x="908336" y="4057650"/>
                  <a:pt x="0" y="3149314"/>
                  <a:pt x="0" y="2028825"/>
                </a:cubicBezTo>
                <a:cubicBezTo>
                  <a:pt x="0" y="908336"/>
                  <a:pt x="908336" y="0"/>
                  <a:pt x="202882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3218754" y="834429"/>
            <a:ext cx="3468492" cy="4822568"/>
          </a:xfrm>
          <a:prstGeom prst="roundRect">
            <a:avLst>
              <a:gd name="adj" fmla="val 11111"/>
            </a:avLst>
          </a:prstGeom>
          <a:solidFill>
            <a:srgbClr val="FFFFFF"/>
          </a:solidFill>
          <a:ln w="0">
            <a:noFill/>
          </a:ln>
          <a:effectLst>
            <a:outerShdw blurRad="660400" algn="ctr" rotWithShape="0">
              <a:schemeClr val="tx1">
                <a:lumMod val="60000"/>
                <a:lumOff val="4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76"/>
          <p:cNvSpPr/>
          <p:nvPr userDrawn="1"/>
        </p:nvSpPr>
        <p:spPr>
          <a:xfrm>
            <a:off x="3218754" y="834429"/>
            <a:ext cx="3468492" cy="4822568"/>
          </a:xfrm>
          <a:custGeom>
            <a:avLst/>
            <a:gdLst>
              <a:gd name="connsiteX0" fmla="*/ 0 w 3257550"/>
              <a:gd name="connsiteY0" fmla="*/ 4127010 h 4529276"/>
              <a:gd name="connsiteX1" fmla="*/ 53491 w 3257550"/>
              <a:gd name="connsiteY1" fmla="*/ 4175626 h 4529276"/>
              <a:gd name="connsiteX2" fmla="*/ 448328 w 3257550"/>
              <a:gd name="connsiteY2" fmla="*/ 4442238 h 4529276"/>
              <a:gd name="connsiteX3" fmla="*/ 629008 w 3257550"/>
              <a:gd name="connsiteY3" fmla="*/ 4529276 h 4529276"/>
              <a:gd name="connsiteX4" fmla="*/ 0 w 3257550"/>
              <a:gd name="connsiteY4" fmla="*/ 4529276 h 4529276"/>
              <a:gd name="connsiteX5" fmla="*/ 3257550 w 3257550"/>
              <a:gd name="connsiteY5" fmla="*/ 4127010 h 4529276"/>
              <a:gd name="connsiteX6" fmla="*/ 3257550 w 3257550"/>
              <a:gd name="connsiteY6" fmla="*/ 4529276 h 4529276"/>
              <a:gd name="connsiteX7" fmla="*/ 2628542 w 3257550"/>
              <a:gd name="connsiteY7" fmla="*/ 4529276 h 4529276"/>
              <a:gd name="connsiteX8" fmla="*/ 2809222 w 3257550"/>
              <a:gd name="connsiteY8" fmla="*/ 4442238 h 4529276"/>
              <a:gd name="connsiteX9" fmla="*/ 3204059 w 3257550"/>
              <a:gd name="connsiteY9" fmla="*/ 4175626 h 4529276"/>
              <a:gd name="connsiteX10" fmla="*/ 0 w 3257550"/>
              <a:gd name="connsiteY10" fmla="*/ 3485732 h 4529276"/>
              <a:gd name="connsiteX11" fmla="*/ 76460 w 3257550"/>
              <a:gd name="connsiteY11" fmla="*/ 3611588 h 4529276"/>
              <a:gd name="connsiteX12" fmla="*/ 331462 w 3257550"/>
              <a:gd name="connsiteY12" fmla="*/ 3920654 h 4529276"/>
              <a:gd name="connsiteX13" fmla="*/ 379856 w 3257550"/>
              <a:gd name="connsiteY13" fmla="*/ 3964638 h 4529276"/>
              <a:gd name="connsiteX14" fmla="*/ 266291 w 3257550"/>
              <a:gd name="connsiteY14" fmla="*/ 3895645 h 4529276"/>
              <a:gd name="connsiteX15" fmla="*/ 67240 w 3257550"/>
              <a:gd name="connsiteY15" fmla="*/ 3743055 h 4529276"/>
              <a:gd name="connsiteX16" fmla="*/ 0 w 3257550"/>
              <a:gd name="connsiteY16" fmla="*/ 3677400 h 4529276"/>
              <a:gd name="connsiteX17" fmla="*/ 3257550 w 3257550"/>
              <a:gd name="connsiteY17" fmla="*/ 3180151 h 4529276"/>
              <a:gd name="connsiteX18" fmla="*/ 3257550 w 3257550"/>
              <a:gd name="connsiteY18" fmla="*/ 3945412 h 4529276"/>
              <a:gd name="connsiteX19" fmla="*/ 3136491 w 3257550"/>
              <a:gd name="connsiteY19" fmla="*/ 4055438 h 4529276"/>
              <a:gd name="connsiteX20" fmla="*/ 2021645 w 3257550"/>
              <a:gd name="connsiteY20" fmla="*/ 4521527 h 4529276"/>
              <a:gd name="connsiteX21" fmla="*/ 1868171 w 3257550"/>
              <a:gd name="connsiteY21" fmla="*/ 4529276 h 4529276"/>
              <a:gd name="connsiteX22" fmla="*/ 1739527 w 3257550"/>
              <a:gd name="connsiteY22" fmla="*/ 4529276 h 4529276"/>
              <a:gd name="connsiteX23" fmla="*/ 1620982 w 3257550"/>
              <a:gd name="connsiteY23" fmla="*/ 4524037 h 4529276"/>
              <a:gd name="connsiteX24" fmla="*/ 479762 w 3257550"/>
              <a:gd name="connsiteY24" fmla="*/ 4055438 h 4529276"/>
              <a:gd name="connsiteX25" fmla="*/ 379856 w 3257550"/>
              <a:gd name="connsiteY25" fmla="*/ 3964638 h 4529276"/>
              <a:gd name="connsiteX26" fmla="*/ 438473 w 3257550"/>
              <a:gd name="connsiteY26" fmla="*/ 4000248 h 4529276"/>
              <a:gd name="connsiteX27" fmla="*/ 1433890 w 3257550"/>
              <a:gd name="connsiteY27" fmla="*/ 4252297 h 4529276"/>
              <a:gd name="connsiteX28" fmla="*/ 3165557 w 3257550"/>
              <a:gd name="connsiteY28" fmla="*/ 3331577 h 4529276"/>
              <a:gd name="connsiteX29" fmla="*/ 2239483 w 3257550"/>
              <a:gd name="connsiteY29" fmla="*/ 1465078 h 4529276"/>
              <a:gd name="connsiteX30" fmla="*/ 2296853 w 3257550"/>
              <a:gd name="connsiteY30" fmla="*/ 1499932 h 4529276"/>
              <a:gd name="connsiteX31" fmla="*/ 2761969 w 3257550"/>
              <a:gd name="connsiteY31" fmla="*/ 2374710 h 4529276"/>
              <a:gd name="connsiteX32" fmla="*/ 1707023 w 3257550"/>
              <a:gd name="connsiteY32" fmla="*/ 3429657 h 4529276"/>
              <a:gd name="connsiteX33" fmla="*/ 1035979 w 3257550"/>
              <a:gd name="connsiteY33" fmla="*/ 3188759 h 4529276"/>
              <a:gd name="connsiteX34" fmla="*/ 985510 w 3257550"/>
              <a:gd name="connsiteY34" fmla="*/ 3142889 h 4529276"/>
              <a:gd name="connsiteX35" fmla="*/ 1015121 w 3257550"/>
              <a:gd name="connsiteY35" fmla="*/ 3160879 h 4529276"/>
              <a:gd name="connsiteX36" fmla="*/ 1517971 w 3257550"/>
              <a:gd name="connsiteY36" fmla="*/ 3288204 h 4529276"/>
              <a:gd name="connsiteX37" fmla="*/ 2572918 w 3257550"/>
              <a:gd name="connsiteY37" fmla="*/ 2233257 h 4529276"/>
              <a:gd name="connsiteX38" fmla="*/ 2263931 w 3257550"/>
              <a:gd name="connsiteY38" fmla="*/ 1487298 h 4529276"/>
              <a:gd name="connsiteX39" fmla="*/ 374418 w 3257550"/>
              <a:gd name="connsiteY39" fmla="*/ 1372297 h 4529276"/>
              <a:gd name="connsiteX40" fmla="*/ 347687 w 3257550"/>
              <a:gd name="connsiteY40" fmla="*/ 1416300 h 4529276"/>
              <a:gd name="connsiteX41" fmla="*/ 158484 w 3257550"/>
              <a:gd name="connsiteY41" fmla="*/ 2163521 h 4529276"/>
              <a:gd name="connsiteX42" fmla="*/ 1726105 w 3257550"/>
              <a:gd name="connsiteY42" fmla="*/ 3731144 h 4529276"/>
              <a:gd name="connsiteX43" fmla="*/ 2834582 w 3257550"/>
              <a:gd name="connsiteY43" fmla="*/ 3271998 h 4529276"/>
              <a:gd name="connsiteX44" fmla="*/ 2867598 w 3257550"/>
              <a:gd name="connsiteY44" fmla="*/ 3235670 h 4529276"/>
              <a:gd name="connsiteX45" fmla="*/ 2815808 w 3257550"/>
              <a:gd name="connsiteY45" fmla="*/ 3320919 h 4529276"/>
              <a:gd name="connsiteX46" fmla="*/ 1515911 w 3257550"/>
              <a:gd name="connsiteY46" fmla="*/ 4012069 h 4529276"/>
              <a:gd name="connsiteX47" fmla="*/ 18766 w 3257550"/>
              <a:gd name="connsiteY47" fmla="*/ 2910610 h 4529276"/>
              <a:gd name="connsiteX48" fmla="*/ 0 w 3257550"/>
              <a:gd name="connsiteY48" fmla="*/ 2837626 h 4529276"/>
              <a:gd name="connsiteX49" fmla="*/ 0 w 3257550"/>
              <a:gd name="connsiteY49" fmla="*/ 2045479 h 4529276"/>
              <a:gd name="connsiteX50" fmla="*/ 2587 w 3257550"/>
              <a:gd name="connsiteY50" fmla="*/ 2033936 h 4529276"/>
              <a:gd name="connsiteX51" fmla="*/ 306258 w 3257550"/>
              <a:gd name="connsiteY51" fmla="*/ 1447293 h 4529276"/>
              <a:gd name="connsiteX52" fmla="*/ 1517971 w 3257550"/>
              <a:gd name="connsiteY52" fmla="*/ 1178311 h 4529276"/>
              <a:gd name="connsiteX53" fmla="*/ 2189014 w 3257550"/>
              <a:gd name="connsiteY53" fmla="*/ 1419210 h 4529276"/>
              <a:gd name="connsiteX54" fmla="*/ 2239483 w 3257550"/>
              <a:gd name="connsiteY54" fmla="*/ 1465078 h 4529276"/>
              <a:gd name="connsiteX55" fmla="*/ 2209873 w 3257550"/>
              <a:gd name="connsiteY55" fmla="*/ 1447090 h 4529276"/>
              <a:gd name="connsiteX56" fmla="*/ 1707022 w 3257550"/>
              <a:gd name="connsiteY56" fmla="*/ 1319763 h 4529276"/>
              <a:gd name="connsiteX57" fmla="*/ 652076 w 3257550"/>
              <a:gd name="connsiteY57" fmla="*/ 2374710 h 4529276"/>
              <a:gd name="connsiteX58" fmla="*/ 961062 w 3257550"/>
              <a:gd name="connsiteY58" fmla="*/ 3120670 h 4529276"/>
              <a:gd name="connsiteX59" fmla="*/ 985510 w 3257550"/>
              <a:gd name="connsiteY59" fmla="*/ 3142889 h 4529276"/>
              <a:gd name="connsiteX60" fmla="*/ 928140 w 3257550"/>
              <a:gd name="connsiteY60" fmla="*/ 3108037 h 4529276"/>
              <a:gd name="connsiteX61" fmla="*/ 463024 w 3257550"/>
              <a:gd name="connsiteY61" fmla="*/ 2233257 h 4529276"/>
              <a:gd name="connsiteX62" fmla="*/ 1517971 w 3257550"/>
              <a:gd name="connsiteY62" fmla="*/ 1178311 h 4529276"/>
              <a:gd name="connsiteX63" fmla="*/ 2862160 w 3257550"/>
              <a:gd name="connsiteY63" fmla="*/ 643329 h 4529276"/>
              <a:gd name="connsiteX64" fmla="*/ 2975725 w 3257550"/>
              <a:gd name="connsiteY64" fmla="*/ 712322 h 4529276"/>
              <a:gd name="connsiteX65" fmla="*/ 3174776 w 3257550"/>
              <a:gd name="connsiteY65" fmla="*/ 864912 h 4529276"/>
              <a:gd name="connsiteX66" fmla="*/ 3257550 w 3257550"/>
              <a:gd name="connsiteY66" fmla="*/ 945735 h 4529276"/>
              <a:gd name="connsiteX67" fmla="*/ 3257550 w 3257550"/>
              <a:gd name="connsiteY67" fmla="*/ 1147805 h 4529276"/>
              <a:gd name="connsiteX68" fmla="*/ 3165557 w 3257550"/>
              <a:gd name="connsiteY68" fmla="*/ 996379 h 4529276"/>
              <a:gd name="connsiteX69" fmla="*/ 2910554 w 3257550"/>
              <a:gd name="connsiteY69" fmla="*/ 687313 h 4529276"/>
              <a:gd name="connsiteX70" fmla="*/ 1726105 w 3257550"/>
              <a:gd name="connsiteY70" fmla="*/ 595898 h 4529276"/>
              <a:gd name="connsiteX71" fmla="*/ 3223250 w 3257550"/>
              <a:gd name="connsiteY71" fmla="*/ 1697358 h 4529276"/>
              <a:gd name="connsiteX72" fmla="*/ 3257550 w 3257550"/>
              <a:gd name="connsiteY72" fmla="*/ 1830757 h 4529276"/>
              <a:gd name="connsiteX73" fmla="*/ 3257550 w 3257550"/>
              <a:gd name="connsiteY73" fmla="*/ 2493183 h 4529276"/>
              <a:gd name="connsiteX74" fmla="*/ 3239429 w 3257550"/>
              <a:gd name="connsiteY74" fmla="*/ 2574032 h 4529276"/>
              <a:gd name="connsiteX75" fmla="*/ 2935759 w 3257550"/>
              <a:gd name="connsiteY75" fmla="*/ 3160675 h 4529276"/>
              <a:gd name="connsiteX76" fmla="*/ 2867598 w 3257550"/>
              <a:gd name="connsiteY76" fmla="*/ 3235670 h 4529276"/>
              <a:gd name="connsiteX77" fmla="*/ 2894331 w 3257550"/>
              <a:gd name="connsiteY77" fmla="*/ 3191669 h 4529276"/>
              <a:gd name="connsiteX78" fmla="*/ 3083534 w 3257550"/>
              <a:gd name="connsiteY78" fmla="*/ 2444446 h 4529276"/>
              <a:gd name="connsiteX79" fmla="*/ 1515912 w 3257550"/>
              <a:gd name="connsiteY79" fmla="*/ 876824 h 4529276"/>
              <a:gd name="connsiteX80" fmla="*/ 407436 w 3257550"/>
              <a:gd name="connsiteY80" fmla="*/ 1335969 h 4529276"/>
              <a:gd name="connsiteX81" fmla="*/ 374418 w 3257550"/>
              <a:gd name="connsiteY81" fmla="*/ 1372297 h 4529276"/>
              <a:gd name="connsiteX82" fmla="*/ 426208 w 3257550"/>
              <a:gd name="connsiteY82" fmla="*/ 1287048 h 4529276"/>
              <a:gd name="connsiteX83" fmla="*/ 1726105 w 3257550"/>
              <a:gd name="connsiteY83" fmla="*/ 595898 h 4529276"/>
              <a:gd name="connsiteX84" fmla="*/ 1433890 w 3257550"/>
              <a:gd name="connsiteY84" fmla="*/ 75659 h 4529276"/>
              <a:gd name="connsiteX85" fmla="*/ 2762254 w 3257550"/>
              <a:gd name="connsiteY85" fmla="*/ 552530 h 4529276"/>
              <a:gd name="connsiteX86" fmla="*/ 2862160 w 3257550"/>
              <a:gd name="connsiteY86" fmla="*/ 643329 h 4529276"/>
              <a:gd name="connsiteX87" fmla="*/ 2803543 w 3257550"/>
              <a:gd name="connsiteY87" fmla="*/ 607719 h 4529276"/>
              <a:gd name="connsiteX88" fmla="*/ 1808126 w 3257550"/>
              <a:gd name="connsiteY88" fmla="*/ 355671 h 4529276"/>
              <a:gd name="connsiteX89" fmla="*/ 76460 w 3257550"/>
              <a:gd name="connsiteY89" fmla="*/ 1276390 h 4529276"/>
              <a:gd name="connsiteX90" fmla="*/ 0 w 3257550"/>
              <a:gd name="connsiteY90" fmla="*/ 1402247 h 4529276"/>
              <a:gd name="connsiteX91" fmla="*/ 0 w 3257550"/>
              <a:gd name="connsiteY91" fmla="*/ 648437 h 4529276"/>
              <a:gd name="connsiteX92" fmla="*/ 105525 w 3257550"/>
              <a:gd name="connsiteY92" fmla="*/ 552530 h 4529276"/>
              <a:gd name="connsiteX93" fmla="*/ 1433890 w 3257550"/>
              <a:gd name="connsiteY93" fmla="*/ 75659 h 4529276"/>
              <a:gd name="connsiteX94" fmla="*/ 2628542 w 3257550"/>
              <a:gd name="connsiteY94" fmla="*/ 0 h 4529276"/>
              <a:gd name="connsiteX95" fmla="*/ 3257550 w 3257550"/>
              <a:gd name="connsiteY95" fmla="*/ 0 h 4529276"/>
              <a:gd name="connsiteX96" fmla="*/ 3257550 w 3257550"/>
              <a:gd name="connsiteY96" fmla="*/ 402267 h 4529276"/>
              <a:gd name="connsiteX97" fmla="*/ 3204059 w 3257550"/>
              <a:gd name="connsiteY97" fmla="*/ 353650 h 4529276"/>
              <a:gd name="connsiteX98" fmla="*/ 2809222 w 3257550"/>
              <a:gd name="connsiteY98" fmla="*/ 87038 h 4529276"/>
              <a:gd name="connsiteX99" fmla="*/ 0 w 3257550"/>
              <a:gd name="connsiteY99" fmla="*/ 0 h 4529276"/>
              <a:gd name="connsiteX100" fmla="*/ 629008 w 3257550"/>
              <a:gd name="connsiteY100" fmla="*/ 0 h 4529276"/>
              <a:gd name="connsiteX101" fmla="*/ 448328 w 3257550"/>
              <a:gd name="connsiteY101" fmla="*/ 87038 h 4529276"/>
              <a:gd name="connsiteX102" fmla="*/ 53491 w 3257550"/>
              <a:gd name="connsiteY102" fmla="*/ 353650 h 4529276"/>
              <a:gd name="connsiteX103" fmla="*/ 0 w 3257550"/>
              <a:gd name="connsiteY103" fmla="*/ 402266 h 45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257550" h="4529276">
                <a:moveTo>
                  <a:pt x="0" y="4127010"/>
                </a:moveTo>
                <a:lnTo>
                  <a:pt x="53491" y="4175626"/>
                </a:lnTo>
                <a:cubicBezTo>
                  <a:pt x="175801" y="4276565"/>
                  <a:pt x="307967" y="4365989"/>
                  <a:pt x="448328" y="4442238"/>
                </a:cubicBezTo>
                <a:lnTo>
                  <a:pt x="629008" y="4529276"/>
                </a:lnTo>
                <a:lnTo>
                  <a:pt x="0" y="4529276"/>
                </a:lnTo>
                <a:close/>
                <a:moveTo>
                  <a:pt x="3257550" y="4127010"/>
                </a:moveTo>
                <a:lnTo>
                  <a:pt x="3257550" y="4529276"/>
                </a:lnTo>
                <a:lnTo>
                  <a:pt x="2628542" y="4529276"/>
                </a:lnTo>
                <a:lnTo>
                  <a:pt x="2809222" y="4442238"/>
                </a:lnTo>
                <a:cubicBezTo>
                  <a:pt x="2949583" y="4365989"/>
                  <a:pt x="3081749" y="4276565"/>
                  <a:pt x="3204059" y="4175626"/>
                </a:cubicBezTo>
                <a:close/>
                <a:moveTo>
                  <a:pt x="0" y="3485732"/>
                </a:moveTo>
                <a:lnTo>
                  <a:pt x="76460" y="3611588"/>
                </a:lnTo>
                <a:cubicBezTo>
                  <a:pt x="151517" y="3722688"/>
                  <a:pt x="236984" y="3826176"/>
                  <a:pt x="331462" y="3920654"/>
                </a:cubicBezTo>
                <a:lnTo>
                  <a:pt x="379856" y="3964638"/>
                </a:lnTo>
                <a:lnTo>
                  <a:pt x="266291" y="3895645"/>
                </a:lnTo>
                <a:cubicBezTo>
                  <a:pt x="196854" y="3848735"/>
                  <a:pt x="130390" y="3797757"/>
                  <a:pt x="67240" y="3743055"/>
                </a:cubicBezTo>
                <a:lnTo>
                  <a:pt x="0" y="3677400"/>
                </a:lnTo>
                <a:close/>
                <a:moveTo>
                  <a:pt x="3257550" y="3180151"/>
                </a:moveTo>
                <a:lnTo>
                  <a:pt x="3257550" y="3945412"/>
                </a:lnTo>
                <a:lnTo>
                  <a:pt x="3136491" y="4055438"/>
                </a:lnTo>
                <a:cubicBezTo>
                  <a:pt x="2827076" y="4310790"/>
                  <a:pt x="2442864" y="4478749"/>
                  <a:pt x="2021645" y="4521527"/>
                </a:cubicBezTo>
                <a:lnTo>
                  <a:pt x="1868171" y="4529276"/>
                </a:lnTo>
                <a:lnTo>
                  <a:pt x="1739527" y="4529276"/>
                </a:lnTo>
                <a:lnTo>
                  <a:pt x="1620982" y="4524037"/>
                </a:lnTo>
                <a:cubicBezTo>
                  <a:pt x="1189431" y="4485710"/>
                  <a:pt x="795624" y="4316110"/>
                  <a:pt x="479762" y="4055438"/>
                </a:cubicBezTo>
                <a:lnTo>
                  <a:pt x="379856" y="3964638"/>
                </a:lnTo>
                <a:lnTo>
                  <a:pt x="438473" y="4000248"/>
                </a:lnTo>
                <a:cubicBezTo>
                  <a:pt x="734374" y="4160992"/>
                  <a:pt x="1073469" y="4252297"/>
                  <a:pt x="1433890" y="4252297"/>
                </a:cubicBezTo>
                <a:cubicBezTo>
                  <a:pt x="2154732" y="4252297"/>
                  <a:pt x="2790271" y="3887073"/>
                  <a:pt x="3165557" y="3331577"/>
                </a:cubicBezTo>
                <a:close/>
                <a:moveTo>
                  <a:pt x="2239483" y="1465078"/>
                </a:moveTo>
                <a:lnTo>
                  <a:pt x="2296853" y="1499932"/>
                </a:lnTo>
                <a:cubicBezTo>
                  <a:pt x="2577471" y="1689513"/>
                  <a:pt x="2761969" y="2010566"/>
                  <a:pt x="2761969" y="2374710"/>
                </a:cubicBezTo>
                <a:cubicBezTo>
                  <a:pt x="2761969" y="2957342"/>
                  <a:pt x="2289654" y="3429657"/>
                  <a:pt x="1707023" y="3429657"/>
                </a:cubicBezTo>
                <a:cubicBezTo>
                  <a:pt x="1452122" y="3429657"/>
                  <a:pt x="1218337" y="3339252"/>
                  <a:pt x="1035979" y="3188759"/>
                </a:cubicBezTo>
                <a:lnTo>
                  <a:pt x="985510" y="3142889"/>
                </a:lnTo>
                <a:lnTo>
                  <a:pt x="1015121" y="3160879"/>
                </a:lnTo>
                <a:cubicBezTo>
                  <a:pt x="1164600" y="3242081"/>
                  <a:pt x="1335899" y="3288204"/>
                  <a:pt x="1517971" y="3288204"/>
                </a:cubicBezTo>
                <a:cubicBezTo>
                  <a:pt x="2100602" y="3288204"/>
                  <a:pt x="2572918" y="2815889"/>
                  <a:pt x="2572918" y="2233257"/>
                </a:cubicBezTo>
                <a:cubicBezTo>
                  <a:pt x="2572918" y="1941943"/>
                  <a:pt x="2454839" y="1678206"/>
                  <a:pt x="2263931" y="1487298"/>
                </a:cubicBezTo>
                <a:close/>
                <a:moveTo>
                  <a:pt x="374418" y="1372297"/>
                </a:moveTo>
                <a:lnTo>
                  <a:pt x="347687" y="1416300"/>
                </a:lnTo>
                <a:cubicBezTo>
                  <a:pt x="227024" y="1638421"/>
                  <a:pt x="158484" y="1892966"/>
                  <a:pt x="158484" y="2163521"/>
                </a:cubicBezTo>
                <a:cubicBezTo>
                  <a:pt x="158484" y="3029296"/>
                  <a:pt x="860331" y="3731144"/>
                  <a:pt x="1726105" y="3731144"/>
                </a:cubicBezTo>
                <a:cubicBezTo>
                  <a:pt x="2158992" y="3731144"/>
                  <a:pt x="2550897" y="3555681"/>
                  <a:pt x="2834582" y="3271998"/>
                </a:cubicBezTo>
                <a:lnTo>
                  <a:pt x="2867598" y="3235670"/>
                </a:lnTo>
                <a:lnTo>
                  <a:pt x="2815808" y="3320919"/>
                </a:lnTo>
                <a:cubicBezTo>
                  <a:pt x="2534095" y="3737910"/>
                  <a:pt x="2057020" y="4012069"/>
                  <a:pt x="1515911" y="4012069"/>
                </a:cubicBezTo>
                <a:cubicBezTo>
                  <a:pt x="812470" y="4012069"/>
                  <a:pt x="217245" y="3548739"/>
                  <a:pt x="18766" y="2910610"/>
                </a:cubicBezTo>
                <a:lnTo>
                  <a:pt x="0" y="2837626"/>
                </a:lnTo>
                <a:lnTo>
                  <a:pt x="0" y="2045479"/>
                </a:lnTo>
                <a:lnTo>
                  <a:pt x="2587" y="2033936"/>
                </a:lnTo>
                <a:cubicBezTo>
                  <a:pt x="61599" y="1815867"/>
                  <a:pt x="166489" y="1616654"/>
                  <a:pt x="306258" y="1447293"/>
                </a:cubicBezTo>
                <a:close/>
                <a:moveTo>
                  <a:pt x="1517971" y="1178311"/>
                </a:moveTo>
                <a:cubicBezTo>
                  <a:pt x="1772871" y="1178311"/>
                  <a:pt x="2006658" y="1268715"/>
                  <a:pt x="2189014" y="1419210"/>
                </a:cubicBezTo>
                <a:lnTo>
                  <a:pt x="2239483" y="1465078"/>
                </a:lnTo>
                <a:lnTo>
                  <a:pt x="2209873" y="1447090"/>
                </a:lnTo>
                <a:cubicBezTo>
                  <a:pt x="2060393" y="1365888"/>
                  <a:pt x="1889095" y="1319763"/>
                  <a:pt x="1707022" y="1319763"/>
                </a:cubicBezTo>
                <a:cubicBezTo>
                  <a:pt x="1124391" y="1319763"/>
                  <a:pt x="652076" y="1792079"/>
                  <a:pt x="652076" y="2374710"/>
                </a:cubicBezTo>
                <a:cubicBezTo>
                  <a:pt x="652076" y="2666026"/>
                  <a:pt x="770155" y="2929762"/>
                  <a:pt x="961062" y="3120670"/>
                </a:cubicBezTo>
                <a:lnTo>
                  <a:pt x="985510" y="3142889"/>
                </a:lnTo>
                <a:lnTo>
                  <a:pt x="928140" y="3108037"/>
                </a:lnTo>
                <a:cubicBezTo>
                  <a:pt x="647523" y="2918455"/>
                  <a:pt x="463024" y="2597403"/>
                  <a:pt x="463024" y="2233257"/>
                </a:cubicBezTo>
                <a:cubicBezTo>
                  <a:pt x="463024" y="1650627"/>
                  <a:pt x="935341" y="1178311"/>
                  <a:pt x="1517971" y="1178311"/>
                </a:cubicBezTo>
                <a:close/>
                <a:moveTo>
                  <a:pt x="2862160" y="643329"/>
                </a:moveTo>
                <a:lnTo>
                  <a:pt x="2975725" y="712322"/>
                </a:lnTo>
                <a:cubicBezTo>
                  <a:pt x="3045162" y="759233"/>
                  <a:pt x="3111626" y="810210"/>
                  <a:pt x="3174776" y="864912"/>
                </a:cubicBezTo>
                <a:lnTo>
                  <a:pt x="3257550" y="945735"/>
                </a:lnTo>
                <a:lnTo>
                  <a:pt x="3257550" y="1147805"/>
                </a:lnTo>
                <a:lnTo>
                  <a:pt x="3165557" y="996379"/>
                </a:lnTo>
                <a:cubicBezTo>
                  <a:pt x="3090500" y="885280"/>
                  <a:pt x="3005032" y="781791"/>
                  <a:pt x="2910554" y="687313"/>
                </a:cubicBezTo>
                <a:close/>
                <a:moveTo>
                  <a:pt x="1726105" y="595898"/>
                </a:moveTo>
                <a:cubicBezTo>
                  <a:pt x="2429546" y="595898"/>
                  <a:pt x="3024771" y="1059228"/>
                  <a:pt x="3223250" y="1697358"/>
                </a:cubicBezTo>
                <a:lnTo>
                  <a:pt x="3257550" y="1830757"/>
                </a:lnTo>
                <a:lnTo>
                  <a:pt x="3257550" y="2493183"/>
                </a:lnTo>
                <a:lnTo>
                  <a:pt x="3239429" y="2574032"/>
                </a:lnTo>
                <a:cubicBezTo>
                  <a:pt x="3180417" y="2792100"/>
                  <a:pt x="3075528" y="2991313"/>
                  <a:pt x="2935759" y="3160675"/>
                </a:cubicBezTo>
                <a:lnTo>
                  <a:pt x="2867598" y="3235670"/>
                </a:lnTo>
                <a:lnTo>
                  <a:pt x="2894331" y="3191669"/>
                </a:lnTo>
                <a:cubicBezTo>
                  <a:pt x="3014994" y="2969547"/>
                  <a:pt x="3083534" y="2715001"/>
                  <a:pt x="3083534" y="2444446"/>
                </a:cubicBezTo>
                <a:cubicBezTo>
                  <a:pt x="3083534" y="1578673"/>
                  <a:pt x="2381685" y="876824"/>
                  <a:pt x="1515912" y="876824"/>
                </a:cubicBezTo>
                <a:cubicBezTo>
                  <a:pt x="1083025" y="876824"/>
                  <a:pt x="691119" y="1052285"/>
                  <a:pt x="407436" y="1335969"/>
                </a:cubicBezTo>
                <a:lnTo>
                  <a:pt x="374418" y="1372297"/>
                </a:lnTo>
                <a:lnTo>
                  <a:pt x="426208" y="1287048"/>
                </a:lnTo>
                <a:cubicBezTo>
                  <a:pt x="707922" y="870058"/>
                  <a:pt x="1184998" y="595898"/>
                  <a:pt x="1726105" y="595898"/>
                </a:cubicBezTo>
                <a:close/>
                <a:moveTo>
                  <a:pt x="1433890" y="75659"/>
                </a:moveTo>
                <a:cubicBezTo>
                  <a:pt x="1938479" y="75659"/>
                  <a:pt x="2401271" y="254618"/>
                  <a:pt x="2762254" y="552530"/>
                </a:cubicBezTo>
                <a:lnTo>
                  <a:pt x="2862160" y="643329"/>
                </a:lnTo>
                <a:lnTo>
                  <a:pt x="2803543" y="607719"/>
                </a:lnTo>
                <a:cubicBezTo>
                  <a:pt x="2507642" y="446977"/>
                  <a:pt x="2168547" y="355671"/>
                  <a:pt x="1808126" y="355671"/>
                </a:cubicBezTo>
                <a:cubicBezTo>
                  <a:pt x="1087285" y="355671"/>
                  <a:pt x="451746" y="720894"/>
                  <a:pt x="76460" y="1276390"/>
                </a:cubicBezTo>
                <a:lnTo>
                  <a:pt x="0" y="1402247"/>
                </a:lnTo>
                <a:lnTo>
                  <a:pt x="0" y="648437"/>
                </a:lnTo>
                <a:lnTo>
                  <a:pt x="105525" y="552530"/>
                </a:lnTo>
                <a:cubicBezTo>
                  <a:pt x="466510" y="254619"/>
                  <a:pt x="929301" y="75659"/>
                  <a:pt x="1433890" y="75659"/>
                </a:cubicBezTo>
                <a:close/>
                <a:moveTo>
                  <a:pt x="2628542" y="0"/>
                </a:moveTo>
                <a:lnTo>
                  <a:pt x="3257550" y="0"/>
                </a:lnTo>
                <a:lnTo>
                  <a:pt x="3257550" y="402267"/>
                </a:lnTo>
                <a:lnTo>
                  <a:pt x="3204059" y="353650"/>
                </a:lnTo>
                <a:cubicBezTo>
                  <a:pt x="3081749" y="252711"/>
                  <a:pt x="2949583" y="163287"/>
                  <a:pt x="2809222" y="87038"/>
                </a:cubicBezTo>
                <a:close/>
                <a:moveTo>
                  <a:pt x="0" y="0"/>
                </a:moveTo>
                <a:lnTo>
                  <a:pt x="629008" y="0"/>
                </a:lnTo>
                <a:lnTo>
                  <a:pt x="448328" y="87038"/>
                </a:lnTo>
                <a:cubicBezTo>
                  <a:pt x="307967" y="163287"/>
                  <a:pt x="175801" y="252711"/>
                  <a:pt x="53491" y="353650"/>
                </a:cubicBezTo>
                <a:lnTo>
                  <a:pt x="0" y="40226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blurRad="660400" algn="ctr" rotWithShape="0">
              <a:schemeClr val="bg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19500" y="1413706"/>
            <a:ext cx="2667000" cy="3043994"/>
          </a:xfrm>
          <a:prstGeom prst="bracketPair">
            <a:avLst>
              <a:gd name="adj" fmla="val 19490"/>
            </a:avLst>
          </a:prstGeom>
          <a:ln w="19050">
            <a:solidFill>
              <a:schemeClr val="accent4"/>
            </a:solidFill>
          </a:ln>
        </p:spPr>
        <p:txBody>
          <a:bodyPr lIns="252000" rIns="252000" anchor="ctr">
            <a:noAutofit/>
          </a:bodyPr>
          <a:lstStyle>
            <a:lvl1pPr algn="ctr">
              <a:defRPr lang="en-US" sz="3200" kern="1200" spc="-7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YELLOW</a:t>
            </a:r>
            <a:br>
              <a:rPr lang="en-US" altLang="ko-KR" dirty="0"/>
            </a:br>
            <a:r>
              <a:rPr lang="en-US" altLang="ko-KR" dirty="0"/>
              <a:t>ORANGE</a:t>
            </a:r>
            <a:br>
              <a:rPr lang="en-US" altLang="ko-KR" dirty="0"/>
            </a:br>
            <a:r>
              <a:rPr lang="en-US" altLang="ko-KR" dirty="0"/>
              <a:t>BASIC</a:t>
            </a:r>
            <a:br>
              <a:rPr lang="en-US" altLang="ko-KR" dirty="0"/>
            </a:br>
            <a:r>
              <a:rPr lang="en-US" altLang="ko-KR" dirty="0"/>
              <a:t>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619500" y="4763069"/>
            <a:ext cx="2667000" cy="547816"/>
          </a:xfrm>
          <a:prstGeom prst="bracketPair">
            <a:avLst/>
          </a:prstGeom>
          <a:solidFill>
            <a:srgbClr val="FFFFFF"/>
          </a:solidFill>
          <a:ln w="3175">
            <a:solidFill>
              <a:schemeClr val="accent4"/>
            </a:solidFill>
            <a:headEnd type="oval" w="sm" len="sm"/>
            <a:tailEnd type="oval" w="sm" len="sm"/>
          </a:ln>
          <a:effectLst>
            <a:outerShdw blurRad="355600" algn="ctr" rotWithShape="0">
              <a:schemeClr val="tx1">
                <a:lumMod val="40000"/>
                <a:lumOff val="6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sz="1400" dirty="0"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ADSTOREPOST.COM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27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 rot="5400000">
            <a:off x="1525588" y="-1522413"/>
            <a:ext cx="6858000" cy="9902825"/>
          </a:xfrm>
          <a:custGeom>
            <a:avLst/>
            <a:gdLst>
              <a:gd name="connsiteX0" fmla="*/ 0 w 3257550"/>
              <a:gd name="connsiteY0" fmla="*/ 4127010 h 4529276"/>
              <a:gd name="connsiteX1" fmla="*/ 53491 w 3257550"/>
              <a:gd name="connsiteY1" fmla="*/ 4175626 h 4529276"/>
              <a:gd name="connsiteX2" fmla="*/ 448328 w 3257550"/>
              <a:gd name="connsiteY2" fmla="*/ 4442238 h 4529276"/>
              <a:gd name="connsiteX3" fmla="*/ 629008 w 3257550"/>
              <a:gd name="connsiteY3" fmla="*/ 4529276 h 4529276"/>
              <a:gd name="connsiteX4" fmla="*/ 0 w 3257550"/>
              <a:gd name="connsiteY4" fmla="*/ 4529276 h 4529276"/>
              <a:gd name="connsiteX5" fmla="*/ 3257550 w 3257550"/>
              <a:gd name="connsiteY5" fmla="*/ 4127010 h 4529276"/>
              <a:gd name="connsiteX6" fmla="*/ 3257550 w 3257550"/>
              <a:gd name="connsiteY6" fmla="*/ 4529276 h 4529276"/>
              <a:gd name="connsiteX7" fmla="*/ 2628542 w 3257550"/>
              <a:gd name="connsiteY7" fmla="*/ 4529276 h 4529276"/>
              <a:gd name="connsiteX8" fmla="*/ 2809222 w 3257550"/>
              <a:gd name="connsiteY8" fmla="*/ 4442238 h 4529276"/>
              <a:gd name="connsiteX9" fmla="*/ 3204059 w 3257550"/>
              <a:gd name="connsiteY9" fmla="*/ 4175626 h 4529276"/>
              <a:gd name="connsiteX10" fmla="*/ 0 w 3257550"/>
              <a:gd name="connsiteY10" fmla="*/ 3485732 h 4529276"/>
              <a:gd name="connsiteX11" fmla="*/ 76460 w 3257550"/>
              <a:gd name="connsiteY11" fmla="*/ 3611588 h 4529276"/>
              <a:gd name="connsiteX12" fmla="*/ 331462 w 3257550"/>
              <a:gd name="connsiteY12" fmla="*/ 3920654 h 4529276"/>
              <a:gd name="connsiteX13" fmla="*/ 379856 w 3257550"/>
              <a:gd name="connsiteY13" fmla="*/ 3964638 h 4529276"/>
              <a:gd name="connsiteX14" fmla="*/ 266291 w 3257550"/>
              <a:gd name="connsiteY14" fmla="*/ 3895645 h 4529276"/>
              <a:gd name="connsiteX15" fmla="*/ 67240 w 3257550"/>
              <a:gd name="connsiteY15" fmla="*/ 3743055 h 4529276"/>
              <a:gd name="connsiteX16" fmla="*/ 0 w 3257550"/>
              <a:gd name="connsiteY16" fmla="*/ 3677400 h 4529276"/>
              <a:gd name="connsiteX17" fmla="*/ 3257550 w 3257550"/>
              <a:gd name="connsiteY17" fmla="*/ 3180151 h 4529276"/>
              <a:gd name="connsiteX18" fmla="*/ 3257550 w 3257550"/>
              <a:gd name="connsiteY18" fmla="*/ 3945412 h 4529276"/>
              <a:gd name="connsiteX19" fmla="*/ 3136491 w 3257550"/>
              <a:gd name="connsiteY19" fmla="*/ 4055438 h 4529276"/>
              <a:gd name="connsiteX20" fmla="*/ 2021645 w 3257550"/>
              <a:gd name="connsiteY20" fmla="*/ 4521527 h 4529276"/>
              <a:gd name="connsiteX21" fmla="*/ 1868171 w 3257550"/>
              <a:gd name="connsiteY21" fmla="*/ 4529276 h 4529276"/>
              <a:gd name="connsiteX22" fmla="*/ 1739527 w 3257550"/>
              <a:gd name="connsiteY22" fmla="*/ 4529276 h 4529276"/>
              <a:gd name="connsiteX23" fmla="*/ 1620982 w 3257550"/>
              <a:gd name="connsiteY23" fmla="*/ 4524037 h 4529276"/>
              <a:gd name="connsiteX24" fmla="*/ 479762 w 3257550"/>
              <a:gd name="connsiteY24" fmla="*/ 4055438 h 4529276"/>
              <a:gd name="connsiteX25" fmla="*/ 379856 w 3257550"/>
              <a:gd name="connsiteY25" fmla="*/ 3964638 h 4529276"/>
              <a:gd name="connsiteX26" fmla="*/ 438473 w 3257550"/>
              <a:gd name="connsiteY26" fmla="*/ 4000248 h 4529276"/>
              <a:gd name="connsiteX27" fmla="*/ 1433890 w 3257550"/>
              <a:gd name="connsiteY27" fmla="*/ 4252297 h 4529276"/>
              <a:gd name="connsiteX28" fmla="*/ 3165557 w 3257550"/>
              <a:gd name="connsiteY28" fmla="*/ 3331577 h 4529276"/>
              <a:gd name="connsiteX29" fmla="*/ 2239483 w 3257550"/>
              <a:gd name="connsiteY29" fmla="*/ 1465078 h 4529276"/>
              <a:gd name="connsiteX30" fmla="*/ 2296853 w 3257550"/>
              <a:gd name="connsiteY30" fmla="*/ 1499932 h 4529276"/>
              <a:gd name="connsiteX31" fmla="*/ 2761969 w 3257550"/>
              <a:gd name="connsiteY31" fmla="*/ 2374710 h 4529276"/>
              <a:gd name="connsiteX32" fmla="*/ 1707023 w 3257550"/>
              <a:gd name="connsiteY32" fmla="*/ 3429657 h 4529276"/>
              <a:gd name="connsiteX33" fmla="*/ 1035979 w 3257550"/>
              <a:gd name="connsiteY33" fmla="*/ 3188759 h 4529276"/>
              <a:gd name="connsiteX34" fmla="*/ 985510 w 3257550"/>
              <a:gd name="connsiteY34" fmla="*/ 3142889 h 4529276"/>
              <a:gd name="connsiteX35" fmla="*/ 1015121 w 3257550"/>
              <a:gd name="connsiteY35" fmla="*/ 3160879 h 4529276"/>
              <a:gd name="connsiteX36" fmla="*/ 1517971 w 3257550"/>
              <a:gd name="connsiteY36" fmla="*/ 3288204 h 4529276"/>
              <a:gd name="connsiteX37" fmla="*/ 2572918 w 3257550"/>
              <a:gd name="connsiteY37" fmla="*/ 2233257 h 4529276"/>
              <a:gd name="connsiteX38" fmla="*/ 2263931 w 3257550"/>
              <a:gd name="connsiteY38" fmla="*/ 1487298 h 4529276"/>
              <a:gd name="connsiteX39" fmla="*/ 374418 w 3257550"/>
              <a:gd name="connsiteY39" fmla="*/ 1372297 h 4529276"/>
              <a:gd name="connsiteX40" fmla="*/ 347687 w 3257550"/>
              <a:gd name="connsiteY40" fmla="*/ 1416300 h 4529276"/>
              <a:gd name="connsiteX41" fmla="*/ 158484 w 3257550"/>
              <a:gd name="connsiteY41" fmla="*/ 2163521 h 4529276"/>
              <a:gd name="connsiteX42" fmla="*/ 1726105 w 3257550"/>
              <a:gd name="connsiteY42" fmla="*/ 3731144 h 4529276"/>
              <a:gd name="connsiteX43" fmla="*/ 2834582 w 3257550"/>
              <a:gd name="connsiteY43" fmla="*/ 3271998 h 4529276"/>
              <a:gd name="connsiteX44" fmla="*/ 2867598 w 3257550"/>
              <a:gd name="connsiteY44" fmla="*/ 3235670 h 4529276"/>
              <a:gd name="connsiteX45" fmla="*/ 2815808 w 3257550"/>
              <a:gd name="connsiteY45" fmla="*/ 3320919 h 4529276"/>
              <a:gd name="connsiteX46" fmla="*/ 1515911 w 3257550"/>
              <a:gd name="connsiteY46" fmla="*/ 4012069 h 4529276"/>
              <a:gd name="connsiteX47" fmla="*/ 18766 w 3257550"/>
              <a:gd name="connsiteY47" fmla="*/ 2910610 h 4529276"/>
              <a:gd name="connsiteX48" fmla="*/ 0 w 3257550"/>
              <a:gd name="connsiteY48" fmla="*/ 2837626 h 4529276"/>
              <a:gd name="connsiteX49" fmla="*/ 0 w 3257550"/>
              <a:gd name="connsiteY49" fmla="*/ 2045479 h 4529276"/>
              <a:gd name="connsiteX50" fmla="*/ 2587 w 3257550"/>
              <a:gd name="connsiteY50" fmla="*/ 2033936 h 4529276"/>
              <a:gd name="connsiteX51" fmla="*/ 306258 w 3257550"/>
              <a:gd name="connsiteY51" fmla="*/ 1447293 h 4529276"/>
              <a:gd name="connsiteX52" fmla="*/ 1517971 w 3257550"/>
              <a:gd name="connsiteY52" fmla="*/ 1178311 h 4529276"/>
              <a:gd name="connsiteX53" fmla="*/ 2189014 w 3257550"/>
              <a:gd name="connsiteY53" fmla="*/ 1419210 h 4529276"/>
              <a:gd name="connsiteX54" fmla="*/ 2239483 w 3257550"/>
              <a:gd name="connsiteY54" fmla="*/ 1465078 h 4529276"/>
              <a:gd name="connsiteX55" fmla="*/ 2209873 w 3257550"/>
              <a:gd name="connsiteY55" fmla="*/ 1447090 h 4529276"/>
              <a:gd name="connsiteX56" fmla="*/ 1707022 w 3257550"/>
              <a:gd name="connsiteY56" fmla="*/ 1319763 h 4529276"/>
              <a:gd name="connsiteX57" fmla="*/ 652076 w 3257550"/>
              <a:gd name="connsiteY57" fmla="*/ 2374710 h 4529276"/>
              <a:gd name="connsiteX58" fmla="*/ 961062 w 3257550"/>
              <a:gd name="connsiteY58" fmla="*/ 3120670 h 4529276"/>
              <a:gd name="connsiteX59" fmla="*/ 985510 w 3257550"/>
              <a:gd name="connsiteY59" fmla="*/ 3142889 h 4529276"/>
              <a:gd name="connsiteX60" fmla="*/ 928140 w 3257550"/>
              <a:gd name="connsiteY60" fmla="*/ 3108037 h 4529276"/>
              <a:gd name="connsiteX61" fmla="*/ 463024 w 3257550"/>
              <a:gd name="connsiteY61" fmla="*/ 2233257 h 4529276"/>
              <a:gd name="connsiteX62" fmla="*/ 1517971 w 3257550"/>
              <a:gd name="connsiteY62" fmla="*/ 1178311 h 4529276"/>
              <a:gd name="connsiteX63" fmla="*/ 2862160 w 3257550"/>
              <a:gd name="connsiteY63" fmla="*/ 643329 h 4529276"/>
              <a:gd name="connsiteX64" fmla="*/ 2975725 w 3257550"/>
              <a:gd name="connsiteY64" fmla="*/ 712322 h 4529276"/>
              <a:gd name="connsiteX65" fmla="*/ 3174776 w 3257550"/>
              <a:gd name="connsiteY65" fmla="*/ 864912 h 4529276"/>
              <a:gd name="connsiteX66" fmla="*/ 3257550 w 3257550"/>
              <a:gd name="connsiteY66" fmla="*/ 945735 h 4529276"/>
              <a:gd name="connsiteX67" fmla="*/ 3257550 w 3257550"/>
              <a:gd name="connsiteY67" fmla="*/ 1147805 h 4529276"/>
              <a:gd name="connsiteX68" fmla="*/ 3165557 w 3257550"/>
              <a:gd name="connsiteY68" fmla="*/ 996379 h 4529276"/>
              <a:gd name="connsiteX69" fmla="*/ 2910554 w 3257550"/>
              <a:gd name="connsiteY69" fmla="*/ 687313 h 4529276"/>
              <a:gd name="connsiteX70" fmla="*/ 1726105 w 3257550"/>
              <a:gd name="connsiteY70" fmla="*/ 595898 h 4529276"/>
              <a:gd name="connsiteX71" fmla="*/ 3223250 w 3257550"/>
              <a:gd name="connsiteY71" fmla="*/ 1697358 h 4529276"/>
              <a:gd name="connsiteX72" fmla="*/ 3257550 w 3257550"/>
              <a:gd name="connsiteY72" fmla="*/ 1830757 h 4529276"/>
              <a:gd name="connsiteX73" fmla="*/ 3257550 w 3257550"/>
              <a:gd name="connsiteY73" fmla="*/ 2493183 h 4529276"/>
              <a:gd name="connsiteX74" fmla="*/ 3239429 w 3257550"/>
              <a:gd name="connsiteY74" fmla="*/ 2574032 h 4529276"/>
              <a:gd name="connsiteX75" fmla="*/ 2935759 w 3257550"/>
              <a:gd name="connsiteY75" fmla="*/ 3160675 h 4529276"/>
              <a:gd name="connsiteX76" fmla="*/ 2867598 w 3257550"/>
              <a:gd name="connsiteY76" fmla="*/ 3235670 h 4529276"/>
              <a:gd name="connsiteX77" fmla="*/ 2894331 w 3257550"/>
              <a:gd name="connsiteY77" fmla="*/ 3191669 h 4529276"/>
              <a:gd name="connsiteX78" fmla="*/ 3083534 w 3257550"/>
              <a:gd name="connsiteY78" fmla="*/ 2444446 h 4529276"/>
              <a:gd name="connsiteX79" fmla="*/ 1515912 w 3257550"/>
              <a:gd name="connsiteY79" fmla="*/ 876824 h 4529276"/>
              <a:gd name="connsiteX80" fmla="*/ 407436 w 3257550"/>
              <a:gd name="connsiteY80" fmla="*/ 1335969 h 4529276"/>
              <a:gd name="connsiteX81" fmla="*/ 374418 w 3257550"/>
              <a:gd name="connsiteY81" fmla="*/ 1372297 h 4529276"/>
              <a:gd name="connsiteX82" fmla="*/ 426208 w 3257550"/>
              <a:gd name="connsiteY82" fmla="*/ 1287048 h 4529276"/>
              <a:gd name="connsiteX83" fmla="*/ 1726105 w 3257550"/>
              <a:gd name="connsiteY83" fmla="*/ 595898 h 4529276"/>
              <a:gd name="connsiteX84" fmla="*/ 1433890 w 3257550"/>
              <a:gd name="connsiteY84" fmla="*/ 75659 h 4529276"/>
              <a:gd name="connsiteX85" fmla="*/ 2762254 w 3257550"/>
              <a:gd name="connsiteY85" fmla="*/ 552530 h 4529276"/>
              <a:gd name="connsiteX86" fmla="*/ 2862160 w 3257550"/>
              <a:gd name="connsiteY86" fmla="*/ 643329 h 4529276"/>
              <a:gd name="connsiteX87" fmla="*/ 2803543 w 3257550"/>
              <a:gd name="connsiteY87" fmla="*/ 607719 h 4529276"/>
              <a:gd name="connsiteX88" fmla="*/ 1808126 w 3257550"/>
              <a:gd name="connsiteY88" fmla="*/ 355671 h 4529276"/>
              <a:gd name="connsiteX89" fmla="*/ 76460 w 3257550"/>
              <a:gd name="connsiteY89" fmla="*/ 1276390 h 4529276"/>
              <a:gd name="connsiteX90" fmla="*/ 0 w 3257550"/>
              <a:gd name="connsiteY90" fmla="*/ 1402247 h 4529276"/>
              <a:gd name="connsiteX91" fmla="*/ 0 w 3257550"/>
              <a:gd name="connsiteY91" fmla="*/ 648437 h 4529276"/>
              <a:gd name="connsiteX92" fmla="*/ 105525 w 3257550"/>
              <a:gd name="connsiteY92" fmla="*/ 552530 h 4529276"/>
              <a:gd name="connsiteX93" fmla="*/ 1433890 w 3257550"/>
              <a:gd name="connsiteY93" fmla="*/ 75659 h 4529276"/>
              <a:gd name="connsiteX94" fmla="*/ 2628542 w 3257550"/>
              <a:gd name="connsiteY94" fmla="*/ 0 h 4529276"/>
              <a:gd name="connsiteX95" fmla="*/ 3257550 w 3257550"/>
              <a:gd name="connsiteY95" fmla="*/ 0 h 4529276"/>
              <a:gd name="connsiteX96" fmla="*/ 3257550 w 3257550"/>
              <a:gd name="connsiteY96" fmla="*/ 402267 h 4529276"/>
              <a:gd name="connsiteX97" fmla="*/ 3204059 w 3257550"/>
              <a:gd name="connsiteY97" fmla="*/ 353650 h 4529276"/>
              <a:gd name="connsiteX98" fmla="*/ 2809222 w 3257550"/>
              <a:gd name="connsiteY98" fmla="*/ 87038 h 4529276"/>
              <a:gd name="connsiteX99" fmla="*/ 0 w 3257550"/>
              <a:gd name="connsiteY99" fmla="*/ 0 h 4529276"/>
              <a:gd name="connsiteX100" fmla="*/ 629008 w 3257550"/>
              <a:gd name="connsiteY100" fmla="*/ 0 h 4529276"/>
              <a:gd name="connsiteX101" fmla="*/ 448328 w 3257550"/>
              <a:gd name="connsiteY101" fmla="*/ 87038 h 4529276"/>
              <a:gd name="connsiteX102" fmla="*/ 53491 w 3257550"/>
              <a:gd name="connsiteY102" fmla="*/ 353650 h 4529276"/>
              <a:gd name="connsiteX103" fmla="*/ 0 w 3257550"/>
              <a:gd name="connsiteY103" fmla="*/ 402266 h 4529276"/>
              <a:gd name="connsiteX0" fmla="*/ 0 w 3257550"/>
              <a:gd name="connsiteY0" fmla="*/ 4127010 h 4529276"/>
              <a:gd name="connsiteX1" fmla="*/ 53491 w 3257550"/>
              <a:gd name="connsiteY1" fmla="*/ 4175626 h 4529276"/>
              <a:gd name="connsiteX2" fmla="*/ 448328 w 3257550"/>
              <a:gd name="connsiteY2" fmla="*/ 4442238 h 4529276"/>
              <a:gd name="connsiteX3" fmla="*/ 629008 w 3257550"/>
              <a:gd name="connsiteY3" fmla="*/ 4529276 h 4529276"/>
              <a:gd name="connsiteX4" fmla="*/ 0 w 3257550"/>
              <a:gd name="connsiteY4" fmla="*/ 4529276 h 4529276"/>
              <a:gd name="connsiteX5" fmla="*/ 0 w 3257550"/>
              <a:gd name="connsiteY5" fmla="*/ 4127010 h 4529276"/>
              <a:gd name="connsiteX6" fmla="*/ 3257550 w 3257550"/>
              <a:gd name="connsiteY6" fmla="*/ 4127010 h 4529276"/>
              <a:gd name="connsiteX7" fmla="*/ 3257550 w 3257550"/>
              <a:gd name="connsiteY7" fmla="*/ 4529276 h 4529276"/>
              <a:gd name="connsiteX8" fmla="*/ 2628542 w 3257550"/>
              <a:gd name="connsiteY8" fmla="*/ 4529276 h 4529276"/>
              <a:gd name="connsiteX9" fmla="*/ 2809222 w 3257550"/>
              <a:gd name="connsiteY9" fmla="*/ 4442238 h 4529276"/>
              <a:gd name="connsiteX10" fmla="*/ 3204059 w 3257550"/>
              <a:gd name="connsiteY10" fmla="*/ 4175626 h 4529276"/>
              <a:gd name="connsiteX11" fmla="*/ 3257550 w 3257550"/>
              <a:gd name="connsiteY11" fmla="*/ 4127010 h 4529276"/>
              <a:gd name="connsiteX12" fmla="*/ 0 w 3257550"/>
              <a:gd name="connsiteY12" fmla="*/ 3485732 h 4529276"/>
              <a:gd name="connsiteX13" fmla="*/ 76460 w 3257550"/>
              <a:gd name="connsiteY13" fmla="*/ 3611588 h 4529276"/>
              <a:gd name="connsiteX14" fmla="*/ 331462 w 3257550"/>
              <a:gd name="connsiteY14" fmla="*/ 3920654 h 4529276"/>
              <a:gd name="connsiteX15" fmla="*/ 379856 w 3257550"/>
              <a:gd name="connsiteY15" fmla="*/ 3964638 h 4529276"/>
              <a:gd name="connsiteX16" fmla="*/ 266291 w 3257550"/>
              <a:gd name="connsiteY16" fmla="*/ 3895645 h 4529276"/>
              <a:gd name="connsiteX17" fmla="*/ 67240 w 3257550"/>
              <a:gd name="connsiteY17" fmla="*/ 3743055 h 4529276"/>
              <a:gd name="connsiteX18" fmla="*/ 0 w 3257550"/>
              <a:gd name="connsiteY18" fmla="*/ 3677400 h 4529276"/>
              <a:gd name="connsiteX19" fmla="*/ 0 w 3257550"/>
              <a:gd name="connsiteY19" fmla="*/ 3485732 h 4529276"/>
              <a:gd name="connsiteX20" fmla="*/ 3257550 w 3257550"/>
              <a:gd name="connsiteY20" fmla="*/ 3180151 h 4529276"/>
              <a:gd name="connsiteX21" fmla="*/ 3257550 w 3257550"/>
              <a:gd name="connsiteY21" fmla="*/ 3945412 h 4529276"/>
              <a:gd name="connsiteX22" fmla="*/ 3136491 w 3257550"/>
              <a:gd name="connsiteY22" fmla="*/ 4055438 h 4529276"/>
              <a:gd name="connsiteX23" fmla="*/ 2021645 w 3257550"/>
              <a:gd name="connsiteY23" fmla="*/ 4521527 h 4529276"/>
              <a:gd name="connsiteX24" fmla="*/ 1868171 w 3257550"/>
              <a:gd name="connsiteY24" fmla="*/ 4529276 h 4529276"/>
              <a:gd name="connsiteX25" fmla="*/ 1739527 w 3257550"/>
              <a:gd name="connsiteY25" fmla="*/ 4529276 h 4529276"/>
              <a:gd name="connsiteX26" fmla="*/ 1620982 w 3257550"/>
              <a:gd name="connsiteY26" fmla="*/ 4524037 h 4529276"/>
              <a:gd name="connsiteX27" fmla="*/ 479762 w 3257550"/>
              <a:gd name="connsiteY27" fmla="*/ 4055438 h 4529276"/>
              <a:gd name="connsiteX28" fmla="*/ 379856 w 3257550"/>
              <a:gd name="connsiteY28" fmla="*/ 3964638 h 4529276"/>
              <a:gd name="connsiteX29" fmla="*/ 438473 w 3257550"/>
              <a:gd name="connsiteY29" fmla="*/ 4000248 h 4529276"/>
              <a:gd name="connsiteX30" fmla="*/ 1433890 w 3257550"/>
              <a:gd name="connsiteY30" fmla="*/ 4252297 h 4529276"/>
              <a:gd name="connsiteX31" fmla="*/ 3165557 w 3257550"/>
              <a:gd name="connsiteY31" fmla="*/ 3331577 h 4529276"/>
              <a:gd name="connsiteX32" fmla="*/ 3257550 w 3257550"/>
              <a:gd name="connsiteY32" fmla="*/ 3180151 h 4529276"/>
              <a:gd name="connsiteX33" fmla="*/ 2239483 w 3257550"/>
              <a:gd name="connsiteY33" fmla="*/ 1465078 h 4529276"/>
              <a:gd name="connsiteX34" fmla="*/ 2296853 w 3257550"/>
              <a:gd name="connsiteY34" fmla="*/ 1499932 h 4529276"/>
              <a:gd name="connsiteX35" fmla="*/ 2761969 w 3257550"/>
              <a:gd name="connsiteY35" fmla="*/ 2374710 h 4529276"/>
              <a:gd name="connsiteX36" fmla="*/ 1707023 w 3257550"/>
              <a:gd name="connsiteY36" fmla="*/ 3429657 h 4529276"/>
              <a:gd name="connsiteX37" fmla="*/ 1035979 w 3257550"/>
              <a:gd name="connsiteY37" fmla="*/ 3188759 h 4529276"/>
              <a:gd name="connsiteX38" fmla="*/ 985510 w 3257550"/>
              <a:gd name="connsiteY38" fmla="*/ 3142889 h 4529276"/>
              <a:gd name="connsiteX39" fmla="*/ 1015121 w 3257550"/>
              <a:gd name="connsiteY39" fmla="*/ 3160879 h 4529276"/>
              <a:gd name="connsiteX40" fmla="*/ 1517971 w 3257550"/>
              <a:gd name="connsiteY40" fmla="*/ 3288204 h 4529276"/>
              <a:gd name="connsiteX41" fmla="*/ 2572918 w 3257550"/>
              <a:gd name="connsiteY41" fmla="*/ 2233257 h 4529276"/>
              <a:gd name="connsiteX42" fmla="*/ 2263931 w 3257550"/>
              <a:gd name="connsiteY42" fmla="*/ 1487298 h 4529276"/>
              <a:gd name="connsiteX43" fmla="*/ 2239483 w 3257550"/>
              <a:gd name="connsiteY43" fmla="*/ 1465078 h 4529276"/>
              <a:gd name="connsiteX44" fmla="*/ 374418 w 3257550"/>
              <a:gd name="connsiteY44" fmla="*/ 1372297 h 4529276"/>
              <a:gd name="connsiteX45" fmla="*/ 347687 w 3257550"/>
              <a:gd name="connsiteY45" fmla="*/ 1416300 h 4529276"/>
              <a:gd name="connsiteX46" fmla="*/ 158484 w 3257550"/>
              <a:gd name="connsiteY46" fmla="*/ 2163521 h 4529276"/>
              <a:gd name="connsiteX47" fmla="*/ 1726105 w 3257550"/>
              <a:gd name="connsiteY47" fmla="*/ 3731144 h 4529276"/>
              <a:gd name="connsiteX48" fmla="*/ 2834582 w 3257550"/>
              <a:gd name="connsiteY48" fmla="*/ 3271998 h 4529276"/>
              <a:gd name="connsiteX49" fmla="*/ 2867598 w 3257550"/>
              <a:gd name="connsiteY49" fmla="*/ 3235670 h 4529276"/>
              <a:gd name="connsiteX50" fmla="*/ 2815808 w 3257550"/>
              <a:gd name="connsiteY50" fmla="*/ 3320919 h 4529276"/>
              <a:gd name="connsiteX51" fmla="*/ 1515911 w 3257550"/>
              <a:gd name="connsiteY51" fmla="*/ 4012069 h 4529276"/>
              <a:gd name="connsiteX52" fmla="*/ 18766 w 3257550"/>
              <a:gd name="connsiteY52" fmla="*/ 2910610 h 4529276"/>
              <a:gd name="connsiteX53" fmla="*/ 0 w 3257550"/>
              <a:gd name="connsiteY53" fmla="*/ 2837626 h 4529276"/>
              <a:gd name="connsiteX54" fmla="*/ 0 w 3257550"/>
              <a:gd name="connsiteY54" fmla="*/ 2045479 h 4529276"/>
              <a:gd name="connsiteX55" fmla="*/ 2587 w 3257550"/>
              <a:gd name="connsiteY55" fmla="*/ 2033936 h 4529276"/>
              <a:gd name="connsiteX56" fmla="*/ 306258 w 3257550"/>
              <a:gd name="connsiteY56" fmla="*/ 1447293 h 4529276"/>
              <a:gd name="connsiteX57" fmla="*/ 374418 w 3257550"/>
              <a:gd name="connsiteY57" fmla="*/ 1372297 h 4529276"/>
              <a:gd name="connsiteX58" fmla="*/ 1517971 w 3257550"/>
              <a:gd name="connsiteY58" fmla="*/ 1178311 h 4529276"/>
              <a:gd name="connsiteX59" fmla="*/ 2189014 w 3257550"/>
              <a:gd name="connsiteY59" fmla="*/ 1419210 h 4529276"/>
              <a:gd name="connsiteX60" fmla="*/ 2239483 w 3257550"/>
              <a:gd name="connsiteY60" fmla="*/ 1465078 h 4529276"/>
              <a:gd name="connsiteX61" fmla="*/ 2209873 w 3257550"/>
              <a:gd name="connsiteY61" fmla="*/ 1447090 h 4529276"/>
              <a:gd name="connsiteX62" fmla="*/ 1707022 w 3257550"/>
              <a:gd name="connsiteY62" fmla="*/ 1319763 h 4529276"/>
              <a:gd name="connsiteX63" fmla="*/ 652076 w 3257550"/>
              <a:gd name="connsiteY63" fmla="*/ 2374710 h 4529276"/>
              <a:gd name="connsiteX64" fmla="*/ 961062 w 3257550"/>
              <a:gd name="connsiteY64" fmla="*/ 3120670 h 4529276"/>
              <a:gd name="connsiteX65" fmla="*/ 985510 w 3257550"/>
              <a:gd name="connsiteY65" fmla="*/ 3142889 h 4529276"/>
              <a:gd name="connsiteX66" fmla="*/ 928140 w 3257550"/>
              <a:gd name="connsiteY66" fmla="*/ 3108037 h 4529276"/>
              <a:gd name="connsiteX67" fmla="*/ 463024 w 3257550"/>
              <a:gd name="connsiteY67" fmla="*/ 2233257 h 4529276"/>
              <a:gd name="connsiteX68" fmla="*/ 1517971 w 3257550"/>
              <a:gd name="connsiteY68" fmla="*/ 1178311 h 4529276"/>
              <a:gd name="connsiteX69" fmla="*/ 2862160 w 3257550"/>
              <a:gd name="connsiteY69" fmla="*/ 643329 h 4529276"/>
              <a:gd name="connsiteX70" fmla="*/ 2975725 w 3257550"/>
              <a:gd name="connsiteY70" fmla="*/ 712322 h 4529276"/>
              <a:gd name="connsiteX71" fmla="*/ 3174776 w 3257550"/>
              <a:gd name="connsiteY71" fmla="*/ 864912 h 4529276"/>
              <a:gd name="connsiteX72" fmla="*/ 3257550 w 3257550"/>
              <a:gd name="connsiteY72" fmla="*/ 945735 h 4529276"/>
              <a:gd name="connsiteX73" fmla="*/ 3257550 w 3257550"/>
              <a:gd name="connsiteY73" fmla="*/ 1147805 h 4529276"/>
              <a:gd name="connsiteX74" fmla="*/ 3165557 w 3257550"/>
              <a:gd name="connsiteY74" fmla="*/ 996379 h 4529276"/>
              <a:gd name="connsiteX75" fmla="*/ 2910554 w 3257550"/>
              <a:gd name="connsiteY75" fmla="*/ 687313 h 4529276"/>
              <a:gd name="connsiteX76" fmla="*/ 2862160 w 3257550"/>
              <a:gd name="connsiteY76" fmla="*/ 643329 h 4529276"/>
              <a:gd name="connsiteX77" fmla="*/ 1726105 w 3257550"/>
              <a:gd name="connsiteY77" fmla="*/ 595898 h 4529276"/>
              <a:gd name="connsiteX78" fmla="*/ 3223250 w 3257550"/>
              <a:gd name="connsiteY78" fmla="*/ 1697358 h 4529276"/>
              <a:gd name="connsiteX79" fmla="*/ 3257550 w 3257550"/>
              <a:gd name="connsiteY79" fmla="*/ 1830757 h 4529276"/>
              <a:gd name="connsiteX80" fmla="*/ 3257550 w 3257550"/>
              <a:gd name="connsiteY80" fmla="*/ 2493183 h 4529276"/>
              <a:gd name="connsiteX81" fmla="*/ 3239429 w 3257550"/>
              <a:gd name="connsiteY81" fmla="*/ 2574032 h 4529276"/>
              <a:gd name="connsiteX82" fmla="*/ 2935759 w 3257550"/>
              <a:gd name="connsiteY82" fmla="*/ 3160675 h 4529276"/>
              <a:gd name="connsiteX83" fmla="*/ 2867598 w 3257550"/>
              <a:gd name="connsiteY83" fmla="*/ 3235670 h 4529276"/>
              <a:gd name="connsiteX84" fmla="*/ 2894331 w 3257550"/>
              <a:gd name="connsiteY84" fmla="*/ 3191669 h 4529276"/>
              <a:gd name="connsiteX85" fmla="*/ 3083534 w 3257550"/>
              <a:gd name="connsiteY85" fmla="*/ 2444446 h 4529276"/>
              <a:gd name="connsiteX86" fmla="*/ 1515912 w 3257550"/>
              <a:gd name="connsiteY86" fmla="*/ 876824 h 4529276"/>
              <a:gd name="connsiteX87" fmla="*/ 407436 w 3257550"/>
              <a:gd name="connsiteY87" fmla="*/ 1335969 h 4529276"/>
              <a:gd name="connsiteX88" fmla="*/ 374418 w 3257550"/>
              <a:gd name="connsiteY88" fmla="*/ 1372297 h 4529276"/>
              <a:gd name="connsiteX89" fmla="*/ 426208 w 3257550"/>
              <a:gd name="connsiteY89" fmla="*/ 1287048 h 4529276"/>
              <a:gd name="connsiteX90" fmla="*/ 1726105 w 3257550"/>
              <a:gd name="connsiteY90" fmla="*/ 595898 h 4529276"/>
              <a:gd name="connsiteX91" fmla="*/ 1433890 w 3257550"/>
              <a:gd name="connsiteY91" fmla="*/ 75659 h 4529276"/>
              <a:gd name="connsiteX92" fmla="*/ 2762254 w 3257550"/>
              <a:gd name="connsiteY92" fmla="*/ 552530 h 4529276"/>
              <a:gd name="connsiteX93" fmla="*/ 2862160 w 3257550"/>
              <a:gd name="connsiteY93" fmla="*/ 643329 h 4529276"/>
              <a:gd name="connsiteX94" fmla="*/ 2803543 w 3257550"/>
              <a:gd name="connsiteY94" fmla="*/ 607719 h 4529276"/>
              <a:gd name="connsiteX95" fmla="*/ 1808126 w 3257550"/>
              <a:gd name="connsiteY95" fmla="*/ 355671 h 4529276"/>
              <a:gd name="connsiteX96" fmla="*/ 76460 w 3257550"/>
              <a:gd name="connsiteY96" fmla="*/ 1276390 h 4529276"/>
              <a:gd name="connsiteX97" fmla="*/ 0 w 3257550"/>
              <a:gd name="connsiteY97" fmla="*/ 1402247 h 4529276"/>
              <a:gd name="connsiteX98" fmla="*/ 0 w 3257550"/>
              <a:gd name="connsiteY98" fmla="*/ 648437 h 4529276"/>
              <a:gd name="connsiteX99" fmla="*/ 105525 w 3257550"/>
              <a:gd name="connsiteY99" fmla="*/ 552530 h 4529276"/>
              <a:gd name="connsiteX100" fmla="*/ 1433890 w 3257550"/>
              <a:gd name="connsiteY100" fmla="*/ 75659 h 4529276"/>
              <a:gd name="connsiteX101" fmla="*/ 2628542 w 3257550"/>
              <a:gd name="connsiteY101" fmla="*/ 0 h 4529276"/>
              <a:gd name="connsiteX102" fmla="*/ 3257550 w 3257550"/>
              <a:gd name="connsiteY102" fmla="*/ 0 h 4529276"/>
              <a:gd name="connsiteX103" fmla="*/ 3257550 w 3257550"/>
              <a:gd name="connsiteY103" fmla="*/ 402267 h 4529276"/>
              <a:gd name="connsiteX104" fmla="*/ 3204059 w 3257550"/>
              <a:gd name="connsiteY104" fmla="*/ 353650 h 4529276"/>
              <a:gd name="connsiteX105" fmla="*/ 2809222 w 3257550"/>
              <a:gd name="connsiteY105" fmla="*/ 87038 h 4529276"/>
              <a:gd name="connsiteX106" fmla="*/ 2628542 w 3257550"/>
              <a:gd name="connsiteY106" fmla="*/ 0 h 4529276"/>
              <a:gd name="connsiteX107" fmla="*/ 0 w 3257550"/>
              <a:gd name="connsiteY107" fmla="*/ 0 h 4529276"/>
              <a:gd name="connsiteX108" fmla="*/ 629008 w 3257550"/>
              <a:gd name="connsiteY108" fmla="*/ 0 h 4529276"/>
              <a:gd name="connsiteX109" fmla="*/ 448328 w 3257550"/>
              <a:gd name="connsiteY109" fmla="*/ 87038 h 4529276"/>
              <a:gd name="connsiteX110" fmla="*/ 53491 w 3257550"/>
              <a:gd name="connsiteY110" fmla="*/ 353650 h 4529276"/>
              <a:gd name="connsiteX111" fmla="*/ 0 w 3257550"/>
              <a:gd name="connsiteY111" fmla="*/ 402266 h 4529276"/>
              <a:gd name="connsiteX112" fmla="*/ 0 w 3257550"/>
              <a:gd name="connsiteY112" fmla="*/ 0 h 4529276"/>
              <a:gd name="connsiteX0" fmla="*/ 0 w 3257550"/>
              <a:gd name="connsiteY0" fmla="*/ 4127010 h 4665852"/>
              <a:gd name="connsiteX1" fmla="*/ 53491 w 3257550"/>
              <a:gd name="connsiteY1" fmla="*/ 4175626 h 4665852"/>
              <a:gd name="connsiteX2" fmla="*/ 448328 w 3257550"/>
              <a:gd name="connsiteY2" fmla="*/ 4442238 h 4665852"/>
              <a:gd name="connsiteX3" fmla="*/ 629008 w 3257550"/>
              <a:gd name="connsiteY3" fmla="*/ 4529276 h 4665852"/>
              <a:gd name="connsiteX4" fmla="*/ 6032 w 3257550"/>
              <a:gd name="connsiteY4" fmla="*/ 4665852 h 4665852"/>
              <a:gd name="connsiteX5" fmla="*/ 0 w 3257550"/>
              <a:gd name="connsiteY5" fmla="*/ 4127010 h 4665852"/>
              <a:gd name="connsiteX6" fmla="*/ 3257550 w 3257550"/>
              <a:gd name="connsiteY6" fmla="*/ 4127010 h 4665852"/>
              <a:gd name="connsiteX7" fmla="*/ 3257550 w 3257550"/>
              <a:gd name="connsiteY7" fmla="*/ 4529276 h 4665852"/>
              <a:gd name="connsiteX8" fmla="*/ 2628542 w 3257550"/>
              <a:gd name="connsiteY8" fmla="*/ 4529276 h 4665852"/>
              <a:gd name="connsiteX9" fmla="*/ 2809222 w 3257550"/>
              <a:gd name="connsiteY9" fmla="*/ 4442238 h 4665852"/>
              <a:gd name="connsiteX10" fmla="*/ 3204059 w 3257550"/>
              <a:gd name="connsiteY10" fmla="*/ 4175626 h 4665852"/>
              <a:gd name="connsiteX11" fmla="*/ 3257550 w 3257550"/>
              <a:gd name="connsiteY11" fmla="*/ 4127010 h 4665852"/>
              <a:gd name="connsiteX12" fmla="*/ 0 w 3257550"/>
              <a:gd name="connsiteY12" fmla="*/ 3485732 h 4665852"/>
              <a:gd name="connsiteX13" fmla="*/ 76460 w 3257550"/>
              <a:gd name="connsiteY13" fmla="*/ 3611588 h 4665852"/>
              <a:gd name="connsiteX14" fmla="*/ 331462 w 3257550"/>
              <a:gd name="connsiteY14" fmla="*/ 3920654 h 4665852"/>
              <a:gd name="connsiteX15" fmla="*/ 379856 w 3257550"/>
              <a:gd name="connsiteY15" fmla="*/ 3964638 h 4665852"/>
              <a:gd name="connsiteX16" fmla="*/ 266291 w 3257550"/>
              <a:gd name="connsiteY16" fmla="*/ 3895645 h 4665852"/>
              <a:gd name="connsiteX17" fmla="*/ 67240 w 3257550"/>
              <a:gd name="connsiteY17" fmla="*/ 3743055 h 4665852"/>
              <a:gd name="connsiteX18" fmla="*/ 0 w 3257550"/>
              <a:gd name="connsiteY18" fmla="*/ 3677400 h 4665852"/>
              <a:gd name="connsiteX19" fmla="*/ 0 w 3257550"/>
              <a:gd name="connsiteY19" fmla="*/ 3485732 h 4665852"/>
              <a:gd name="connsiteX20" fmla="*/ 3257550 w 3257550"/>
              <a:gd name="connsiteY20" fmla="*/ 3180151 h 4665852"/>
              <a:gd name="connsiteX21" fmla="*/ 3257550 w 3257550"/>
              <a:gd name="connsiteY21" fmla="*/ 3945412 h 4665852"/>
              <a:gd name="connsiteX22" fmla="*/ 3136491 w 3257550"/>
              <a:gd name="connsiteY22" fmla="*/ 4055438 h 4665852"/>
              <a:gd name="connsiteX23" fmla="*/ 2021645 w 3257550"/>
              <a:gd name="connsiteY23" fmla="*/ 4521527 h 4665852"/>
              <a:gd name="connsiteX24" fmla="*/ 1868171 w 3257550"/>
              <a:gd name="connsiteY24" fmla="*/ 4529276 h 4665852"/>
              <a:gd name="connsiteX25" fmla="*/ 1739527 w 3257550"/>
              <a:gd name="connsiteY25" fmla="*/ 4529276 h 4665852"/>
              <a:gd name="connsiteX26" fmla="*/ 1620982 w 3257550"/>
              <a:gd name="connsiteY26" fmla="*/ 4524037 h 4665852"/>
              <a:gd name="connsiteX27" fmla="*/ 479762 w 3257550"/>
              <a:gd name="connsiteY27" fmla="*/ 4055438 h 4665852"/>
              <a:gd name="connsiteX28" fmla="*/ 379856 w 3257550"/>
              <a:gd name="connsiteY28" fmla="*/ 3964638 h 4665852"/>
              <a:gd name="connsiteX29" fmla="*/ 438473 w 3257550"/>
              <a:gd name="connsiteY29" fmla="*/ 4000248 h 4665852"/>
              <a:gd name="connsiteX30" fmla="*/ 1433890 w 3257550"/>
              <a:gd name="connsiteY30" fmla="*/ 4252297 h 4665852"/>
              <a:gd name="connsiteX31" fmla="*/ 3165557 w 3257550"/>
              <a:gd name="connsiteY31" fmla="*/ 3331577 h 4665852"/>
              <a:gd name="connsiteX32" fmla="*/ 3257550 w 3257550"/>
              <a:gd name="connsiteY32" fmla="*/ 3180151 h 4665852"/>
              <a:gd name="connsiteX33" fmla="*/ 2239483 w 3257550"/>
              <a:gd name="connsiteY33" fmla="*/ 1465078 h 4665852"/>
              <a:gd name="connsiteX34" fmla="*/ 2296853 w 3257550"/>
              <a:gd name="connsiteY34" fmla="*/ 1499932 h 4665852"/>
              <a:gd name="connsiteX35" fmla="*/ 2761969 w 3257550"/>
              <a:gd name="connsiteY35" fmla="*/ 2374710 h 4665852"/>
              <a:gd name="connsiteX36" fmla="*/ 1707023 w 3257550"/>
              <a:gd name="connsiteY36" fmla="*/ 3429657 h 4665852"/>
              <a:gd name="connsiteX37" fmla="*/ 1035979 w 3257550"/>
              <a:gd name="connsiteY37" fmla="*/ 3188759 h 4665852"/>
              <a:gd name="connsiteX38" fmla="*/ 985510 w 3257550"/>
              <a:gd name="connsiteY38" fmla="*/ 3142889 h 4665852"/>
              <a:gd name="connsiteX39" fmla="*/ 1015121 w 3257550"/>
              <a:gd name="connsiteY39" fmla="*/ 3160879 h 4665852"/>
              <a:gd name="connsiteX40" fmla="*/ 1517971 w 3257550"/>
              <a:gd name="connsiteY40" fmla="*/ 3288204 h 4665852"/>
              <a:gd name="connsiteX41" fmla="*/ 2572918 w 3257550"/>
              <a:gd name="connsiteY41" fmla="*/ 2233257 h 4665852"/>
              <a:gd name="connsiteX42" fmla="*/ 2263931 w 3257550"/>
              <a:gd name="connsiteY42" fmla="*/ 1487298 h 4665852"/>
              <a:gd name="connsiteX43" fmla="*/ 2239483 w 3257550"/>
              <a:gd name="connsiteY43" fmla="*/ 1465078 h 4665852"/>
              <a:gd name="connsiteX44" fmla="*/ 374418 w 3257550"/>
              <a:gd name="connsiteY44" fmla="*/ 1372297 h 4665852"/>
              <a:gd name="connsiteX45" fmla="*/ 347687 w 3257550"/>
              <a:gd name="connsiteY45" fmla="*/ 1416300 h 4665852"/>
              <a:gd name="connsiteX46" fmla="*/ 158484 w 3257550"/>
              <a:gd name="connsiteY46" fmla="*/ 2163521 h 4665852"/>
              <a:gd name="connsiteX47" fmla="*/ 1726105 w 3257550"/>
              <a:gd name="connsiteY47" fmla="*/ 3731144 h 4665852"/>
              <a:gd name="connsiteX48" fmla="*/ 2834582 w 3257550"/>
              <a:gd name="connsiteY48" fmla="*/ 3271998 h 4665852"/>
              <a:gd name="connsiteX49" fmla="*/ 2867598 w 3257550"/>
              <a:gd name="connsiteY49" fmla="*/ 3235670 h 4665852"/>
              <a:gd name="connsiteX50" fmla="*/ 2815808 w 3257550"/>
              <a:gd name="connsiteY50" fmla="*/ 3320919 h 4665852"/>
              <a:gd name="connsiteX51" fmla="*/ 1515911 w 3257550"/>
              <a:gd name="connsiteY51" fmla="*/ 4012069 h 4665852"/>
              <a:gd name="connsiteX52" fmla="*/ 18766 w 3257550"/>
              <a:gd name="connsiteY52" fmla="*/ 2910610 h 4665852"/>
              <a:gd name="connsiteX53" fmla="*/ 0 w 3257550"/>
              <a:gd name="connsiteY53" fmla="*/ 2837626 h 4665852"/>
              <a:gd name="connsiteX54" fmla="*/ 0 w 3257550"/>
              <a:gd name="connsiteY54" fmla="*/ 2045479 h 4665852"/>
              <a:gd name="connsiteX55" fmla="*/ 2587 w 3257550"/>
              <a:gd name="connsiteY55" fmla="*/ 2033936 h 4665852"/>
              <a:gd name="connsiteX56" fmla="*/ 306258 w 3257550"/>
              <a:gd name="connsiteY56" fmla="*/ 1447293 h 4665852"/>
              <a:gd name="connsiteX57" fmla="*/ 374418 w 3257550"/>
              <a:gd name="connsiteY57" fmla="*/ 1372297 h 4665852"/>
              <a:gd name="connsiteX58" fmla="*/ 1517971 w 3257550"/>
              <a:gd name="connsiteY58" fmla="*/ 1178311 h 4665852"/>
              <a:gd name="connsiteX59" fmla="*/ 2189014 w 3257550"/>
              <a:gd name="connsiteY59" fmla="*/ 1419210 h 4665852"/>
              <a:gd name="connsiteX60" fmla="*/ 2239483 w 3257550"/>
              <a:gd name="connsiteY60" fmla="*/ 1465078 h 4665852"/>
              <a:gd name="connsiteX61" fmla="*/ 2209873 w 3257550"/>
              <a:gd name="connsiteY61" fmla="*/ 1447090 h 4665852"/>
              <a:gd name="connsiteX62" fmla="*/ 1707022 w 3257550"/>
              <a:gd name="connsiteY62" fmla="*/ 1319763 h 4665852"/>
              <a:gd name="connsiteX63" fmla="*/ 652076 w 3257550"/>
              <a:gd name="connsiteY63" fmla="*/ 2374710 h 4665852"/>
              <a:gd name="connsiteX64" fmla="*/ 961062 w 3257550"/>
              <a:gd name="connsiteY64" fmla="*/ 3120670 h 4665852"/>
              <a:gd name="connsiteX65" fmla="*/ 985510 w 3257550"/>
              <a:gd name="connsiteY65" fmla="*/ 3142889 h 4665852"/>
              <a:gd name="connsiteX66" fmla="*/ 928140 w 3257550"/>
              <a:gd name="connsiteY66" fmla="*/ 3108037 h 4665852"/>
              <a:gd name="connsiteX67" fmla="*/ 463024 w 3257550"/>
              <a:gd name="connsiteY67" fmla="*/ 2233257 h 4665852"/>
              <a:gd name="connsiteX68" fmla="*/ 1517971 w 3257550"/>
              <a:gd name="connsiteY68" fmla="*/ 1178311 h 4665852"/>
              <a:gd name="connsiteX69" fmla="*/ 2862160 w 3257550"/>
              <a:gd name="connsiteY69" fmla="*/ 643329 h 4665852"/>
              <a:gd name="connsiteX70" fmla="*/ 2975725 w 3257550"/>
              <a:gd name="connsiteY70" fmla="*/ 712322 h 4665852"/>
              <a:gd name="connsiteX71" fmla="*/ 3174776 w 3257550"/>
              <a:gd name="connsiteY71" fmla="*/ 864912 h 4665852"/>
              <a:gd name="connsiteX72" fmla="*/ 3257550 w 3257550"/>
              <a:gd name="connsiteY72" fmla="*/ 945735 h 4665852"/>
              <a:gd name="connsiteX73" fmla="*/ 3257550 w 3257550"/>
              <a:gd name="connsiteY73" fmla="*/ 1147805 h 4665852"/>
              <a:gd name="connsiteX74" fmla="*/ 3165557 w 3257550"/>
              <a:gd name="connsiteY74" fmla="*/ 996379 h 4665852"/>
              <a:gd name="connsiteX75" fmla="*/ 2910554 w 3257550"/>
              <a:gd name="connsiteY75" fmla="*/ 687313 h 4665852"/>
              <a:gd name="connsiteX76" fmla="*/ 2862160 w 3257550"/>
              <a:gd name="connsiteY76" fmla="*/ 643329 h 4665852"/>
              <a:gd name="connsiteX77" fmla="*/ 1726105 w 3257550"/>
              <a:gd name="connsiteY77" fmla="*/ 595898 h 4665852"/>
              <a:gd name="connsiteX78" fmla="*/ 3223250 w 3257550"/>
              <a:gd name="connsiteY78" fmla="*/ 1697358 h 4665852"/>
              <a:gd name="connsiteX79" fmla="*/ 3257550 w 3257550"/>
              <a:gd name="connsiteY79" fmla="*/ 1830757 h 4665852"/>
              <a:gd name="connsiteX80" fmla="*/ 3257550 w 3257550"/>
              <a:gd name="connsiteY80" fmla="*/ 2493183 h 4665852"/>
              <a:gd name="connsiteX81" fmla="*/ 3239429 w 3257550"/>
              <a:gd name="connsiteY81" fmla="*/ 2574032 h 4665852"/>
              <a:gd name="connsiteX82" fmla="*/ 2935759 w 3257550"/>
              <a:gd name="connsiteY82" fmla="*/ 3160675 h 4665852"/>
              <a:gd name="connsiteX83" fmla="*/ 2867598 w 3257550"/>
              <a:gd name="connsiteY83" fmla="*/ 3235670 h 4665852"/>
              <a:gd name="connsiteX84" fmla="*/ 2894331 w 3257550"/>
              <a:gd name="connsiteY84" fmla="*/ 3191669 h 4665852"/>
              <a:gd name="connsiteX85" fmla="*/ 3083534 w 3257550"/>
              <a:gd name="connsiteY85" fmla="*/ 2444446 h 4665852"/>
              <a:gd name="connsiteX86" fmla="*/ 1515912 w 3257550"/>
              <a:gd name="connsiteY86" fmla="*/ 876824 h 4665852"/>
              <a:gd name="connsiteX87" fmla="*/ 407436 w 3257550"/>
              <a:gd name="connsiteY87" fmla="*/ 1335969 h 4665852"/>
              <a:gd name="connsiteX88" fmla="*/ 374418 w 3257550"/>
              <a:gd name="connsiteY88" fmla="*/ 1372297 h 4665852"/>
              <a:gd name="connsiteX89" fmla="*/ 426208 w 3257550"/>
              <a:gd name="connsiteY89" fmla="*/ 1287048 h 4665852"/>
              <a:gd name="connsiteX90" fmla="*/ 1726105 w 3257550"/>
              <a:gd name="connsiteY90" fmla="*/ 595898 h 4665852"/>
              <a:gd name="connsiteX91" fmla="*/ 1433890 w 3257550"/>
              <a:gd name="connsiteY91" fmla="*/ 75659 h 4665852"/>
              <a:gd name="connsiteX92" fmla="*/ 2762254 w 3257550"/>
              <a:gd name="connsiteY92" fmla="*/ 552530 h 4665852"/>
              <a:gd name="connsiteX93" fmla="*/ 2862160 w 3257550"/>
              <a:gd name="connsiteY93" fmla="*/ 643329 h 4665852"/>
              <a:gd name="connsiteX94" fmla="*/ 2803543 w 3257550"/>
              <a:gd name="connsiteY94" fmla="*/ 607719 h 4665852"/>
              <a:gd name="connsiteX95" fmla="*/ 1808126 w 3257550"/>
              <a:gd name="connsiteY95" fmla="*/ 355671 h 4665852"/>
              <a:gd name="connsiteX96" fmla="*/ 76460 w 3257550"/>
              <a:gd name="connsiteY96" fmla="*/ 1276390 h 4665852"/>
              <a:gd name="connsiteX97" fmla="*/ 0 w 3257550"/>
              <a:gd name="connsiteY97" fmla="*/ 1402247 h 4665852"/>
              <a:gd name="connsiteX98" fmla="*/ 0 w 3257550"/>
              <a:gd name="connsiteY98" fmla="*/ 648437 h 4665852"/>
              <a:gd name="connsiteX99" fmla="*/ 105525 w 3257550"/>
              <a:gd name="connsiteY99" fmla="*/ 552530 h 4665852"/>
              <a:gd name="connsiteX100" fmla="*/ 1433890 w 3257550"/>
              <a:gd name="connsiteY100" fmla="*/ 75659 h 4665852"/>
              <a:gd name="connsiteX101" fmla="*/ 2628542 w 3257550"/>
              <a:gd name="connsiteY101" fmla="*/ 0 h 4665852"/>
              <a:gd name="connsiteX102" fmla="*/ 3257550 w 3257550"/>
              <a:gd name="connsiteY102" fmla="*/ 0 h 4665852"/>
              <a:gd name="connsiteX103" fmla="*/ 3257550 w 3257550"/>
              <a:gd name="connsiteY103" fmla="*/ 402267 h 4665852"/>
              <a:gd name="connsiteX104" fmla="*/ 3204059 w 3257550"/>
              <a:gd name="connsiteY104" fmla="*/ 353650 h 4665852"/>
              <a:gd name="connsiteX105" fmla="*/ 2809222 w 3257550"/>
              <a:gd name="connsiteY105" fmla="*/ 87038 h 4665852"/>
              <a:gd name="connsiteX106" fmla="*/ 2628542 w 3257550"/>
              <a:gd name="connsiteY106" fmla="*/ 0 h 4665852"/>
              <a:gd name="connsiteX107" fmla="*/ 0 w 3257550"/>
              <a:gd name="connsiteY107" fmla="*/ 0 h 4665852"/>
              <a:gd name="connsiteX108" fmla="*/ 629008 w 3257550"/>
              <a:gd name="connsiteY108" fmla="*/ 0 h 4665852"/>
              <a:gd name="connsiteX109" fmla="*/ 448328 w 3257550"/>
              <a:gd name="connsiteY109" fmla="*/ 87038 h 4665852"/>
              <a:gd name="connsiteX110" fmla="*/ 53491 w 3257550"/>
              <a:gd name="connsiteY110" fmla="*/ 353650 h 4665852"/>
              <a:gd name="connsiteX111" fmla="*/ 0 w 3257550"/>
              <a:gd name="connsiteY111" fmla="*/ 402266 h 4665852"/>
              <a:gd name="connsiteX112" fmla="*/ 0 w 3257550"/>
              <a:gd name="connsiteY112" fmla="*/ 0 h 4665852"/>
              <a:gd name="connsiteX0" fmla="*/ 0 w 3257550"/>
              <a:gd name="connsiteY0" fmla="*/ 4127010 h 4695542"/>
              <a:gd name="connsiteX1" fmla="*/ 53491 w 3257550"/>
              <a:gd name="connsiteY1" fmla="*/ 4175626 h 4695542"/>
              <a:gd name="connsiteX2" fmla="*/ 448328 w 3257550"/>
              <a:gd name="connsiteY2" fmla="*/ 4442238 h 4695542"/>
              <a:gd name="connsiteX3" fmla="*/ 629008 w 3257550"/>
              <a:gd name="connsiteY3" fmla="*/ 4529276 h 4695542"/>
              <a:gd name="connsiteX4" fmla="*/ 6032 w 3257550"/>
              <a:gd name="connsiteY4" fmla="*/ 4665852 h 4695542"/>
              <a:gd name="connsiteX5" fmla="*/ 0 w 3257550"/>
              <a:gd name="connsiteY5" fmla="*/ 4127010 h 4695542"/>
              <a:gd name="connsiteX6" fmla="*/ 3257550 w 3257550"/>
              <a:gd name="connsiteY6" fmla="*/ 4127010 h 4695542"/>
              <a:gd name="connsiteX7" fmla="*/ 3257550 w 3257550"/>
              <a:gd name="connsiteY7" fmla="*/ 4695542 h 4695542"/>
              <a:gd name="connsiteX8" fmla="*/ 2628542 w 3257550"/>
              <a:gd name="connsiteY8" fmla="*/ 4529276 h 4695542"/>
              <a:gd name="connsiteX9" fmla="*/ 2809222 w 3257550"/>
              <a:gd name="connsiteY9" fmla="*/ 4442238 h 4695542"/>
              <a:gd name="connsiteX10" fmla="*/ 3204059 w 3257550"/>
              <a:gd name="connsiteY10" fmla="*/ 4175626 h 4695542"/>
              <a:gd name="connsiteX11" fmla="*/ 3257550 w 3257550"/>
              <a:gd name="connsiteY11" fmla="*/ 4127010 h 4695542"/>
              <a:gd name="connsiteX12" fmla="*/ 0 w 3257550"/>
              <a:gd name="connsiteY12" fmla="*/ 3485732 h 4695542"/>
              <a:gd name="connsiteX13" fmla="*/ 76460 w 3257550"/>
              <a:gd name="connsiteY13" fmla="*/ 3611588 h 4695542"/>
              <a:gd name="connsiteX14" fmla="*/ 331462 w 3257550"/>
              <a:gd name="connsiteY14" fmla="*/ 3920654 h 4695542"/>
              <a:gd name="connsiteX15" fmla="*/ 379856 w 3257550"/>
              <a:gd name="connsiteY15" fmla="*/ 3964638 h 4695542"/>
              <a:gd name="connsiteX16" fmla="*/ 266291 w 3257550"/>
              <a:gd name="connsiteY16" fmla="*/ 3895645 h 4695542"/>
              <a:gd name="connsiteX17" fmla="*/ 67240 w 3257550"/>
              <a:gd name="connsiteY17" fmla="*/ 3743055 h 4695542"/>
              <a:gd name="connsiteX18" fmla="*/ 0 w 3257550"/>
              <a:gd name="connsiteY18" fmla="*/ 3677400 h 4695542"/>
              <a:gd name="connsiteX19" fmla="*/ 0 w 3257550"/>
              <a:gd name="connsiteY19" fmla="*/ 3485732 h 4695542"/>
              <a:gd name="connsiteX20" fmla="*/ 3257550 w 3257550"/>
              <a:gd name="connsiteY20" fmla="*/ 3180151 h 4695542"/>
              <a:gd name="connsiteX21" fmla="*/ 3257550 w 3257550"/>
              <a:gd name="connsiteY21" fmla="*/ 3945412 h 4695542"/>
              <a:gd name="connsiteX22" fmla="*/ 3136491 w 3257550"/>
              <a:gd name="connsiteY22" fmla="*/ 4055438 h 4695542"/>
              <a:gd name="connsiteX23" fmla="*/ 2021645 w 3257550"/>
              <a:gd name="connsiteY23" fmla="*/ 4521527 h 4695542"/>
              <a:gd name="connsiteX24" fmla="*/ 1868171 w 3257550"/>
              <a:gd name="connsiteY24" fmla="*/ 4529276 h 4695542"/>
              <a:gd name="connsiteX25" fmla="*/ 1739527 w 3257550"/>
              <a:gd name="connsiteY25" fmla="*/ 4529276 h 4695542"/>
              <a:gd name="connsiteX26" fmla="*/ 1620982 w 3257550"/>
              <a:gd name="connsiteY26" fmla="*/ 4524037 h 4695542"/>
              <a:gd name="connsiteX27" fmla="*/ 479762 w 3257550"/>
              <a:gd name="connsiteY27" fmla="*/ 4055438 h 4695542"/>
              <a:gd name="connsiteX28" fmla="*/ 379856 w 3257550"/>
              <a:gd name="connsiteY28" fmla="*/ 3964638 h 4695542"/>
              <a:gd name="connsiteX29" fmla="*/ 438473 w 3257550"/>
              <a:gd name="connsiteY29" fmla="*/ 4000248 h 4695542"/>
              <a:gd name="connsiteX30" fmla="*/ 1433890 w 3257550"/>
              <a:gd name="connsiteY30" fmla="*/ 4252297 h 4695542"/>
              <a:gd name="connsiteX31" fmla="*/ 3165557 w 3257550"/>
              <a:gd name="connsiteY31" fmla="*/ 3331577 h 4695542"/>
              <a:gd name="connsiteX32" fmla="*/ 3257550 w 3257550"/>
              <a:gd name="connsiteY32" fmla="*/ 3180151 h 4695542"/>
              <a:gd name="connsiteX33" fmla="*/ 2239483 w 3257550"/>
              <a:gd name="connsiteY33" fmla="*/ 1465078 h 4695542"/>
              <a:gd name="connsiteX34" fmla="*/ 2296853 w 3257550"/>
              <a:gd name="connsiteY34" fmla="*/ 1499932 h 4695542"/>
              <a:gd name="connsiteX35" fmla="*/ 2761969 w 3257550"/>
              <a:gd name="connsiteY35" fmla="*/ 2374710 h 4695542"/>
              <a:gd name="connsiteX36" fmla="*/ 1707023 w 3257550"/>
              <a:gd name="connsiteY36" fmla="*/ 3429657 h 4695542"/>
              <a:gd name="connsiteX37" fmla="*/ 1035979 w 3257550"/>
              <a:gd name="connsiteY37" fmla="*/ 3188759 h 4695542"/>
              <a:gd name="connsiteX38" fmla="*/ 985510 w 3257550"/>
              <a:gd name="connsiteY38" fmla="*/ 3142889 h 4695542"/>
              <a:gd name="connsiteX39" fmla="*/ 1015121 w 3257550"/>
              <a:gd name="connsiteY39" fmla="*/ 3160879 h 4695542"/>
              <a:gd name="connsiteX40" fmla="*/ 1517971 w 3257550"/>
              <a:gd name="connsiteY40" fmla="*/ 3288204 h 4695542"/>
              <a:gd name="connsiteX41" fmla="*/ 2572918 w 3257550"/>
              <a:gd name="connsiteY41" fmla="*/ 2233257 h 4695542"/>
              <a:gd name="connsiteX42" fmla="*/ 2263931 w 3257550"/>
              <a:gd name="connsiteY42" fmla="*/ 1487298 h 4695542"/>
              <a:gd name="connsiteX43" fmla="*/ 2239483 w 3257550"/>
              <a:gd name="connsiteY43" fmla="*/ 1465078 h 4695542"/>
              <a:gd name="connsiteX44" fmla="*/ 374418 w 3257550"/>
              <a:gd name="connsiteY44" fmla="*/ 1372297 h 4695542"/>
              <a:gd name="connsiteX45" fmla="*/ 347687 w 3257550"/>
              <a:gd name="connsiteY45" fmla="*/ 1416300 h 4695542"/>
              <a:gd name="connsiteX46" fmla="*/ 158484 w 3257550"/>
              <a:gd name="connsiteY46" fmla="*/ 2163521 h 4695542"/>
              <a:gd name="connsiteX47" fmla="*/ 1726105 w 3257550"/>
              <a:gd name="connsiteY47" fmla="*/ 3731144 h 4695542"/>
              <a:gd name="connsiteX48" fmla="*/ 2834582 w 3257550"/>
              <a:gd name="connsiteY48" fmla="*/ 3271998 h 4695542"/>
              <a:gd name="connsiteX49" fmla="*/ 2867598 w 3257550"/>
              <a:gd name="connsiteY49" fmla="*/ 3235670 h 4695542"/>
              <a:gd name="connsiteX50" fmla="*/ 2815808 w 3257550"/>
              <a:gd name="connsiteY50" fmla="*/ 3320919 h 4695542"/>
              <a:gd name="connsiteX51" fmla="*/ 1515911 w 3257550"/>
              <a:gd name="connsiteY51" fmla="*/ 4012069 h 4695542"/>
              <a:gd name="connsiteX52" fmla="*/ 18766 w 3257550"/>
              <a:gd name="connsiteY52" fmla="*/ 2910610 h 4695542"/>
              <a:gd name="connsiteX53" fmla="*/ 0 w 3257550"/>
              <a:gd name="connsiteY53" fmla="*/ 2837626 h 4695542"/>
              <a:gd name="connsiteX54" fmla="*/ 0 w 3257550"/>
              <a:gd name="connsiteY54" fmla="*/ 2045479 h 4695542"/>
              <a:gd name="connsiteX55" fmla="*/ 2587 w 3257550"/>
              <a:gd name="connsiteY55" fmla="*/ 2033936 h 4695542"/>
              <a:gd name="connsiteX56" fmla="*/ 306258 w 3257550"/>
              <a:gd name="connsiteY56" fmla="*/ 1447293 h 4695542"/>
              <a:gd name="connsiteX57" fmla="*/ 374418 w 3257550"/>
              <a:gd name="connsiteY57" fmla="*/ 1372297 h 4695542"/>
              <a:gd name="connsiteX58" fmla="*/ 1517971 w 3257550"/>
              <a:gd name="connsiteY58" fmla="*/ 1178311 h 4695542"/>
              <a:gd name="connsiteX59" fmla="*/ 2189014 w 3257550"/>
              <a:gd name="connsiteY59" fmla="*/ 1419210 h 4695542"/>
              <a:gd name="connsiteX60" fmla="*/ 2239483 w 3257550"/>
              <a:gd name="connsiteY60" fmla="*/ 1465078 h 4695542"/>
              <a:gd name="connsiteX61" fmla="*/ 2209873 w 3257550"/>
              <a:gd name="connsiteY61" fmla="*/ 1447090 h 4695542"/>
              <a:gd name="connsiteX62" fmla="*/ 1707022 w 3257550"/>
              <a:gd name="connsiteY62" fmla="*/ 1319763 h 4695542"/>
              <a:gd name="connsiteX63" fmla="*/ 652076 w 3257550"/>
              <a:gd name="connsiteY63" fmla="*/ 2374710 h 4695542"/>
              <a:gd name="connsiteX64" fmla="*/ 961062 w 3257550"/>
              <a:gd name="connsiteY64" fmla="*/ 3120670 h 4695542"/>
              <a:gd name="connsiteX65" fmla="*/ 985510 w 3257550"/>
              <a:gd name="connsiteY65" fmla="*/ 3142889 h 4695542"/>
              <a:gd name="connsiteX66" fmla="*/ 928140 w 3257550"/>
              <a:gd name="connsiteY66" fmla="*/ 3108037 h 4695542"/>
              <a:gd name="connsiteX67" fmla="*/ 463024 w 3257550"/>
              <a:gd name="connsiteY67" fmla="*/ 2233257 h 4695542"/>
              <a:gd name="connsiteX68" fmla="*/ 1517971 w 3257550"/>
              <a:gd name="connsiteY68" fmla="*/ 1178311 h 4695542"/>
              <a:gd name="connsiteX69" fmla="*/ 2862160 w 3257550"/>
              <a:gd name="connsiteY69" fmla="*/ 643329 h 4695542"/>
              <a:gd name="connsiteX70" fmla="*/ 2975725 w 3257550"/>
              <a:gd name="connsiteY70" fmla="*/ 712322 h 4695542"/>
              <a:gd name="connsiteX71" fmla="*/ 3174776 w 3257550"/>
              <a:gd name="connsiteY71" fmla="*/ 864912 h 4695542"/>
              <a:gd name="connsiteX72" fmla="*/ 3257550 w 3257550"/>
              <a:gd name="connsiteY72" fmla="*/ 945735 h 4695542"/>
              <a:gd name="connsiteX73" fmla="*/ 3257550 w 3257550"/>
              <a:gd name="connsiteY73" fmla="*/ 1147805 h 4695542"/>
              <a:gd name="connsiteX74" fmla="*/ 3165557 w 3257550"/>
              <a:gd name="connsiteY74" fmla="*/ 996379 h 4695542"/>
              <a:gd name="connsiteX75" fmla="*/ 2910554 w 3257550"/>
              <a:gd name="connsiteY75" fmla="*/ 687313 h 4695542"/>
              <a:gd name="connsiteX76" fmla="*/ 2862160 w 3257550"/>
              <a:gd name="connsiteY76" fmla="*/ 643329 h 4695542"/>
              <a:gd name="connsiteX77" fmla="*/ 1726105 w 3257550"/>
              <a:gd name="connsiteY77" fmla="*/ 595898 h 4695542"/>
              <a:gd name="connsiteX78" fmla="*/ 3223250 w 3257550"/>
              <a:gd name="connsiteY78" fmla="*/ 1697358 h 4695542"/>
              <a:gd name="connsiteX79" fmla="*/ 3257550 w 3257550"/>
              <a:gd name="connsiteY79" fmla="*/ 1830757 h 4695542"/>
              <a:gd name="connsiteX80" fmla="*/ 3257550 w 3257550"/>
              <a:gd name="connsiteY80" fmla="*/ 2493183 h 4695542"/>
              <a:gd name="connsiteX81" fmla="*/ 3239429 w 3257550"/>
              <a:gd name="connsiteY81" fmla="*/ 2574032 h 4695542"/>
              <a:gd name="connsiteX82" fmla="*/ 2935759 w 3257550"/>
              <a:gd name="connsiteY82" fmla="*/ 3160675 h 4695542"/>
              <a:gd name="connsiteX83" fmla="*/ 2867598 w 3257550"/>
              <a:gd name="connsiteY83" fmla="*/ 3235670 h 4695542"/>
              <a:gd name="connsiteX84" fmla="*/ 2894331 w 3257550"/>
              <a:gd name="connsiteY84" fmla="*/ 3191669 h 4695542"/>
              <a:gd name="connsiteX85" fmla="*/ 3083534 w 3257550"/>
              <a:gd name="connsiteY85" fmla="*/ 2444446 h 4695542"/>
              <a:gd name="connsiteX86" fmla="*/ 1515912 w 3257550"/>
              <a:gd name="connsiteY86" fmla="*/ 876824 h 4695542"/>
              <a:gd name="connsiteX87" fmla="*/ 407436 w 3257550"/>
              <a:gd name="connsiteY87" fmla="*/ 1335969 h 4695542"/>
              <a:gd name="connsiteX88" fmla="*/ 374418 w 3257550"/>
              <a:gd name="connsiteY88" fmla="*/ 1372297 h 4695542"/>
              <a:gd name="connsiteX89" fmla="*/ 426208 w 3257550"/>
              <a:gd name="connsiteY89" fmla="*/ 1287048 h 4695542"/>
              <a:gd name="connsiteX90" fmla="*/ 1726105 w 3257550"/>
              <a:gd name="connsiteY90" fmla="*/ 595898 h 4695542"/>
              <a:gd name="connsiteX91" fmla="*/ 1433890 w 3257550"/>
              <a:gd name="connsiteY91" fmla="*/ 75659 h 4695542"/>
              <a:gd name="connsiteX92" fmla="*/ 2762254 w 3257550"/>
              <a:gd name="connsiteY92" fmla="*/ 552530 h 4695542"/>
              <a:gd name="connsiteX93" fmla="*/ 2862160 w 3257550"/>
              <a:gd name="connsiteY93" fmla="*/ 643329 h 4695542"/>
              <a:gd name="connsiteX94" fmla="*/ 2803543 w 3257550"/>
              <a:gd name="connsiteY94" fmla="*/ 607719 h 4695542"/>
              <a:gd name="connsiteX95" fmla="*/ 1808126 w 3257550"/>
              <a:gd name="connsiteY95" fmla="*/ 355671 h 4695542"/>
              <a:gd name="connsiteX96" fmla="*/ 76460 w 3257550"/>
              <a:gd name="connsiteY96" fmla="*/ 1276390 h 4695542"/>
              <a:gd name="connsiteX97" fmla="*/ 0 w 3257550"/>
              <a:gd name="connsiteY97" fmla="*/ 1402247 h 4695542"/>
              <a:gd name="connsiteX98" fmla="*/ 0 w 3257550"/>
              <a:gd name="connsiteY98" fmla="*/ 648437 h 4695542"/>
              <a:gd name="connsiteX99" fmla="*/ 105525 w 3257550"/>
              <a:gd name="connsiteY99" fmla="*/ 552530 h 4695542"/>
              <a:gd name="connsiteX100" fmla="*/ 1433890 w 3257550"/>
              <a:gd name="connsiteY100" fmla="*/ 75659 h 4695542"/>
              <a:gd name="connsiteX101" fmla="*/ 2628542 w 3257550"/>
              <a:gd name="connsiteY101" fmla="*/ 0 h 4695542"/>
              <a:gd name="connsiteX102" fmla="*/ 3257550 w 3257550"/>
              <a:gd name="connsiteY102" fmla="*/ 0 h 4695542"/>
              <a:gd name="connsiteX103" fmla="*/ 3257550 w 3257550"/>
              <a:gd name="connsiteY103" fmla="*/ 402267 h 4695542"/>
              <a:gd name="connsiteX104" fmla="*/ 3204059 w 3257550"/>
              <a:gd name="connsiteY104" fmla="*/ 353650 h 4695542"/>
              <a:gd name="connsiteX105" fmla="*/ 2809222 w 3257550"/>
              <a:gd name="connsiteY105" fmla="*/ 87038 h 4695542"/>
              <a:gd name="connsiteX106" fmla="*/ 2628542 w 3257550"/>
              <a:gd name="connsiteY106" fmla="*/ 0 h 4695542"/>
              <a:gd name="connsiteX107" fmla="*/ 0 w 3257550"/>
              <a:gd name="connsiteY107" fmla="*/ 0 h 4695542"/>
              <a:gd name="connsiteX108" fmla="*/ 629008 w 3257550"/>
              <a:gd name="connsiteY108" fmla="*/ 0 h 4695542"/>
              <a:gd name="connsiteX109" fmla="*/ 448328 w 3257550"/>
              <a:gd name="connsiteY109" fmla="*/ 87038 h 4695542"/>
              <a:gd name="connsiteX110" fmla="*/ 53491 w 3257550"/>
              <a:gd name="connsiteY110" fmla="*/ 353650 h 4695542"/>
              <a:gd name="connsiteX111" fmla="*/ 0 w 3257550"/>
              <a:gd name="connsiteY111" fmla="*/ 402266 h 4695542"/>
              <a:gd name="connsiteX112" fmla="*/ 0 w 3257550"/>
              <a:gd name="connsiteY112" fmla="*/ 0 h 4695542"/>
              <a:gd name="connsiteX0" fmla="*/ 0 w 3257550"/>
              <a:gd name="connsiteY0" fmla="*/ 4127010 h 4695542"/>
              <a:gd name="connsiteX1" fmla="*/ 53491 w 3257550"/>
              <a:gd name="connsiteY1" fmla="*/ 4175626 h 4695542"/>
              <a:gd name="connsiteX2" fmla="*/ 448328 w 3257550"/>
              <a:gd name="connsiteY2" fmla="*/ 4442238 h 4695542"/>
              <a:gd name="connsiteX3" fmla="*/ 629008 w 3257550"/>
              <a:gd name="connsiteY3" fmla="*/ 4529276 h 4695542"/>
              <a:gd name="connsiteX4" fmla="*/ 6032 w 3257550"/>
              <a:gd name="connsiteY4" fmla="*/ 4665852 h 4695542"/>
              <a:gd name="connsiteX5" fmla="*/ 0 w 3257550"/>
              <a:gd name="connsiteY5" fmla="*/ 4127010 h 4695542"/>
              <a:gd name="connsiteX6" fmla="*/ 3257550 w 3257550"/>
              <a:gd name="connsiteY6" fmla="*/ 4127010 h 4695542"/>
              <a:gd name="connsiteX7" fmla="*/ 3257550 w 3257550"/>
              <a:gd name="connsiteY7" fmla="*/ 4695542 h 4695542"/>
              <a:gd name="connsiteX8" fmla="*/ 2459633 w 3257550"/>
              <a:gd name="connsiteY8" fmla="*/ 4630223 h 4695542"/>
              <a:gd name="connsiteX9" fmla="*/ 2809222 w 3257550"/>
              <a:gd name="connsiteY9" fmla="*/ 4442238 h 4695542"/>
              <a:gd name="connsiteX10" fmla="*/ 3204059 w 3257550"/>
              <a:gd name="connsiteY10" fmla="*/ 4175626 h 4695542"/>
              <a:gd name="connsiteX11" fmla="*/ 3257550 w 3257550"/>
              <a:gd name="connsiteY11" fmla="*/ 4127010 h 4695542"/>
              <a:gd name="connsiteX12" fmla="*/ 0 w 3257550"/>
              <a:gd name="connsiteY12" fmla="*/ 3485732 h 4695542"/>
              <a:gd name="connsiteX13" fmla="*/ 76460 w 3257550"/>
              <a:gd name="connsiteY13" fmla="*/ 3611588 h 4695542"/>
              <a:gd name="connsiteX14" fmla="*/ 331462 w 3257550"/>
              <a:gd name="connsiteY14" fmla="*/ 3920654 h 4695542"/>
              <a:gd name="connsiteX15" fmla="*/ 379856 w 3257550"/>
              <a:gd name="connsiteY15" fmla="*/ 3964638 h 4695542"/>
              <a:gd name="connsiteX16" fmla="*/ 266291 w 3257550"/>
              <a:gd name="connsiteY16" fmla="*/ 3895645 h 4695542"/>
              <a:gd name="connsiteX17" fmla="*/ 67240 w 3257550"/>
              <a:gd name="connsiteY17" fmla="*/ 3743055 h 4695542"/>
              <a:gd name="connsiteX18" fmla="*/ 0 w 3257550"/>
              <a:gd name="connsiteY18" fmla="*/ 3677400 h 4695542"/>
              <a:gd name="connsiteX19" fmla="*/ 0 w 3257550"/>
              <a:gd name="connsiteY19" fmla="*/ 3485732 h 4695542"/>
              <a:gd name="connsiteX20" fmla="*/ 3257550 w 3257550"/>
              <a:gd name="connsiteY20" fmla="*/ 3180151 h 4695542"/>
              <a:gd name="connsiteX21" fmla="*/ 3257550 w 3257550"/>
              <a:gd name="connsiteY21" fmla="*/ 3945412 h 4695542"/>
              <a:gd name="connsiteX22" fmla="*/ 3136491 w 3257550"/>
              <a:gd name="connsiteY22" fmla="*/ 4055438 h 4695542"/>
              <a:gd name="connsiteX23" fmla="*/ 2021645 w 3257550"/>
              <a:gd name="connsiteY23" fmla="*/ 4521527 h 4695542"/>
              <a:gd name="connsiteX24" fmla="*/ 1868171 w 3257550"/>
              <a:gd name="connsiteY24" fmla="*/ 4529276 h 4695542"/>
              <a:gd name="connsiteX25" fmla="*/ 1739527 w 3257550"/>
              <a:gd name="connsiteY25" fmla="*/ 4529276 h 4695542"/>
              <a:gd name="connsiteX26" fmla="*/ 1620982 w 3257550"/>
              <a:gd name="connsiteY26" fmla="*/ 4524037 h 4695542"/>
              <a:gd name="connsiteX27" fmla="*/ 479762 w 3257550"/>
              <a:gd name="connsiteY27" fmla="*/ 4055438 h 4695542"/>
              <a:gd name="connsiteX28" fmla="*/ 379856 w 3257550"/>
              <a:gd name="connsiteY28" fmla="*/ 3964638 h 4695542"/>
              <a:gd name="connsiteX29" fmla="*/ 438473 w 3257550"/>
              <a:gd name="connsiteY29" fmla="*/ 4000248 h 4695542"/>
              <a:gd name="connsiteX30" fmla="*/ 1433890 w 3257550"/>
              <a:gd name="connsiteY30" fmla="*/ 4252297 h 4695542"/>
              <a:gd name="connsiteX31" fmla="*/ 3165557 w 3257550"/>
              <a:gd name="connsiteY31" fmla="*/ 3331577 h 4695542"/>
              <a:gd name="connsiteX32" fmla="*/ 3257550 w 3257550"/>
              <a:gd name="connsiteY32" fmla="*/ 3180151 h 4695542"/>
              <a:gd name="connsiteX33" fmla="*/ 2239483 w 3257550"/>
              <a:gd name="connsiteY33" fmla="*/ 1465078 h 4695542"/>
              <a:gd name="connsiteX34" fmla="*/ 2296853 w 3257550"/>
              <a:gd name="connsiteY34" fmla="*/ 1499932 h 4695542"/>
              <a:gd name="connsiteX35" fmla="*/ 2761969 w 3257550"/>
              <a:gd name="connsiteY35" fmla="*/ 2374710 h 4695542"/>
              <a:gd name="connsiteX36" fmla="*/ 1707023 w 3257550"/>
              <a:gd name="connsiteY36" fmla="*/ 3429657 h 4695542"/>
              <a:gd name="connsiteX37" fmla="*/ 1035979 w 3257550"/>
              <a:gd name="connsiteY37" fmla="*/ 3188759 h 4695542"/>
              <a:gd name="connsiteX38" fmla="*/ 985510 w 3257550"/>
              <a:gd name="connsiteY38" fmla="*/ 3142889 h 4695542"/>
              <a:gd name="connsiteX39" fmla="*/ 1015121 w 3257550"/>
              <a:gd name="connsiteY39" fmla="*/ 3160879 h 4695542"/>
              <a:gd name="connsiteX40" fmla="*/ 1517971 w 3257550"/>
              <a:gd name="connsiteY40" fmla="*/ 3288204 h 4695542"/>
              <a:gd name="connsiteX41" fmla="*/ 2572918 w 3257550"/>
              <a:gd name="connsiteY41" fmla="*/ 2233257 h 4695542"/>
              <a:gd name="connsiteX42" fmla="*/ 2263931 w 3257550"/>
              <a:gd name="connsiteY42" fmla="*/ 1487298 h 4695542"/>
              <a:gd name="connsiteX43" fmla="*/ 2239483 w 3257550"/>
              <a:gd name="connsiteY43" fmla="*/ 1465078 h 4695542"/>
              <a:gd name="connsiteX44" fmla="*/ 374418 w 3257550"/>
              <a:gd name="connsiteY44" fmla="*/ 1372297 h 4695542"/>
              <a:gd name="connsiteX45" fmla="*/ 347687 w 3257550"/>
              <a:gd name="connsiteY45" fmla="*/ 1416300 h 4695542"/>
              <a:gd name="connsiteX46" fmla="*/ 158484 w 3257550"/>
              <a:gd name="connsiteY46" fmla="*/ 2163521 h 4695542"/>
              <a:gd name="connsiteX47" fmla="*/ 1726105 w 3257550"/>
              <a:gd name="connsiteY47" fmla="*/ 3731144 h 4695542"/>
              <a:gd name="connsiteX48" fmla="*/ 2834582 w 3257550"/>
              <a:gd name="connsiteY48" fmla="*/ 3271998 h 4695542"/>
              <a:gd name="connsiteX49" fmla="*/ 2867598 w 3257550"/>
              <a:gd name="connsiteY49" fmla="*/ 3235670 h 4695542"/>
              <a:gd name="connsiteX50" fmla="*/ 2815808 w 3257550"/>
              <a:gd name="connsiteY50" fmla="*/ 3320919 h 4695542"/>
              <a:gd name="connsiteX51" fmla="*/ 1515911 w 3257550"/>
              <a:gd name="connsiteY51" fmla="*/ 4012069 h 4695542"/>
              <a:gd name="connsiteX52" fmla="*/ 18766 w 3257550"/>
              <a:gd name="connsiteY52" fmla="*/ 2910610 h 4695542"/>
              <a:gd name="connsiteX53" fmla="*/ 0 w 3257550"/>
              <a:gd name="connsiteY53" fmla="*/ 2837626 h 4695542"/>
              <a:gd name="connsiteX54" fmla="*/ 0 w 3257550"/>
              <a:gd name="connsiteY54" fmla="*/ 2045479 h 4695542"/>
              <a:gd name="connsiteX55" fmla="*/ 2587 w 3257550"/>
              <a:gd name="connsiteY55" fmla="*/ 2033936 h 4695542"/>
              <a:gd name="connsiteX56" fmla="*/ 306258 w 3257550"/>
              <a:gd name="connsiteY56" fmla="*/ 1447293 h 4695542"/>
              <a:gd name="connsiteX57" fmla="*/ 374418 w 3257550"/>
              <a:gd name="connsiteY57" fmla="*/ 1372297 h 4695542"/>
              <a:gd name="connsiteX58" fmla="*/ 1517971 w 3257550"/>
              <a:gd name="connsiteY58" fmla="*/ 1178311 h 4695542"/>
              <a:gd name="connsiteX59" fmla="*/ 2189014 w 3257550"/>
              <a:gd name="connsiteY59" fmla="*/ 1419210 h 4695542"/>
              <a:gd name="connsiteX60" fmla="*/ 2239483 w 3257550"/>
              <a:gd name="connsiteY60" fmla="*/ 1465078 h 4695542"/>
              <a:gd name="connsiteX61" fmla="*/ 2209873 w 3257550"/>
              <a:gd name="connsiteY61" fmla="*/ 1447090 h 4695542"/>
              <a:gd name="connsiteX62" fmla="*/ 1707022 w 3257550"/>
              <a:gd name="connsiteY62" fmla="*/ 1319763 h 4695542"/>
              <a:gd name="connsiteX63" fmla="*/ 652076 w 3257550"/>
              <a:gd name="connsiteY63" fmla="*/ 2374710 h 4695542"/>
              <a:gd name="connsiteX64" fmla="*/ 961062 w 3257550"/>
              <a:gd name="connsiteY64" fmla="*/ 3120670 h 4695542"/>
              <a:gd name="connsiteX65" fmla="*/ 985510 w 3257550"/>
              <a:gd name="connsiteY65" fmla="*/ 3142889 h 4695542"/>
              <a:gd name="connsiteX66" fmla="*/ 928140 w 3257550"/>
              <a:gd name="connsiteY66" fmla="*/ 3108037 h 4695542"/>
              <a:gd name="connsiteX67" fmla="*/ 463024 w 3257550"/>
              <a:gd name="connsiteY67" fmla="*/ 2233257 h 4695542"/>
              <a:gd name="connsiteX68" fmla="*/ 1517971 w 3257550"/>
              <a:gd name="connsiteY68" fmla="*/ 1178311 h 4695542"/>
              <a:gd name="connsiteX69" fmla="*/ 2862160 w 3257550"/>
              <a:gd name="connsiteY69" fmla="*/ 643329 h 4695542"/>
              <a:gd name="connsiteX70" fmla="*/ 2975725 w 3257550"/>
              <a:gd name="connsiteY70" fmla="*/ 712322 h 4695542"/>
              <a:gd name="connsiteX71" fmla="*/ 3174776 w 3257550"/>
              <a:gd name="connsiteY71" fmla="*/ 864912 h 4695542"/>
              <a:gd name="connsiteX72" fmla="*/ 3257550 w 3257550"/>
              <a:gd name="connsiteY72" fmla="*/ 945735 h 4695542"/>
              <a:gd name="connsiteX73" fmla="*/ 3257550 w 3257550"/>
              <a:gd name="connsiteY73" fmla="*/ 1147805 h 4695542"/>
              <a:gd name="connsiteX74" fmla="*/ 3165557 w 3257550"/>
              <a:gd name="connsiteY74" fmla="*/ 996379 h 4695542"/>
              <a:gd name="connsiteX75" fmla="*/ 2910554 w 3257550"/>
              <a:gd name="connsiteY75" fmla="*/ 687313 h 4695542"/>
              <a:gd name="connsiteX76" fmla="*/ 2862160 w 3257550"/>
              <a:gd name="connsiteY76" fmla="*/ 643329 h 4695542"/>
              <a:gd name="connsiteX77" fmla="*/ 1726105 w 3257550"/>
              <a:gd name="connsiteY77" fmla="*/ 595898 h 4695542"/>
              <a:gd name="connsiteX78" fmla="*/ 3223250 w 3257550"/>
              <a:gd name="connsiteY78" fmla="*/ 1697358 h 4695542"/>
              <a:gd name="connsiteX79" fmla="*/ 3257550 w 3257550"/>
              <a:gd name="connsiteY79" fmla="*/ 1830757 h 4695542"/>
              <a:gd name="connsiteX80" fmla="*/ 3257550 w 3257550"/>
              <a:gd name="connsiteY80" fmla="*/ 2493183 h 4695542"/>
              <a:gd name="connsiteX81" fmla="*/ 3239429 w 3257550"/>
              <a:gd name="connsiteY81" fmla="*/ 2574032 h 4695542"/>
              <a:gd name="connsiteX82" fmla="*/ 2935759 w 3257550"/>
              <a:gd name="connsiteY82" fmla="*/ 3160675 h 4695542"/>
              <a:gd name="connsiteX83" fmla="*/ 2867598 w 3257550"/>
              <a:gd name="connsiteY83" fmla="*/ 3235670 h 4695542"/>
              <a:gd name="connsiteX84" fmla="*/ 2894331 w 3257550"/>
              <a:gd name="connsiteY84" fmla="*/ 3191669 h 4695542"/>
              <a:gd name="connsiteX85" fmla="*/ 3083534 w 3257550"/>
              <a:gd name="connsiteY85" fmla="*/ 2444446 h 4695542"/>
              <a:gd name="connsiteX86" fmla="*/ 1515912 w 3257550"/>
              <a:gd name="connsiteY86" fmla="*/ 876824 h 4695542"/>
              <a:gd name="connsiteX87" fmla="*/ 407436 w 3257550"/>
              <a:gd name="connsiteY87" fmla="*/ 1335969 h 4695542"/>
              <a:gd name="connsiteX88" fmla="*/ 374418 w 3257550"/>
              <a:gd name="connsiteY88" fmla="*/ 1372297 h 4695542"/>
              <a:gd name="connsiteX89" fmla="*/ 426208 w 3257550"/>
              <a:gd name="connsiteY89" fmla="*/ 1287048 h 4695542"/>
              <a:gd name="connsiteX90" fmla="*/ 1726105 w 3257550"/>
              <a:gd name="connsiteY90" fmla="*/ 595898 h 4695542"/>
              <a:gd name="connsiteX91" fmla="*/ 1433890 w 3257550"/>
              <a:gd name="connsiteY91" fmla="*/ 75659 h 4695542"/>
              <a:gd name="connsiteX92" fmla="*/ 2762254 w 3257550"/>
              <a:gd name="connsiteY92" fmla="*/ 552530 h 4695542"/>
              <a:gd name="connsiteX93" fmla="*/ 2862160 w 3257550"/>
              <a:gd name="connsiteY93" fmla="*/ 643329 h 4695542"/>
              <a:gd name="connsiteX94" fmla="*/ 2803543 w 3257550"/>
              <a:gd name="connsiteY94" fmla="*/ 607719 h 4695542"/>
              <a:gd name="connsiteX95" fmla="*/ 1808126 w 3257550"/>
              <a:gd name="connsiteY95" fmla="*/ 355671 h 4695542"/>
              <a:gd name="connsiteX96" fmla="*/ 76460 w 3257550"/>
              <a:gd name="connsiteY96" fmla="*/ 1276390 h 4695542"/>
              <a:gd name="connsiteX97" fmla="*/ 0 w 3257550"/>
              <a:gd name="connsiteY97" fmla="*/ 1402247 h 4695542"/>
              <a:gd name="connsiteX98" fmla="*/ 0 w 3257550"/>
              <a:gd name="connsiteY98" fmla="*/ 648437 h 4695542"/>
              <a:gd name="connsiteX99" fmla="*/ 105525 w 3257550"/>
              <a:gd name="connsiteY99" fmla="*/ 552530 h 4695542"/>
              <a:gd name="connsiteX100" fmla="*/ 1433890 w 3257550"/>
              <a:gd name="connsiteY100" fmla="*/ 75659 h 4695542"/>
              <a:gd name="connsiteX101" fmla="*/ 2628542 w 3257550"/>
              <a:gd name="connsiteY101" fmla="*/ 0 h 4695542"/>
              <a:gd name="connsiteX102" fmla="*/ 3257550 w 3257550"/>
              <a:gd name="connsiteY102" fmla="*/ 0 h 4695542"/>
              <a:gd name="connsiteX103" fmla="*/ 3257550 w 3257550"/>
              <a:gd name="connsiteY103" fmla="*/ 402267 h 4695542"/>
              <a:gd name="connsiteX104" fmla="*/ 3204059 w 3257550"/>
              <a:gd name="connsiteY104" fmla="*/ 353650 h 4695542"/>
              <a:gd name="connsiteX105" fmla="*/ 2809222 w 3257550"/>
              <a:gd name="connsiteY105" fmla="*/ 87038 h 4695542"/>
              <a:gd name="connsiteX106" fmla="*/ 2628542 w 3257550"/>
              <a:gd name="connsiteY106" fmla="*/ 0 h 4695542"/>
              <a:gd name="connsiteX107" fmla="*/ 0 w 3257550"/>
              <a:gd name="connsiteY107" fmla="*/ 0 h 4695542"/>
              <a:gd name="connsiteX108" fmla="*/ 629008 w 3257550"/>
              <a:gd name="connsiteY108" fmla="*/ 0 h 4695542"/>
              <a:gd name="connsiteX109" fmla="*/ 448328 w 3257550"/>
              <a:gd name="connsiteY109" fmla="*/ 87038 h 4695542"/>
              <a:gd name="connsiteX110" fmla="*/ 53491 w 3257550"/>
              <a:gd name="connsiteY110" fmla="*/ 353650 h 4695542"/>
              <a:gd name="connsiteX111" fmla="*/ 0 w 3257550"/>
              <a:gd name="connsiteY111" fmla="*/ 402266 h 4695542"/>
              <a:gd name="connsiteX112" fmla="*/ 0 w 3257550"/>
              <a:gd name="connsiteY112" fmla="*/ 0 h 4695542"/>
              <a:gd name="connsiteX0" fmla="*/ 0 w 3257550"/>
              <a:gd name="connsiteY0" fmla="*/ 4127010 h 4665852"/>
              <a:gd name="connsiteX1" fmla="*/ 53491 w 3257550"/>
              <a:gd name="connsiteY1" fmla="*/ 4175626 h 4665852"/>
              <a:gd name="connsiteX2" fmla="*/ 448328 w 3257550"/>
              <a:gd name="connsiteY2" fmla="*/ 4442238 h 4665852"/>
              <a:gd name="connsiteX3" fmla="*/ 629008 w 3257550"/>
              <a:gd name="connsiteY3" fmla="*/ 4529276 h 4665852"/>
              <a:gd name="connsiteX4" fmla="*/ 6032 w 3257550"/>
              <a:gd name="connsiteY4" fmla="*/ 4665852 h 4665852"/>
              <a:gd name="connsiteX5" fmla="*/ 0 w 3257550"/>
              <a:gd name="connsiteY5" fmla="*/ 4127010 h 4665852"/>
              <a:gd name="connsiteX6" fmla="*/ 3257550 w 3257550"/>
              <a:gd name="connsiteY6" fmla="*/ 4127010 h 4665852"/>
              <a:gd name="connsiteX7" fmla="*/ 3251519 w 3257550"/>
              <a:gd name="connsiteY7" fmla="*/ 4624285 h 4665852"/>
              <a:gd name="connsiteX8" fmla="*/ 2459633 w 3257550"/>
              <a:gd name="connsiteY8" fmla="*/ 4630223 h 4665852"/>
              <a:gd name="connsiteX9" fmla="*/ 2809222 w 3257550"/>
              <a:gd name="connsiteY9" fmla="*/ 4442238 h 4665852"/>
              <a:gd name="connsiteX10" fmla="*/ 3204059 w 3257550"/>
              <a:gd name="connsiteY10" fmla="*/ 4175626 h 4665852"/>
              <a:gd name="connsiteX11" fmla="*/ 3257550 w 3257550"/>
              <a:gd name="connsiteY11" fmla="*/ 4127010 h 4665852"/>
              <a:gd name="connsiteX12" fmla="*/ 0 w 3257550"/>
              <a:gd name="connsiteY12" fmla="*/ 3485732 h 4665852"/>
              <a:gd name="connsiteX13" fmla="*/ 76460 w 3257550"/>
              <a:gd name="connsiteY13" fmla="*/ 3611588 h 4665852"/>
              <a:gd name="connsiteX14" fmla="*/ 331462 w 3257550"/>
              <a:gd name="connsiteY14" fmla="*/ 3920654 h 4665852"/>
              <a:gd name="connsiteX15" fmla="*/ 379856 w 3257550"/>
              <a:gd name="connsiteY15" fmla="*/ 3964638 h 4665852"/>
              <a:gd name="connsiteX16" fmla="*/ 266291 w 3257550"/>
              <a:gd name="connsiteY16" fmla="*/ 3895645 h 4665852"/>
              <a:gd name="connsiteX17" fmla="*/ 67240 w 3257550"/>
              <a:gd name="connsiteY17" fmla="*/ 3743055 h 4665852"/>
              <a:gd name="connsiteX18" fmla="*/ 0 w 3257550"/>
              <a:gd name="connsiteY18" fmla="*/ 3677400 h 4665852"/>
              <a:gd name="connsiteX19" fmla="*/ 0 w 3257550"/>
              <a:gd name="connsiteY19" fmla="*/ 3485732 h 4665852"/>
              <a:gd name="connsiteX20" fmla="*/ 3257550 w 3257550"/>
              <a:gd name="connsiteY20" fmla="*/ 3180151 h 4665852"/>
              <a:gd name="connsiteX21" fmla="*/ 3257550 w 3257550"/>
              <a:gd name="connsiteY21" fmla="*/ 3945412 h 4665852"/>
              <a:gd name="connsiteX22" fmla="*/ 3136491 w 3257550"/>
              <a:gd name="connsiteY22" fmla="*/ 4055438 h 4665852"/>
              <a:gd name="connsiteX23" fmla="*/ 2021645 w 3257550"/>
              <a:gd name="connsiteY23" fmla="*/ 4521527 h 4665852"/>
              <a:gd name="connsiteX24" fmla="*/ 1868171 w 3257550"/>
              <a:gd name="connsiteY24" fmla="*/ 4529276 h 4665852"/>
              <a:gd name="connsiteX25" fmla="*/ 1739527 w 3257550"/>
              <a:gd name="connsiteY25" fmla="*/ 4529276 h 4665852"/>
              <a:gd name="connsiteX26" fmla="*/ 1620982 w 3257550"/>
              <a:gd name="connsiteY26" fmla="*/ 4524037 h 4665852"/>
              <a:gd name="connsiteX27" fmla="*/ 479762 w 3257550"/>
              <a:gd name="connsiteY27" fmla="*/ 4055438 h 4665852"/>
              <a:gd name="connsiteX28" fmla="*/ 379856 w 3257550"/>
              <a:gd name="connsiteY28" fmla="*/ 3964638 h 4665852"/>
              <a:gd name="connsiteX29" fmla="*/ 438473 w 3257550"/>
              <a:gd name="connsiteY29" fmla="*/ 4000248 h 4665852"/>
              <a:gd name="connsiteX30" fmla="*/ 1433890 w 3257550"/>
              <a:gd name="connsiteY30" fmla="*/ 4252297 h 4665852"/>
              <a:gd name="connsiteX31" fmla="*/ 3165557 w 3257550"/>
              <a:gd name="connsiteY31" fmla="*/ 3331577 h 4665852"/>
              <a:gd name="connsiteX32" fmla="*/ 3257550 w 3257550"/>
              <a:gd name="connsiteY32" fmla="*/ 3180151 h 4665852"/>
              <a:gd name="connsiteX33" fmla="*/ 2239483 w 3257550"/>
              <a:gd name="connsiteY33" fmla="*/ 1465078 h 4665852"/>
              <a:gd name="connsiteX34" fmla="*/ 2296853 w 3257550"/>
              <a:gd name="connsiteY34" fmla="*/ 1499932 h 4665852"/>
              <a:gd name="connsiteX35" fmla="*/ 2761969 w 3257550"/>
              <a:gd name="connsiteY35" fmla="*/ 2374710 h 4665852"/>
              <a:gd name="connsiteX36" fmla="*/ 1707023 w 3257550"/>
              <a:gd name="connsiteY36" fmla="*/ 3429657 h 4665852"/>
              <a:gd name="connsiteX37" fmla="*/ 1035979 w 3257550"/>
              <a:gd name="connsiteY37" fmla="*/ 3188759 h 4665852"/>
              <a:gd name="connsiteX38" fmla="*/ 985510 w 3257550"/>
              <a:gd name="connsiteY38" fmla="*/ 3142889 h 4665852"/>
              <a:gd name="connsiteX39" fmla="*/ 1015121 w 3257550"/>
              <a:gd name="connsiteY39" fmla="*/ 3160879 h 4665852"/>
              <a:gd name="connsiteX40" fmla="*/ 1517971 w 3257550"/>
              <a:gd name="connsiteY40" fmla="*/ 3288204 h 4665852"/>
              <a:gd name="connsiteX41" fmla="*/ 2572918 w 3257550"/>
              <a:gd name="connsiteY41" fmla="*/ 2233257 h 4665852"/>
              <a:gd name="connsiteX42" fmla="*/ 2263931 w 3257550"/>
              <a:gd name="connsiteY42" fmla="*/ 1487298 h 4665852"/>
              <a:gd name="connsiteX43" fmla="*/ 2239483 w 3257550"/>
              <a:gd name="connsiteY43" fmla="*/ 1465078 h 4665852"/>
              <a:gd name="connsiteX44" fmla="*/ 374418 w 3257550"/>
              <a:gd name="connsiteY44" fmla="*/ 1372297 h 4665852"/>
              <a:gd name="connsiteX45" fmla="*/ 347687 w 3257550"/>
              <a:gd name="connsiteY45" fmla="*/ 1416300 h 4665852"/>
              <a:gd name="connsiteX46" fmla="*/ 158484 w 3257550"/>
              <a:gd name="connsiteY46" fmla="*/ 2163521 h 4665852"/>
              <a:gd name="connsiteX47" fmla="*/ 1726105 w 3257550"/>
              <a:gd name="connsiteY47" fmla="*/ 3731144 h 4665852"/>
              <a:gd name="connsiteX48" fmla="*/ 2834582 w 3257550"/>
              <a:gd name="connsiteY48" fmla="*/ 3271998 h 4665852"/>
              <a:gd name="connsiteX49" fmla="*/ 2867598 w 3257550"/>
              <a:gd name="connsiteY49" fmla="*/ 3235670 h 4665852"/>
              <a:gd name="connsiteX50" fmla="*/ 2815808 w 3257550"/>
              <a:gd name="connsiteY50" fmla="*/ 3320919 h 4665852"/>
              <a:gd name="connsiteX51" fmla="*/ 1515911 w 3257550"/>
              <a:gd name="connsiteY51" fmla="*/ 4012069 h 4665852"/>
              <a:gd name="connsiteX52" fmla="*/ 18766 w 3257550"/>
              <a:gd name="connsiteY52" fmla="*/ 2910610 h 4665852"/>
              <a:gd name="connsiteX53" fmla="*/ 0 w 3257550"/>
              <a:gd name="connsiteY53" fmla="*/ 2837626 h 4665852"/>
              <a:gd name="connsiteX54" fmla="*/ 0 w 3257550"/>
              <a:gd name="connsiteY54" fmla="*/ 2045479 h 4665852"/>
              <a:gd name="connsiteX55" fmla="*/ 2587 w 3257550"/>
              <a:gd name="connsiteY55" fmla="*/ 2033936 h 4665852"/>
              <a:gd name="connsiteX56" fmla="*/ 306258 w 3257550"/>
              <a:gd name="connsiteY56" fmla="*/ 1447293 h 4665852"/>
              <a:gd name="connsiteX57" fmla="*/ 374418 w 3257550"/>
              <a:gd name="connsiteY57" fmla="*/ 1372297 h 4665852"/>
              <a:gd name="connsiteX58" fmla="*/ 1517971 w 3257550"/>
              <a:gd name="connsiteY58" fmla="*/ 1178311 h 4665852"/>
              <a:gd name="connsiteX59" fmla="*/ 2189014 w 3257550"/>
              <a:gd name="connsiteY59" fmla="*/ 1419210 h 4665852"/>
              <a:gd name="connsiteX60" fmla="*/ 2239483 w 3257550"/>
              <a:gd name="connsiteY60" fmla="*/ 1465078 h 4665852"/>
              <a:gd name="connsiteX61" fmla="*/ 2209873 w 3257550"/>
              <a:gd name="connsiteY61" fmla="*/ 1447090 h 4665852"/>
              <a:gd name="connsiteX62" fmla="*/ 1707022 w 3257550"/>
              <a:gd name="connsiteY62" fmla="*/ 1319763 h 4665852"/>
              <a:gd name="connsiteX63" fmla="*/ 652076 w 3257550"/>
              <a:gd name="connsiteY63" fmla="*/ 2374710 h 4665852"/>
              <a:gd name="connsiteX64" fmla="*/ 961062 w 3257550"/>
              <a:gd name="connsiteY64" fmla="*/ 3120670 h 4665852"/>
              <a:gd name="connsiteX65" fmla="*/ 985510 w 3257550"/>
              <a:gd name="connsiteY65" fmla="*/ 3142889 h 4665852"/>
              <a:gd name="connsiteX66" fmla="*/ 928140 w 3257550"/>
              <a:gd name="connsiteY66" fmla="*/ 3108037 h 4665852"/>
              <a:gd name="connsiteX67" fmla="*/ 463024 w 3257550"/>
              <a:gd name="connsiteY67" fmla="*/ 2233257 h 4665852"/>
              <a:gd name="connsiteX68" fmla="*/ 1517971 w 3257550"/>
              <a:gd name="connsiteY68" fmla="*/ 1178311 h 4665852"/>
              <a:gd name="connsiteX69" fmla="*/ 2862160 w 3257550"/>
              <a:gd name="connsiteY69" fmla="*/ 643329 h 4665852"/>
              <a:gd name="connsiteX70" fmla="*/ 2975725 w 3257550"/>
              <a:gd name="connsiteY70" fmla="*/ 712322 h 4665852"/>
              <a:gd name="connsiteX71" fmla="*/ 3174776 w 3257550"/>
              <a:gd name="connsiteY71" fmla="*/ 864912 h 4665852"/>
              <a:gd name="connsiteX72" fmla="*/ 3257550 w 3257550"/>
              <a:gd name="connsiteY72" fmla="*/ 945735 h 4665852"/>
              <a:gd name="connsiteX73" fmla="*/ 3257550 w 3257550"/>
              <a:gd name="connsiteY73" fmla="*/ 1147805 h 4665852"/>
              <a:gd name="connsiteX74" fmla="*/ 3165557 w 3257550"/>
              <a:gd name="connsiteY74" fmla="*/ 996379 h 4665852"/>
              <a:gd name="connsiteX75" fmla="*/ 2910554 w 3257550"/>
              <a:gd name="connsiteY75" fmla="*/ 687313 h 4665852"/>
              <a:gd name="connsiteX76" fmla="*/ 2862160 w 3257550"/>
              <a:gd name="connsiteY76" fmla="*/ 643329 h 4665852"/>
              <a:gd name="connsiteX77" fmla="*/ 1726105 w 3257550"/>
              <a:gd name="connsiteY77" fmla="*/ 595898 h 4665852"/>
              <a:gd name="connsiteX78" fmla="*/ 3223250 w 3257550"/>
              <a:gd name="connsiteY78" fmla="*/ 1697358 h 4665852"/>
              <a:gd name="connsiteX79" fmla="*/ 3257550 w 3257550"/>
              <a:gd name="connsiteY79" fmla="*/ 1830757 h 4665852"/>
              <a:gd name="connsiteX80" fmla="*/ 3257550 w 3257550"/>
              <a:gd name="connsiteY80" fmla="*/ 2493183 h 4665852"/>
              <a:gd name="connsiteX81" fmla="*/ 3239429 w 3257550"/>
              <a:gd name="connsiteY81" fmla="*/ 2574032 h 4665852"/>
              <a:gd name="connsiteX82" fmla="*/ 2935759 w 3257550"/>
              <a:gd name="connsiteY82" fmla="*/ 3160675 h 4665852"/>
              <a:gd name="connsiteX83" fmla="*/ 2867598 w 3257550"/>
              <a:gd name="connsiteY83" fmla="*/ 3235670 h 4665852"/>
              <a:gd name="connsiteX84" fmla="*/ 2894331 w 3257550"/>
              <a:gd name="connsiteY84" fmla="*/ 3191669 h 4665852"/>
              <a:gd name="connsiteX85" fmla="*/ 3083534 w 3257550"/>
              <a:gd name="connsiteY85" fmla="*/ 2444446 h 4665852"/>
              <a:gd name="connsiteX86" fmla="*/ 1515912 w 3257550"/>
              <a:gd name="connsiteY86" fmla="*/ 876824 h 4665852"/>
              <a:gd name="connsiteX87" fmla="*/ 407436 w 3257550"/>
              <a:gd name="connsiteY87" fmla="*/ 1335969 h 4665852"/>
              <a:gd name="connsiteX88" fmla="*/ 374418 w 3257550"/>
              <a:gd name="connsiteY88" fmla="*/ 1372297 h 4665852"/>
              <a:gd name="connsiteX89" fmla="*/ 426208 w 3257550"/>
              <a:gd name="connsiteY89" fmla="*/ 1287048 h 4665852"/>
              <a:gd name="connsiteX90" fmla="*/ 1726105 w 3257550"/>
              <a:gd name="connsiteY90" fmla="*/ 595898 h 4665852"/>
              <a:gd name="connsiteX91" fmla="*/ 1433890 w 3257550"/>
              <a:gd name="connsiteY91" fmla="*/ 75659 h 4665852"/>
              <a:gd name="connsiteX92" fmla="*/ 2762254 w 3257550"/>
              <a:gd name="connsiteY92" fmla="*/ 552530 h 4665852"/>
              <a:gd name="connsiteX93" fmla="*/ 2862160 w 3257550"/>
              <a:gd name="connsiteY93" fmla="*/ 643329 h 4665852"/>
              <a:gd name="connsiteX94" fmla="*/ 2803543 w 3257550"/>
              <a:gd name="connsiteY94" fmla="*/ 607719 h 4665852"/>
              <a:gd name="connsiteX95" fmla="*/ 1808126 w 3257550"/>
              <a:gd name="connsiteY95" fmla="*/ 355671 h 4665852"/>
              <a:gd name="connsiteX96" fmla="*/ 76460 w 3257550"/>
              <a:gd name="connsiteY96" fmla="*/ 1276390 h 4665852"/>
              <a:gd name="connsiteX97" fmla="*/ 0 w 3257550"/>
              <a:gd name="connsiteY97" fmla="*/ 1402247 h 4665852"/>
              <a:gd name="connsiteX98" fmla="*/ 0 w 3257550"/>
              <a:gd name="connsiteY98" fmla="*/ 648437 h 4665852"/>
              <a:gd name="connsiteX99" fmla="*/ 105525 w 3257550"/>
              <a:gd name="connsiteY99" fmla="*/ 552530 h 4665852"/>
              <a:gd name="connsiteX100" fmla="*/ 1433890 w 3257550"/>
              <a:gd name="connsiteY100" fmla="*/ 75659 h 4665852"/>
              <a:gd name="connsiteX101" fmla="*/ 2628542 w 3257550"/>
              <a:gd name="connsiteY101" fmla="*/ 0 h 4665852"/>
              <a:gd name="connsiteX102" fmla="*/ 3257550 w 3257550"/>
              <a:gd name="connsiteY102" fmla="*/ 0 h 4665852"/>
              <a:gd name="connsiteX103" fmla="*/ 3257550 w 3257550"/>
              <a:gd name="connsiteY103" fmla="*/ 402267 h 4665852"/>
              <a:gd name="connsiteX104" fmla="*/ 3204059 w 3257550"/>
              <a:gd name="connsiteY104" fmla="*/ 353650 h 4665852"/>
              <a:gd name="connsiteX105" fmla="*/ 2809222 w 3257550"/>
              <a:gd name="connsiteY105" fmla="*/ 87038 h 4665852"/>
              <a:gd name="connsiteX106" fmla="*/ 2628542 w 3257550"/>
              <a:gd name="connsiteY106" fmla="*/ 0 h 4665852"/>
              <a:gd name="connsiteX107" fmla="*/ 0 w 3257550"/>
              <a:gd name="connsiteY107" fmla="*/ 0 h 4665852"/>
              <a:gd name="connsiteX108" fmla="*/ 629008 w 3257550"/>
              <a:gd name="connsiteY108" fmla="*/ 0 h 4665852"/>
              <a:gd name="connsiteX109" fmla="*/ 448328 w 3257550"/>
              <a:gd name="connsiteY109" fmla="*/ 87038 h 4665852"/>
              <a:gd name="connsiteX110" fmla="*/ 53491 w 3257550"/>
              <a:gd name="connsiteY110" fmla="*/ 353650 h 4665852"/>
              <a:gd name="connsiteX111" fmla="*/ 0 w 3257550"/>
              <a:gd name="connsiteY111" fmla="*/ 402266 h 4665852"/>
              <a:gd name="connsiteX112" fmla="*/ 0 w 3257550"/>
              <a:gd name="connsiteY112" fmla="*/ 0 h 4665852"/>
              <a:gd name="connsiteX0" fmla="*/ 0 w 3257550"/>
              <a:gd name="connsiteY0" fmla="*/ 4127010 h 4665852"/>
              <a:gd name="connsiteX1" fmla="*/ 53491 w 3257550"/>
              <a:gd name="connsiteY1" fmla="*/ 4175626 h 4665852"/>
              <a:gd name="connsiteX2" fmla="*/ 448328 w 3257550"/>
              <a:gd name="connsiteY2" fmla="*/ 4442238 h 4665852"/>
              <a:gd name="connsiteX3" fmla="*/ 629008 w 3257550"/>
              <a:gd name="connsiteY3" fmla="*/ 4529276 h 4665852"/>
              <a:gd name="connsiteX4" fmla="*/ 6032 w 3257550"/>
              <a:gd name="connsiteY4" fmla="*/ 4665852 h 4665852"/>
              <a:gd name="connsiteX5" fmla="*/ 0 w 3257550"/>
              <a:gd name="connsiteY5" fmla="*/ 4127010 h 4665852"/>
              <a:gd name="connsiteX6" fmla="*/ 3257550 w 3257550"/>
              <a:gd name="connsiteY6" fmla="*/ 4127010 h 4665852"/>
              <a:gd name="connsiteX7" fmla="*/ 3251519 w 3257550"/>
              <a:gd name="connsiteY7" fmla="*/ 4582718 h 4665852"/>
              <a:gd name="connsiteX8" fmla="*/ 2459633 w 3257550"/>
              <a:gd name="connsiteY8" fmla="*/ 4630223 h 4665852"/>
              <a:gd name="connsiteX9" fmla="*/ 2809222 w 3257550"/>
              <a:gd name="connsiteY9" fmla="*/ 4442238 h 4665852"/>
              <a:gd name="connsiteX10" fmla="*/ 3204059 w 3257550"/>
              <a:gd name="connsiteY10" fmla="*/ 4175626 h 4665852"/>
              <a:gd name="connsiteX11" fmla="*/ 3257550 w 3257550"/>
              <a:gd name="connsiteY11" fmla="*/ 4127010 h 4665852"/>
              <a:gd name="connsiteX12" fmla="*/ 0 w 3257550"/>
              <a:gd name="connsiteY12" fmla="*/ 3485732 h 4665852"/>
              <a:gd name="connsiteX13" fmla="*/ 76460 w 3257550"/>
              <a:gd name="connsiteY13" fmla="*/ 3611588 h 4665852"/>
              <a:gd name="connsiteX14" fmla="*/ 331462 w 3257550"/>
              <a:gd name="connsiteY14" fmla="*/ 3920654 h 4665852"/>
              <a:gd name="connsiteX15" fmla="*/ 379856 w 3257550"/>
              <a:gd name="connsiteY15" fmla="*/ 3964638 h 4665852"/>
              <a:gd name="connsiteX16" fmla="*/ 266291 w 3257550"/>
              <a:gd name="connsiteY16" fmla="*/ 3895645 h 4665852"/>
              <a:gd name="connsiteX17" fmla="*/ 67240 w 3257550"/>
              <a:gd name="connsiteY17" fmla="*/ 3743055 h 4665852"/>
              <a:gd name="connsiteX18" fmla="*/ 0 w 3257550"/>
              <a:gd name="connsiteY18" fmla="*/ 3677400 h 4665852"/>
              <a:gd name="connsiteX19" fmla="*/ 0 w 3257550"/>
              <a:gd name="connsiteY19" fmla="*/ 3485732 h 4665852"/>
              <a:gd name="connsiteX20" fmla="*/ 3257550 w 3257550"/>
              <a:gd name="connsiteY20" fmla="*/ 3180151 h 4665852"/>
              <a:gd name="connsiteX21" fmla="*/ 3257550 w 3257550"/>
              <a:gd name="connsiteY21" fmla="*/ 3945412 h 4665852"/>
              <a:gd name="connsiteX22" fmla="*/ 3136491 w 3257550"/>
              <a:gd name="connsiteY22" fmla="*/ 4055438 h 4665852"/>
              <a:gd name="connsiteX23" fmla="*/ 2021645 w 3257550"/>
              <a:gd name="connsiteY23" fmla="*/ 4521527 h 4665852"/>
              <a:gd name="connsiteX24" fmla="*/ 1868171 w 3257550"/>
              <a:gd name="connsiteY24" fmla="*/ 4529276 h 4665852"/>
              <a:gd name="connsiteX25" fmla="*/ 1739527 w 3257550"/>
              <a:gd name="connsiteY25" fmla="*/ 4529276 h 4665852"/>
              <a:gd name="connsiteX26" fmla="*/ 1620982 w 3257550"/>
              <a:gd name="connsiteY26" fmla="*/ 4524037 h 4665852"/>
              <a:gd name="connsiteX27" fmla="*/ 479762 w 3257550"/>
              <a:gd name="connsiteY27" fmla="*/ 4055438 h 4665852"/>
              <a:gd name="connsiteX28" fmla="*/ 379856 w 3257550"/>
              <a:gd name="connsiteY28" fmla="*/ 3964638 h 4665852"/>
              <a:gd name="connsiteX29" fmla="*/ 438473 w 3257550"/>
              <a:gd name="connsiteY29" fmla="*/ 4000248 h 4665852"/>
              <a:gd name="connsiteX30" fmla="*/ 1433890 w 3257550"/>
              <a:gd name="connsiteY30" fmla="*/ 4252297 h 4665852"/>
              <a:gd name="connsiteX31" fmla="*/ 3165557 w 3257550"/>
              <a:gd name="connsiteY31" fmla="*/ 3331577 h 4665852"/>
              <a:gd name="connsiteX32" fmla="*/ 3257550 w 3257550"/>
              <a:gd name="connsiteY32" fmla="*/ 3180151 h 4665852"/>
              <a:gd name="connsiteX33" fmla="*/ 2239483 w 3257550"/>
              <a:gd name="connsiteY33" fmla="*/ 1465078 h 4665852"/>
              <a:gd name="connsiteX34" fmla="*/ 2296853 w 3257550"/>
              <a:gd name="connsiteY34" fmla="*/ 1499932 h 4665852"/>
              <a:gd name="connsiteX35" fmla="*/ 2761969 w 3257550"/>
              <a:gd name="connsiteY35" fmla="*/ 2374710 h 4665852"/>
              <a:gd name="connsiteX36" fmla="*/ 1707023 w 3257550"/>
              <a:gd name="connsiteY36" fmla="*/ 3429657 h 4665852"/>
              <a:gd name="connsiteX37" fmla="*/ 1035979 w 3257550"/>
              <a:gd name="connsiteY37" fmla="*/ 3188759 h 4665852"/>
              <a:gd name="connsiteX38" fmla="*/ 985510 w 3257550"/>
              <a:gd name="connsiteY38" fmla="*/ 3142889 h 4665852"/>
              <a:gd name="connsiteX39" fmla="*/ 1015121 w 3257550"/>
              <a:gd name="connsiteY39" fmla="*/ 3160879 h 4665852"/>
              <a:gd name="connsiteX40" fmla="*/ 1517971 w 3257550"/>
              <a:gd name="connsiteY40" fmla="*/ 3288204 h 4665852"/>
              <a:gd name="connsiteX41" fmla="*/ 2572918 w 3257550"/>
              <a:gd name="connsiteY41" fmla="*/ 2233257 h 4665852"/>
              <a:gd name="connsiteX42" fmla="*/ 2263931 w 3257550"/>
              <a:gd name="connsiteY42" fmla="*/ 1487298 h 4665852"/>
              <a:gd name="connsiteX43" fmla="*/ 2239483 w 3257550"/>
              <a:gd name="connsiteY43" fmla="*/ 1465078 h 4665852"/>
              <a:gd name="connsiteX44" fmla="*/ 374418 w 3257550"/>
              <a:gd name="connsiteY44" fmla="*/ 1372297 h 4665852"/>
              <a:gd name="connsiteX45" fmla="*/ 347687 w 3257550"/>
              <a:gd name="connsiteY45" fmla="*/ 1416300 h 4665852"/>
              <a:gd name="connsiteX46" fmla="*/ 158484 w 3257550"/>
              <a:gd name="connsiteY46" fmla="*/ 2163521 h 4665852"/>
              <a:gd name="connsiteX47" fmla="*/ 1726105 w 3257550"/>
              <a:gd name="connsiteY47" fmla="*/ 3731144 h 4665852"/>
              <a:gd name="connsiteX48" fmla="*/ 2834582 w 3257550"/>
              <a:gd name="connsiteY48" fmla="*/ 3271998 h 4665852"/>
              <a:gd name="connsiteX49" fmla="*/ 2867598 w 3257550"/>
              <a:gd name="connsiteY49" fmla="*/ 3235670 h 4665852"/>
              <a:gd name="connsiteX50" fmla="*/ 2815808 w 3257550"/>
              <a:gd name="connsiteY50" fmla="*/ 3320919 h 4665852"/>
              <a:gd name="connsiteX51" fmla="*/ 1515911 w 3257550"/>
              <a:gd name="connsiteY51" fmla="*/ 4012069 h 4665852"/>
              <a:gd name="connsiteX52" fmla="*/ 18766 w 3257550"/>
              <a:gd name="connsiteY52" fmla="*/ 2910610 h 4665852"/>
              <a:gd name="connsiteX53" fmla="*/ 0 w 3257550"/>
              <a:gd name="connsiteY53" fmla="*/ 2837626 h 4665852"/>
              <a:gd name="connsiteX54" fmla="*/ 0 w 3257550"/>
              <a:gd name="connsiteY54" fmla="*/ 2045479 h 4665852"/>
              <a:gd name="connsiteX55" fmla="*/ 2587 w 3257550"/>
              <a:gd name="connsiteY55" fmla="*/ 2033936 h 4665852"/>
              <a:gd name="connsiteX56" fmla="*/ 306258 w 3257550"/>
              <a:gd name="connsiteY56" fmla="*/ 1447293 h 4665852"/>
              <a:gd name="connsiteX57" fmla="*/ 374418 w 3257550"/>
              <a:gd name="connsiteY57" fmla="*/ 1372297 h 4665852"/>
              <a:gd name="connsiteX58" fmla="*/ 1517971 w 3257550"/>
              <a:gd name="connsiteY58" fmla="*/ 1178311 h 4665852"/>
              <a:gd name="connsiteX59" fmla="*/ 2189014 w 3257550"/>
              <a:gd name="connsiteY59" fmla="*/ 1419210 h 4665852"/>
              <a:gd name="connsiteX60" fmla="*/ 2239483 w 3257550"/>
              <a:gd name="connsiteY60" fmla="*/ 1465078 h 4665852"/>
              <a:gd name="connsiteX61" fmla="*/ 2209873 w 3257550"/>
              <a:gd name="connsiteY61" fmla="*/ 1447090 h 4665852"/>
              <a:gd name="connsiteX62" fmla="*/ 1707022 w 3257550"/>
              <a:gd name="connsiteY62" fmla="*/ 1319763 h 4665852"/>
              <a:gd name="connsiteX63" fmla="*/ 652076 w 3257550"/>
              <a:gd name="connsiteY63" fmla="*/ 2374710 h 4665852"/>
              <a:gd name="connsiteX64" fmla="*/ 961062 w 3257550"/>
              <a:gd name="connsiteY64" fmla="*/ 3120670 h 4665852"/>
              <a:gd name="connsiteX65" fmla="*/ 985510 w 3257550"/>
              <a:gd name="connsiteY65" fmla="*/ 3142889 h 4665852"/>
              <a:gd name="connsiteX66" fmla="*/ 928140 w 3257550"/>
              <a:gd name="connsiteY66" fmla="*/ 3108037 h 4665852"/>
              <a:gd name="connsiteX67" fmla="*/ 463024 w 3257550"/>
              <a:gd name="connsiteY67" fmla="*/ 2233257 h 4665852"/>
              <a:gd name="connsiteX68" fmla="*/ 1517971 w 3257550"/>
              <a:gd name="connsiteY68" fmla="*/ 1178311 h 4665852"/>
              <a:gd name="connsiteX69" fmla="*/ 2862160 w 3257550"/>
              <a:gd name="connsiteY69" fmla="*/ 643329 h 4665852"/>
              <a:gd name="connsiteX70" fmla="*/ 2975725 w 3257550"/>
              <a:gd name="connsiteY70" fmla="*/ 712322 h 4665852"/>
              <a:gd name="connsiteX71" fmla="*/ 3174776 w 3257550"/>
              <a:gd name="connsiteY71" fmla="*/ 864912 h 4665852"/>
              <a:gd name="connsiteX72" fmla="*/ 3257550 w 3257550"/>
              <a:gd name="connsiteY72" fmla="*/ 945735 h 4665852"/>
              <a:gd name="connsiteX73" fmla="*/ 3257550 w 3257550"/>
              <a:gd name="connsiteY73" fmla="*/ 1147805 h 4665852"/>
              <a:gd name="connsiteX74" fmla="*/ 3165557 w 3257550"/>
              <a:gd name="connsiteY74" fmla="*/ 996379 h 4665852"/>
              <a:gd name="connsiteX75" fmla="*/ 2910554 w 3257550"/>
              <a:gd name="connsiteY75" fmla="*/ 687313 h 4665852"/>
              <a:gd name="connsiteX76" fmla="*/ 2862160 w 3257550"/>
              <a:gd name="connsiteY76" fmla="*/ 643329 h 4665852"/>
              <a:gd name="connsiteX77" fmla="*/ 1726105 w 3257550"/>
              <a:gd name="connsiteY77" fmla="*/ 595898 h 4665852"/>
              <a:gd name="connsiteX78" fmla="*/ 3223250 w 3257550"/>
              <a:gd name="connsiteY78" fmla="*/ 1697358 h 4665852"/>
              <a:gd name="connsiteX79" fmla="*/ 3257550 w 3257550"/>
              <a:gd name="connsiteY79" fmla="*/ 1830757 h 4665852"/>
              <a:gd name="connsiteX80" fmla="*/ 3257550 w 3257550"/>
              <a:gd name="connsiteY80" fmla="*/ 2493183 h 4665852"/>
              <a:gd name="connsiteX81" fmla="*/ 3239429 w 3257550"/>
              <a:gd name="connsiteY81" fmla="*/ 2574032 h 4665852"/>
              <a:gd name="connsiteX82" fmla="*/ 2935759 w 3257550"/>
              <a:gd name="connsiteY82" fmla="*/ 3160675 h 4665852"/>
              <a:gd name="connsiteX83" fmla="*/ 2867598 w 3257550"/>
              <a:gd name="connsiteY83" fmla="*/ 3235670 h 4665852"/>
              <a:gd name="connsiteX84" fmla="*/ 2894331 w 3257550"/>
              <a:gd name="connsiteY84" fmla="*/ 3191669 h 4665852"/>
              <a:gd name="connsiteX85" fmla="*/ 3083534 w 3257550"/>
              <a:gd name="connsiteY85" fmla="*/ 2444446 h 4665852"/>
              <a:gd name="connsiteX86" fmla="*/ 1515912 w 3257550"/>
              <a:gd name="connsiteY86" fmla="*/ 876824 h 4665852"/>
              <a:gd name="connsiteX87" fmla="*/ 407436 w 3257550"/>
              <a:gd name="connsiteY87" fmla="*/ 1335969 h 4665852"/>
              <a:gd name="connsiteX88" fmla="*/ 374418 w 3257550"/>
              <a:gd name="connsiteY88" fmla="*/ 1372297 h 4665852"/>
              <a:gd name="connsiteX89" fmla="*/ 426208 w 3257550"/>
              <a:gd name="connsiteY89" fmla="*/ 1287048 h 4665852"/>
              <a:gd name="connsiteX90" fmla="*/ 1726105 w 3257550"/>
              <a:gd name="connsiteY90" fmla="*/ 595898 h 4665852"/>
              <a:gd name="connsiteX91" fmla="*/ 1433890 w 3257550"/>
              <a:gd name="connsiteY91" fmla="*/ 75659 h 4665852"/>
              <a:gd name="connsiteX92" fmla="*/ 2762254 w 3257550"/>
              <a:gd name="connsiteY92" fmla="*/ 552530 h 4665852"/>
              <a:gd name="connsiteX93" fmla="*/ 2862160 w 3257550"/>
              <a:gd name="connsiteY93" fmla="*/ 643329 h 4665852"/>
              <a:gd name="connsiteX94" fmla="*/ 2803543 w 3257550"/>
              <a:gd name="connsiteY94" fmla="*/ 607719 h 4665852"/>
              <a:gd name="connsiteX95" fmla="*/ 1808126 w 3257550"/>
              <a:gd name="connsiteY95" fmla="*/ 355671 h 4665852"/>
              <a:gd name="connsiteX96" fmla="*/ 76460 w 3257550"/>
              <a:gd name="connsiteY96" fmla="*/ 1276390 h 4665852"/>
              <a:gd name="connsiteX97" fmla="*/ 0 w 3257550"/>
              <a:gd name="connsiteY97" fmla="*/ 1402247 h 4665852"/>
              <a:gd name="connsiteX98" fmla="*/ 0 w 3257550"/>
              <a:gd name="connsiteY98" fmla="*/ 648437 h 4665852"/>
              <a:gd name="connsiteX99" fmla="*/ 105525 w 3257550"/>
              <a:gd name="connsiteY99" fmla="*/ 552530 h 4665852"/>
              <a:gd name="connsiteX100" fmla="*/ 1433890 w 3257550"/>
              <a:gd name="connsiteY100" fmla="*/ 75659 h 4665852"/>
              <a:gd name="connsiteX101" fmla="*/ 2628542 w 3257550"/>
              <a:gd name="connsiteY101" fmla="*/ 0 h 4665852"/>
              <a:gd name="connsiteX102" fmla="*/ 3257550 w 3257550"/>
              <a:gd name="connsiteY102" fmla="*/ 0 h 4665852"/>
              <a:gd name="connsiteX103" fmla="*/ 3257550 w 3257550"/>
              <a:gd name="connsiteY103" fmla="*/ 402267 h 4665852"/>
              <a:gd name="connsiteX104" fmla="*/ 3204059 w 3257550"/>
              <a:gd name="connsiteY104" fmla="*/ 353650 h 4665852"/>
              <a:gd name="connsiteX105" fmla="*/ 2809222 w 3257550"/>
              <a:gd name="connsiteY105" fmla="*/ 87038 h 4665852"/>
              <a:gd name="connsiteX106" fmla="*/ 2628542 w 3257550"/>
              <a:gd name="connsiteY106" fmla="*/ 0 h 4665852"/>
              <a:gd name="connsiteX107" fmla="*/ 0 w 3257550"/>
              <a:gd name="connsiteY107" fmla="*/ 0 h 4665852"/>
              <a:gd name="connsiteX108" fmla="*/ 629008 w 3257550"/>
              <a:gd name="connsiteY108" fmla="*/ 0 h 4665852"/>
              <a:gd name="connsiteX109" fmla="*/ 448328 w 3257550"/>
              <a:gd name="connsiteY109" fmla="*/ 87038 h 4665852"/>
              <a:gd name="connsiteX110" fmla="*/ 53491 w 3257550"/>
              <a:gd name="connsiteY110" fmla="*/ 353650 h 4665852"/>
              <a:gd name="connsiteX111" fmla="*/ 0 w 3257550"/>
              <a:gd name="connsiteY111" fmla="*/ 402266 h 4665852"/>
              <a:gd name="connsiteX112" fmla="*/ 0 w 3257550"/>
              <a:gd name="connsiteY112" fmla="*/ 0 h 4665852"/>
              <a:gd name="connsiteX0" fmla="*/ 0 w 3257550"/>
              <a:gd name="connsiteY0" fmla="*/ 4127010 h 4665852"/>
              <a:gd name="connsiteX1" fmla="*/ 53491 w 3257550"/>
              <a:gd name="connsiteY1" fmla="*/ 4175626 h 4665852"/>
              <a:gd name="connsiteX2" fmla="*/ 448328 w 3257550"/>
              <a:gd name="connsiteY2" fmla="*/ 4442238 h 4665852"/>
              <a:gd name="connsiteX3" fmla="*/ 629008 w 3257550"/>
              <a:gd name="connsiteY3" fmla="*/ 4529276 h 4665852"/>
              <a:gd name="connsiteX4" fmla="*/ 6032 w 3257550"/>
              <a:gd name="connsiteY4" fmla="*/ 4665852 h 4665852"/>
              <a:gd name="connsiteX5" fmla="*/ 0 w 3257550"/>
              <a:gd name="connsiteY5" fmla="*/ 4127010 h 4665852"/>
              <a:gd name="connsiteX6" fmla="*/ 3257550 w 3257550"/>
              <a:gd name="connsiteY6" fmla="*/ 4127010 h 4665852"/>
              <a:gd name="connsiteX7" fmla="*/ 3251519 w 3257550"/>
              <a:gd name="connsiteY7" fmla="*/ 4624284 h 4665852"/>
              <a:gd name="connsiteX8" fmla="*/ 2459633 w 3257550"/>
              <a:gd name="connsiteY8" fmla="*/ 4630223 h 4665852"/>
              <a:gd name="connsiteX9" fmla="*/ 2809222 w 3257550"/>
              <a:gd name="connsiteY9" fmla="*/ 4442238 h 4665852"/>
              <a:gd name="connsiteX10" fmla="*/ 3204059 w 3257550"/>
              <a:gd name="connsiteY10" fmla="*/ 4175626 h 4665852"/>
              <a:gd name="connsiteX11" fmla="*/ 3257550 w 3257550"/>
              <a:gd name="connsiteY11" fmla="*/ 4127010 h 4665852"/>
              <a:gd name="connsiteX12" fmla="*/ 0 w 3257550"/>
              <a:gd name="connsiteY12" fmla="*/ 3485732 h 4665852"/>
              <a:gd name="connsiteX13" fmla="*/ 76460 w 3257550"/>
              <a:gd name="connsiteY13" fmla="*/ 3611588 h 4665852"/>
              <a:gd name="connsiteX14" fmla="*/ 331462 w 3257550"/>
              <a:gd name="connsiteY14" fmla="*/ 3920654 h 4665852"/>
              <a:gd name="connsiteX15" fmla="*/ 379856 w 3257550"/>
              <a:gd name="connsiteY15" fmla="*/ 3964638 h 4665852"/>
              <a:gd name="connsiteX16" fmla="*/ 266291 w 3257550"/>
              <a:gd name="connsiteY16" fmla="*/ 3895645 h 4665852"/>
              <a:gd name="connsiteX17" fmla="*/ 67240 w 3257550"/>
              <a:gd name="connsiteY17" fmla="*/ 3743055 h 4665852"/>
              <a:gd name="connsiteX18" fmla="*/ 0 w 3257550"/>
              <a:gd name="connsiteY18" fmla="*/ 3677400 h 4665852"/>
              <a:gd name="connsiteX19" fmla="*/ 0 w 3257550"/>
              <a:gd name="connsiteY19" fmla="*/ 3485732 h 4665852"/>
              <a:gd name="connsiteX20" fmla="*/ 3257550 w 3257550"/>
              <a:gd name="connsiteY20" fmla="*/ 3180151 h 4665852"/>
              <a:gd name="connsiteX21" fmla="*/ 3257550 w 3257550"/>
              <a:gd name="connsiteY21" fmla="*/ 3945412 h 4665852"/>
              <a:gd name="connsiteX22" fmla="*/ 3136491 w 3257550"/>
              <a:gd name="connsiteY22" fmla="*/ 4055438 h 4665852"/>
              <a:gd name="connsiteX23" fmla="*/ 2021645 w 3257550"/>
              <a:gd name="connsiteY23" fmla="*/ 4521527 h 4665852"/>
              <a:gd name="connsiteX24" fmla="*/ 1868171 w 3257550"/>
              <a:gd name="connsiteY24" fmla="*/ 4529276 h 4665852"/>
              <a:gd name="connsiteX25" fmla="*/ 1739527 w 3257550"/>
              <a:gd name="connsiteY25" fmla="*/ 4529276 h 4665852"/>
              <a:gd name="connsiteX26" fmla="*/ 1620982 w 3257550"/>
              <a:gd name="connsiteY26" fmla="*/ 4524037 h 4665852"/>
              <a:gd name="connsiteX27" fmla="*/ 479762 w 3257550"/>
              <a:gd name="connsiteY27" fmla="*/ 4055438 h 4665852"/>
              <a:gd name="connsiteX28" fmla="*/ 379856 w 3257550"/>
              <a:gd name="connsiteY28" fmla="*/ 3964638 h 4665852"/>
              <a:gd name="connsiteX29" fmla="*/ 438473 w 3257550"/>
              <a:gd name="connsiteY29" fmla="*/ 4000248 h 4665852"/>
              <a:gd name="connsiteX30" fmla="*/ 1433890 w 3257550"/>
              <a:gd name="connsiteY30" fmla="*/ 4252297 h 4665852"/>
              <a:gd name="connsiteX31" fmla="*/ 3165557 w 3257550"/>
              <a:gd name="connsiteY31" fmla="*/ 3331577 h 4665852"/>
              <a:gd name="connsiteX32" fmla="*/ 3257550 w 3257550"/>
              <a:gd name="connsiteY32" fmla="*/ 3180151 h 4665852"/>
              <a:gd name="connsiteX33" fmla="*/ 2239483 w 3257550"/>
              <a:gd name="connsiteY33" fmla="*/ 1465078 h 4665852"/>
              <a:gd name="connsiteX34" fmla="*/ 2296853 w 3257550"/>
              <a:gd name="connsiteY34" fmla="*/ 1499932 h 4665852"/>
              <a:gd name="connsiteX35" fmla="*/ 2761969 w 3257550"/>
              <a:gd name="connsiteY35" fmla="*/ 2374710 h 4665852"/>
              <a:gd name="connsiteX36" fmla="*/ 1707023 w 3257550"/>
              <a:gd name="connsiteY36" fmla="*/ 3429657 h 4665852"/>
              <a:gd name="connsiteX37" fmla="*/ 1035979 w 3257550"/>
              <a:gd name="connsiteY37" fmla="*/ 3188759 h 4665852"/>
              <a:gd name="connsiteX38" fmla="*/ 985510 w 3257550"/>
              <a:gd name="connsiteY38" fmla="*/ 3142889 h 4665852"/>
              <a:gd name="connsiteX39" fmla="*/ 1015121 w 3257550"/>
              <a:gd name="connsiteY39" fmla="*/ 3160879 h 4665852"/>
              <a:gd name="connsiteX40" fmla="*/ 1517971 w 3257550"/>
              <a:gd name="connsiteY40" fmla="*/ 3288204 h 4665852"/>
              <a:gd name="connsiteX41" fmla="*/ 2572918 w 3257550"/>
              <a:gd name="connsiteY41" fmla="*/ 2233257 h 4665852"/>
              <a:gd name="connsiteX42" fmla="*/ 2263931 w 3257550"/>
              <a:gd name="connsiteY42" fmla="*/ 1487298 h 4665852"/>
              <a:gd name="connsiteX43" fmla="*/ 2239483 w 3257550"/>
              <a:gd name="connsiteY43" fmla="*/ 1465078 h 4665852"/>
              <a:gd name="connsiteX44" fmla="*/ 374418 w 3257550"/>
              <a:gd name="connsiteY44" fmla="*/ 1372297 h 4665852"/>
              <a:gd name="connsiteX45" fmla="*/ 347687 w 3257550"/>
              <a:gd name="connsiteY45" fmla="*/ 1416300 h 4665852"/>
              <a:gd name="connsiteX46" fmla="*/ 158484 w 3257550"/>
              <a:gd name="connsiteY46" fmla="*/ 2163521 h 4665852"/>
              <a:gd name="connsiteX47" fmla="*/ 1726105 w 3257550"/>
              <a:gd name="connsiteY47" fmla="*/ 3731144 h 4665852"/>
              <a:gd name="connsiteX48" fmla="*/ 2834582 w 3257550"/>
              <a:gd name="connsiteY48" fmla="*/ 3271998 h 4665852"/>
              <a:gd name="connsiteX49" fmla="*/ 2867598 w 3257550"/>
              <a:gd name="connsiteY49" fmla="*/ 3235670 h 4665852"/>
              <a:gd name="connsiteX50" fmla="*/ 2815808 w 3257550"/>
              <a:gd name="connsiteY50" fmla="*/ 3320919 h 4665852"/>
              <a:gd name="connsiteX51" fmla="*/ 1515911 w 3257550"/>
              <a:gd name="connsiteY51" fmla="*/ 4012069 h 4665852"/>
              <a:gd name="connsiteX52" fmla="*/ 18766 w 3257550"/>
              <a:gd name="connsiteY52" fmla="*/ 2910610 h 4665852"/>
              <a:gd name="connsiteX53" fmla="*/ 0 w 3257550"/>
              <a:gd name="connsiteY53" fmla="*/ 2837626 h 4665852"/>
              <a:gd name="connsiteX54" fmla="*/ 0 w 3257550"/>
              <a:gd name="connsiteY54" fmla="*/ 2045479 h 4665852"/>
              <a:gd name="connsiteX55" fmla="*/ 2587 w 3257550"/>
              <a:gd name="connsiteY55" fmla="*/ 2033936 h 4665852"/>
              <a:gd name="connsiteX56" fmla="*/ 306258 w 3257550"/>
              <a:gd name="connsiteY56" fmla="*/ 1447293 h 4665852"/>
              <a:gd name="connsiteX57" fmla="*/ 374418 w 3257550"/>
              <a:gd name="connsiteY57" fmla="*/ 1372297 h 4665852"/>
              <a:gd name="connsiteX58" fmla="*/ 1517971 w 3257550"/>
              <a:gd name="connsiteY58" fmla="*/ 1178311 h 4665852"/>
              <a:gd name="connsiteX59" fmla="*/ 2189014 w 3257550"/>
              <a:gd name="connsiteY59" fmla="*/ 1419210 h 4665852"/>
              <a:gd name="connsiteX60" fmla="*/ 2239483 w 3257550"/>
              <a:gd name="connsiteY60" fmla="*/ 1465078 h 4665852"/>
              <a:gd name="connsiteX61" fmla="*/ 2209873 w 3257550"/>
              <a:gd name="connsiteY61" fmla="*/ 1447090 h 4665852"/>
              <a:gd name="connsiteX62" fmla="*/ 1707022 w 3257550"/>
              <a:gd name="connsiteY62" fmla="*/ 1319763 h 4665852"/>
              <a:gd name="connsiteX63" fmla="*/ 652076 w 3257550"/>
              <a:gd name="connsiteY63" fmla="*/ 2374710 h 4665852"/>
              <a:gd name="connsiteX64" fmla="*/ 961062 w 3257550"/>
              <a:gd name="connsiteY64" fmla="*/ 3120670 h 4665852"/>
              <a:gd name="connsiteX65" fmla="*/ 985510 w 3257550"/>
              <a:gd name="connsiteY65" fmla="*/ 3142889 h 4665852"/>
              <a:gd name="connsiteX66" fmla="*/ 928140 w 3257550"/>
              <a:gd name="connsiteY66" fmla="*/ 3108037 h 4665852"/>
              <a:gd name="connsiteX67" fmla="*/ 463024 w 3257550"/>
              <a:gd name="connsiteY67" fmla="*/ 2233257 h 4665852"/>
              <a:gd name="connsiteX68" fmla="*/ 1517971 w 3257550"/>
              <a:gd name="connsiteY68" fmla="*/ 1178311 h 4665852"/>
              <a:gd name="connsiteX69" fmla="*/ 2862160 w 3257550"/>
              <a:gd name="connsiteY69" fmla="*/ 643329 h 4665852"/>
              <a:gd name="connsiteX70" fmla="*/ 2975725 w 3257550"/>
              <a:gd name="connsiteY70" fmla="*/ 712322 h 4665852"/>
              <a:gd name="connsiteX71" fmla="*/ 3174776 w 3257550"/>
              <a:gd name="connsiteY71" fmla="*/ 864912 h 4665852"/>
              <a:gd name="connsiteX72" fmla="*/ 3257550 w 3257550"/>
              <a:gd name="connsiteY72" fmla="*/ 945735 h 4665852"/>
              <a:gd name="connsiteX73" fmla="*/ 3257550 w 3257550"/>
              <a:gd name="connsiteY73" fmla="*/ 1147805 h 4665852"/>
              <a:gd name="connsiteX74" fmla="*/ 3165557 w 3257550"/>
              <a:gd name="connsiteY74" fmla="*/ 996379 h 4665852"/>
              <a:gd name="connsiteX75" fmla="*/ 2910554 w 3257550"/>
              <a:gd name="connsiteY75" fmla="*/ 687313 h 4665852"/>
              <a:gd name="connsiteX76" fmla="*/ 2862160 w 3257550"/>
              <a:gd name="connsiteY76" fmla="*/ 643329 h 4665852"/>
              <a:gd name="connsiteX77" fmla="*/ 1726105 w 3257550"/>
              <a:gd name="connsiteY77" fmla="*/ 595898 h 4665852"/>
              <a:gd name="connsiteX78" fmla="*/ 3223250 w 3257550"/>
              <a:gd name="connsiteY78" fmla="*/ 1697358 h 4665852"/>
              <a:gd name="connsiteX79" fmla="*/ 3257550 w 3257550"/>
              <a:gd name="connsiteY79" fmla="*/ 1830757 h 4665852"/>
              <a:gd name="connsiteX80" fmla="*/ 3257550 w 3257550"/>
              <a:gd name="connsiteY80" fmla="*/ 2493183 h 4665852"/>
              <a:gd name="connsiteX81" fmla="*/ 3239429 w 3257550"/>
              <a:gd name="connsiteY81" fmla="*/ 2574032 h 4665852"/>
              <a:gd name="connsiteX82" fmla="*/ 2935759 w 3257550"/>
              <a:gd name="connsiteY82" fmla="*/ 3160675 h 4665852"/>
              <a:gd name="connsiteX83" fmla="*/ 2867598 w 3257550"/>
              <a:gd name="connsiteY83" fmla="*/ 3235670 h 4665852"/>
              <a:gd name="connsiteX84" fmla="*/ 2894331 w 3257550"/>
              <a:gd name="connsiteY84" fmla="*/ 3191669 h 4665852"/>
              <a:gd name="connsiteX85" fmla="*/ 3083534 w 3257550"/>
              <a:gd name="connsiteY85" fmla="*/ 2444446 h 4665852"/>
              <a:gd name="connsiteX86" fmla="*/ 1515912 w 3257550"/>
              <a:gd name="connsiteY86" fmla="*/ 876824 h 4665852"/>
              <a:gd name="connsiteX87" fmla="*/ 407436 w 3257550"/>
              <a:gd name="connsiteY87" fmla="*/ 1335969 h 4665852"/>
              <a:gd name="connsiteX88" fmla="*/ 374418 w 3257550"/>
              <a:gd name="connsiteY88" fmla="*/ 1372297 h 4665852"/>
              <a:gd name="connsiteX89" fmla="*/ 426208 w 3257550"/>
              <a:gd name="connsiteY89" fmla="*/ 1287048 h 4665852"/>
              <a:gd name="connsiteX90" fmla="*/ 1726105 w 3257550"/>
              <a:gd name="connsiteY90" fmla="*/ 595898 h 4665852"/>
              <a:gd name="connsiteX91" fmla="*/ 1433890 w 3257550"/>
              <a:gd name="connsiteY91" fmla="*/ 75659 h 4665852"/>
              <a:gd name="connsiteX92" fmla="*/ 2762254 w 3257550"/>
              <a:gd name="connsiteY92" fmla="*/ 552530 h 4665852"/>
              <a:gd name="connsiteX93" fmla="*/ 2862160 w 3257550"/>
              <a:gd name="connsiteY93" fmla="*/ 643329 h 4665852"/>
              <a:gd name="connsiteX94" fmla="*/ 2803543 w 3257550"/>
              <a:gd name="connsiteY94" fmla="*/ 607719 h 4665852"/>
              <a:gd name="connsiteX95" fmla="*/ 1808126 w 3257550"/>
              <a:gd name="connsiteY95" fmla="*/ 355671 h 4665852"/>
              <a:gd name="connsiteX96" fmla="*/ 76460 w 3257550"/>
              <a:gd name="connsiteY96" fmla="*/ 1276390 h 4665852"/>
              <a:gd name="connsiteX97" fmla="*/ 0 w 3257550"/>
              <a:gd name="connsiteY97" fmla="*/ 1402247 h 4665852"/>
              <a:gd name="connsiteX98" fmla="*/ 0 w 3257550"/>
              <a:gd name="connsiteY98" fmla="*/ 648437 h 4665852"/>
              <a:gd name="connsiteX99" fmla="*/ 105525 w 3257550"/>
              <a:gd name="connsiteY99" fmla="*/ 552530 h 4665852"/>
              <a:gd name="connsiteX100" fmla="*/ 1433890 w 3257550"/>
              <a:gd name="connsiteY100" fmla="*/ 75659 h 4665852"/>
              <a:gd name="connsiteX101" fmla="*/ 2628542 w 3257550"/>
              <a:gd name="connsiteY101" fmla="*/ 0 h 4665852"/>
              <a:gd name="connsiteX102" fmla="*/ 3257550 w 3257550"/>
              <a:gd name="connsiteY102" fmla="*/ 0 h 4665852"/>
              <a:gd name="connsiteX103" fmla="*/ 3257550 w 3257550"/>
              <a:gd name="connsiteY103" fmla="*/ 402267 h 4665852"/>
              <a:gd name="connsiteX104" fmla="*/ 3204059 w 3257550"/>
              <a:gd name="connsiteY104" fmla="*/ 353650 h 4665852"/>
              <a:gd name="connsiteX105" fmla="*/ 2809222 w 3257550"/>
              <a:gd name="connsiteY105" fmla="*/ 87038 h 4665852"/>
              <a:gd name="connsiteX106" fmla="*/ 2628542 w 3257550"/>
              <a:gd name="connsiteY106" fmla="*/ 0 h 4665852"/>
              <a:gd name="connsiteX107" fmla="*/ 0 w 3257550"/>
              <a:gd name="connsiteY107" fmla="*/ 0 h 4665852"/>
              <a:gd name="connsiteX108" fmla="*/ 629008 w 3257550"/>
              <a:gd name="connsiteY108" fmla="*/ 0 h 4665852"/>
              <a:gd name="connsiteX109" fmla="*/ 448328 w 3257550"/>
              <a:gd name="connsiteY109" fmla="*/ 87038 h 4665852"/>
              <a:gd name="connsiteX110" fmla="*/ 53491 w 3257550"/>
              <a:gd name="connsiteY110" fmla="*/ 353650 h 4665852"/>
              <a:gd name="connsiteX111" fmla="*/ 0 w 3257550"/>
              <a:gd name="connsiteY111" fmla="*/ 402266 h 4665852"/>
              <a:gd name="connsiteX112" fmla="*/ 0 w 3257550"/>
              <a:gd name="connsiteY112" fmla="*/ 0 h 4665852"/>
              <a:gd name="connsiteX0" fmla="*/ 0 w 3257550"/>
              <a:gd name="connsiteY0" fmla="*/ 4127010 h 4630223"/>
              <a:gd name="connsiteX1" fmla="*/ 53491 w 3257550"/>
              <a:gd name="connsiteY1" fmla="*/ 4175626 h 4630223"/>
              <a:gd name="connsiteX2" fmla="*/ 448328 w 3257550"/>
              <a:gd name="connsiteY2" fmla="*/ 4442238 h 4630223"/>
              <a:gd name="connsiteX3" fmla="*/ 629008 w 3257550"/>
              <a:gd name="connsiteY3" fmla="*/ 4529276 h 4630223"/>
              <a:gd name="connsiteX4" fmla="*/ 6032 w 3257550"/>
              <a:gd name="connsiteY4" fmla="*/ 4630223 h 4630223"/>
              <a:gd name="connsiteX5" fmla="*/ 0 w 3257550"/>
              <a:gd name="connsiteY5" fmla="*/ 4127010 h 4630223"/>
              <a:gd name="connsiteX6" fmla="*/ 3257550 w 3257550"/>
              <a:gd name="connsiteY6" fmla="*/ 4127010 h 4630223"/>
              <a:gd name="connsiteX7" fmla="*/ 3251519 w 3257550"/>
              <a:gd name="connsiteY7" fmla="*/ 4624284 h 4630223"/>
              <a:gd name="connsiteX8" fmla="*/ 2459633 w 3257550"/>
              <a:gd name="connsiteY8" fmla="*/ 4630223 h 4630223"/>
              <a:gd name="connsiteX9" fmla="*/ 2809222 w 3257550"/>
              <a:gd name="connsiteY9" fmla="*/ 4442238 h 4630223"/>
              <a:gd name="connsiteX10" fmla="*/ 3204059 w 3257550"/>
              <a:gd name="connsiteY10" fmla="*/ 4175626 h 4630223"/>
              <a:gd name="connsiteX11" fmla="*/ 3257550 w 3257550"/>
              <a:gd name="connsiteY11" fmla="*/ 4127010 h 4630223"/>
              <a:gd name="connsiteX12" fmla="*/ 0 w 3257550"/>
              <a:gd name="connsiteY12" fmla="*/ 3485732 h 4630223"/>
              <a:gd name="connsiteX13" fmla="*/ 76460 w 3257550"/>
              <a:gd name="connsiteY13" fmla="*/ 3611588 h 4630223"/>
              <a:gd name="connsiteX14" fmla="*/ 331462 w 3257550"/>
              <a:gd name="connsiteY14" fmla="*/ 3920654 h 4630223"/>
              <a:gd name="connsiteX15" fmla="*/ 379856 w 3257550"/>
              <a:gd name="connsiteY15" fmla="*/ 3964638 h 4630223"/>
              <a:gd name="connsiteX16" fmla="*/ 266291 w 3257550"/>
              <a:gd name="connsiteY16" fmla="*/ 3895645 h 4630223"/>
              <a:gd name="connsiteX17" fmla="*/ 67240 w 3257550"/>
              <a:gd name="connsiteY17" fmla="*/ 3743055 h 4630223"/>
              <a:gd name="connsiteX18" fmla="*/ 0 w 3257550"/>
              <a:gd name="connsiteY18" fmla="*/ 3677400 h 4630223"/>
              <a:gd name="connsiteX19" fmla="*/ 0 w 3257550"/>
              <a:gd name="connsiteY19" fmla="*/ 3485732 h 4630223"/>
              <a:gd name="connsiteX20" fmla="*/ 3257550 w 3257550"/>
              <a:gd name="connsiteY20" fmla="*/ 3180151 h 4630223"/>
              <a:gd name="connsiteX21" fmla="*/ 3257550 w 3257550"/>
              <a:gd name="connsiteY21" fmla="*/ 3945412 h 4630223"/>
              <a:gd name="connsiteX22" fmla="*/ 3136491 w 3257550"/>
              <a:gd name="connsiteY22" fmla="*/ 4055438 h 4630223"/>
              <a:gd name="connsiteX23" fmla="*/ 2021645 w 3257550"/>
              <a:gd name="connsiteY23" fmla="*/ 4521527 h 4630223"/>
              <a:gd name="connsiteX24" fmla="*/ 1868171 w 3257550"/>
              <a:gd name="connsiteY24" fmla="*/ 4529276 h 4630223"/>
              <a:gd name="connsiteX25" fmla="*/ 1739527 w 3257550"/>
              <a:gd name="connsiteY25" fmla="*/ 4529276 h 4630223"/>
              <a:gd name="connsiteX26" fmla="*/ 1620982 w 3257550"/>
              <a:gd name="connsiteY26" fmla="*/ 4524037 h 4630223"/>
              <a:gd name="connsiteX27" fmla="*/ 479762 w 3257550"/>
              <a:gd name="connsiteY27" fmla="*/ 4055438 h 4630223"/>
              <a:gd name="connsiteX28" fmla="*/ 379856 w 3257550"/>
              <a:gd name="connsiteY28" fmla="*/ 3964638 h 4630223"/>
              <a:gd name="connsiteX29" fmla="*/ 438473 w 3257550"/>
              <a:gd name="connsiteY29" fmla="*/ 4000248 h 4630223"/>
              <a:gd name="connsiteX30" fmla="*/ 1433890 w 3257550"/>
              <a:gd name="connsiteY30" fmla="*/ 4252297 h 4630223"/>
              <a:gd name="connsiteX31" fmla="*/ 3165557 w 3257550"/>
              <a:gd name="connsiteY31" fmla="*/ 3331577 h 4630223"/>
              <a:gd name="connsiteX32" fmla="*/ 3257550 w 3257550"/>
              <a:gd name="connsiteY32" fmla="*/ 3180151 h 4630223"/>
              <a:gd name="connsiteX33" fmla="*/ 2239483 w 3257550"/>
              <a:gd name="connsiteY33" fmla="*/ 1465078 h 4630223"/>
              <a:gd name="connsiteX34" fmla="*/ 2296853 w 3257550"/>
              <a:gd name="connsiteY34" fmla="*/ 1499932 h 4630223"/>
              <a:gd name="connsiteX35" fmla="*/ 2761969 w 3257550"/>
              <a:gd name="connsiteY35" fmla="*/ 2374710 h 4630223"/>
              <a:gd name="connsiteX36" fmla="*/ 1707023 w 3257550"/>
              <a:gd name="connsiteY36" fmla="*/ 3429657 h 4630223"/>
              <a:gd name="connsiteX37" fmla="*/ 1035979 w 3257550"/>
              <a:gd name="connsiteY37" fmla="*/ 3188759 h 4630223"/>
              <a:gd name="connsiteX38" fmla="*/ 985510 w 3257550"/>
              <a:gd name="connsiteY38" fmla="*/ 3142889 h 4630223"/>
              <a:gd name="connsiteX39" fmla="*/ 1015121 w 3257550"/>
              <a:gd name="connsiteY39" fmla="*/ 3160879 h 4630223"/>
              <a:gd name="connsiteX40" fmla="*/ 1517971 w 3257550"/>
              <a:gd name="connsiteY40" fmla="*/ 3288204 h 4630223"/>
              <a:gd name="connsiteX41" fmla="*/ 2572918 w 3257550"/>
              <a:gd name="connsiteY41" fmla="*/ 2233257 h 4630223"/>
              <a:gd name="connsiteX42" fmla="*/ 2263931 w 3257550"/>
              <a:gd name="connsiteY42" fmla="*/ 1487298 h 4630223"/>
              <a:gd name="connsiteX43" fmla="*/ 2239483 w 3257550"/>
              <a:gd name="connsiteY43" fmla="*/ 1465078 h 4630223"/>
              <a:gd name="connsiteX44" fmla="*/ 374418 w 3257550"/>
              <a:gd name="connsiteY44" fmla="*/ 1372297 h 4630223"/>
              <a:gd name="connsiteX45" fmla="*/ 347687 w 3257550"/>
              <a:gd name="connsiteY45" fmla="*/ 1416300 h 4630223"/>
              <a:gd name="connsiteX46" fmla="*/ 158484 w 3257550"/>
              <a:gd name="connsiteY46" fmla="*/ 2163521 h 4630223"/>
              <a:gd name="connsiteX47" fmla="*/ 1726105 w 3257550"/>
              <a:gd name="connsiteY47" fmla="*/ 3731144 h 4630223"/>
              <a:gd name="connsiteX48" fmla="*/ 2834582 w 3257550"/>
              <a:gd name="connsiteY48" fmla="*/ 3271998 h 4630223"/>
              <a:gd name="connsiteX49" fmla="*/ 2867598 w 3257550"/>
              <a:gd name="connsiteY49" fmla="*/ 3235670 h 4630223"/>
              <a:gd name="connsiteX50" fmla="*/ 2815808 w 3257550"/>
              <a:gd name="connsiteY50" fmla="*/ 3320919 h 4630223"/>
              <a:gd name="connsiteX51" fmla="*/ 1515911 w 3257550"/>
              <a:gd name="connsiteY51" fmla="*/ 4012069 h 4630223"/>
              <a:gd name="connsiteX52" fmla="*/ 18766 w 3257550"/>
              <a:gd name="connsiteY52" fmla="*/ 2910610 h 4630223"/>
              <a:gd name="connsiteX53" fmla="*/ 0 w 3257550"/>
              <a:gd name="connsiteY53" fmla="*/ 2837626 h 4630223"/>
              <a:gd name="connsiteX54" fmla="*/ 0 w 3257550"/>
              <a:gd name="connsiteY54" fmla="*/ 2045479 h 4630223"/>
              <a:gd name="connsiteX55" fmla="*/ 2587 w 3257550"/>
              <a:gd name="connsiteY55" fmla="*/ 2033936 h 4630223"/>
              <a:gd name="connsiteX56" fmla="*/ 306258 w 3257550"/>
              <a:gd name="connsiteY56" fmla="*/ 1447293 h 4630223"/>
              <a:gd name="connsiteX57" fmla="*/ 374418 w 3257550"/>
              <a:gd name="connsiteY57" fmla="*/ 1372297 h 4630223"/>
              <a:gd name="connsiteX58" fmla="*/ 1517971 w 3257550"/>
              <a:gd name="connsiteY58" fmla="*/ 1178311 h 4630223"/>
              <a:gd name="connsiteX59" fmla="*/ 2189014 w 3257550"/>
              <a:gd name="connsiteY59" fmla="*/ 1419210 h 4630223"/>
              <a:gd name="connsiteX60" fmla="*/ 2239483 w 3257550"/>
              <a:gd name="connsiteY60" fmla="*/ 1465078 h 4630223"/>
              <a:gd name="connsiteX61" fmla="*/ 2209873 w 3257550"/>
              <a:gd name="connsiteY61" fmla="*/ 1447090 h 4630223"/>
              <a:gd name="connsiteX62" fmla="*/ 1707022 w 3257550"/>
              <a:gd name="connsiteY62" fmla="*/ 1319763 h 4630223"/>
              <a:gd name="connsiteX63" fmla="*/ 652076 w 3257550"/>
              <a:gd name="connsiteY63" fmla="*/ 2374710 h 4630223"/>
              <a:gd name="connsiteX64" fmla="*/ 961062 w 3257550"/>
              <a:gd name="connsiteY64" fmla="*/ 3120670 h 4630223"/>
              <a:gd name="connsiteX65" fmla="*/ 985510 w 3257550"/>
              <a:gd name="connsiteY65" fmla="*/ 3142889 h 4630223"/>
              <a:gd name="connsiteX66" fmla="*/ 928140 w 3257550"/>
              <a:gd name="connsiteY66" fmla="*/ 3108037 h 4630223"/>
              <a:gd name="connsiteX67" fmla="*/ 463024 w 3257550"/>
              <a:gd name="connsiteY67" fmla="*/ 2233257 h 4630223"/>
              <a:gd name="connsiteX68" fmla="*/ 1517971 w 3257550"/>
              <a:gd name="connsiteY68" fmla="*/ 1178311 h 4630223"/>
              <a:gd name="connsiteX69" fmla="*/ 2862160 w 3257550"/>
              <a:gd name="connsiteY69" fmla="*/ 643329 h 4630223"/>
              <a:gd name="connsiteX70" fmla="*/ 2975725 w 3257550"/>
              <a:gd name="connsiteY70" fmla="*/ 712322 h 4630223"/>
              <a:gd name="connsiteX71" fmla="*/ 3174776 w 3257550"/>
              <a:gd name="connsiteY71" fmla="*/ 864912 h 4630223"/>
              <a:gd name="connsiteX72" fmla="*/ 3257550 w 3257550"/>
              <a:gd name="connsiteY72" fmla="*/ 945735 h 4630223"/>
              <a:gd name="connsiteX73" fmla="*/ 3257550 w 3257550"/>
              <a:gd name="connsiteY73" fmla="*/ 1147805 h 4630223"/>
              <a:gd name="connsiteX74" fmla="*/ 3165557 w 3257550"/>
              <a:gd name="connsiteY74" fmla="*/ 996379 h 4630223"/>
              <a:gd name="connsiteX75" fmla="*/ 2910554 w 3257550"/>
              <a:gd name="connsiteY75" fmla="*/ 687313 h 4630223"/>
              <a:gd name="connsiteX76" fmla="*/ 2862160 w 3257550"/>
              <a:gd name="connsiteY76" fmla="*/ 643329 h 4630223"/>
              <a:gd name="connsiteX77" fmla="*/ 1726105 w 3257550"/>
              <a:gd name="connsiteY77" fmla="*/ 595898 h 4630223"/>
              <a:gd name="connsiteX78" fmla="*/ 3223250 w 3257550"/>
              <a:gd name="connsiteY78" fmla="*/ 1697358 h 4630223"/>
              <a:gd name="connsiteX79" fmla="*/ 3257550 w 3257550"/>
              <a:gd name="connsiteY79" fmla="*/ 1830757 h 4630223"/>
              <a:gd name="connsiteX80" fmla="*/ 3257550 w 3257550"/>
              <a:gd name="connsiteY80" fmla="*/ 2493183 h 4630223"/>
              <a:gd name="connsiteX81" fmla="*/ 3239429 w 3257550"/>
              <a:gd name="connsiteY81" fmla="*/ 2574032 h 4630223"/>
              <a:gd name="connsiteX82" fmla="*/ 2935759 w 3257550"/>
              <a:gd name="connsiteY82" fmla="*/ 3160675 h 4630223"/>
              <a:gd name="connsiteX83" fmla="*/ 2867598 w 3257550"/>
              <a:gd name="connsiteY83" fmla="*/ 3235670 h 4630223"/>
              <a:gd name="connsiteX84" fmla="*/ 2894331 w 3257550"/>
              <a:gd name="connsiteY84" fmla="*/ 3191669 h 4630223"/>
              <a:gd name="connsiteX85" fmla="*/ 3083534 w 3257550"/>
              <a:gd name="connsiteY85" fmla="*/ 2444446 h 4630223"/>
              <a:gd name="connsiteX86" fmla="*/ 1515912 w 3257550"/>
              <a:gd name="connsiteY86" fmla="*/ 876824 h 4630223"/>
              <a:gd name="connsiteX87" fmla="*/ 407436 w 3257550"/>
              <a:gd name="connsiteY87" fmla="*/ 1335969 h 4630223"/>
              <a:gd name="connsiteX88" fmla="*/ 374418 w 3257550"/>
              <a:gd name="connsiteY88" fmla="*/ 1372297 h 4630223"/>
              <a:gd name="connsiteX89" fmla="*/ 426208 w 3257550"/>
              <a:gd name="connsiteY89" fmla="*/ 1287048 h 4630223"/>
              <a:gd name="connsiteX90" fmla="*/ 1726105 w 3257550"/>
              <a:gd name="connsiteY90" fmla="*/ 595898 h 4630223"/>
              <a:gd name="connsiteX91" fmla="*/ 1433890 w 3257550"/>
              <a:gd name="connsiteY91" fmla="*/ 75659 h 4630223"/>
              <a:gd name="connsiteX92" fmla="*/ 2762254 w 3257550"/>
              <a:gd name="connsiteY92" fmla="*/ 552530 h 4630223"/>
              <a:gd name="connsiteX93" fmla="*/ 2862160 w 3257550"/>
              <a:gd name="connsiteY93" fmla="*/ 643329 h 4630223"/>
              <a:gd name="connsiteX94" fmla="*/ 2803543 w 3257550"/>
              <a:gd name="connsiteY94" fmla="*/ 607719 h 4630223"/>
              <a:gd name="connsiteX95" fmla="*/ 1808126 w 3257550"/>
              <a:gd name="connsiteY95" fmla="*/ 355671 h 4630223"/>
              <a:gd name="connsiteX96" fmla="*/ 76460 w 3257550"/>
              <a:gd name="connsiteY96" fmla="*/ 1276390 h 4630223"/>
              <a:gd name="connsiteX97" fmla="*/ 0 w 3257550"/>
              <a:gd name="connsiteY97" fmla="*/ 1402247 h 4630223"/>
              <a:gd name="connsiteX98" fmla="*/ 0 w 3257550"/>
              <a:gd name="connsiteY98" fmla="*/ 648437 h 4630223"/>
              <a:gd name="connsiteX99" fmla="*/ 105525 w 3257550"/>
              <a:gd name="connsiteY99" fmla="*/ 552530 h 4630223"/>
              <a:gd name="connsiteX100" fmla="*/ 1433890 w 3257550"/>
              <a:gd name="connsiteY100" fmla="*/ 75659 h 4630223"/>
              <a:gd name="connsiteX101" fmla="*/ 2628542 w 3257550"/>
              <a:gd name="connsiteY101" fmla="*/ 0 h 4630223"/>
              <a:gd name="connsiteX102" fmla="*/ 3257550 w 3257550"/>
              <a:gd name="connsiteY102" fmla="*/ 0 h 4630223"/>
              <a:gd name="connsiteX103" fmla="*/ 3257550 w 3257550"/>
              <a:gd name="connsiteY103" fmla="*/ 402267 h 4630223"/>
              <a:gd name="connsiteX104" fmla="*/ 3204059 w 3257550"/>
              <a:gd name="connsiteY104" fmla="*/ 353650 h 4630223"/>
              <a:gd name="connsiteX105" fmla="*/ 2809222 w 3257550"/>
              <a:gd name="connsiteY105" fmla="*/ 87038 h 4630223"/>
              <a:gd name="connsiteX106" fmla="*/ 2628542 w 3257550"/>
              <a:gd name="connsiteY106" fmla="*/ 0 h 4630223"/>
              <a:gd name="connsiteX107" fmla="*/ 0 w 3257550"/>
              <a:gd name="connsiteY107" fmla="*/ 0 h 4630223"/>
              <a:gd name="connsiteX108" fmla="*/ 629008 w 3257550"/>
              <a:gd name="connsiteY108" fmla="*/ 0 h 4630223"/>
              <a:gd name="connsiteX109" fmla="*/ 448328 w 3257550"/>
              <a:gd name="connsiteY109" fmla="*/ 87038 h 4630223"/>
              <a:gd name="connsiteX110" fmla="*/ 53491 w 3257550"/>
              <a:gd name="connsiteY110" fmla="*/ 353650 h 4630223"/>
              <a:gd name="connsiteX111" fmla="*/ 0 w 3257550"/>
              <a:gd name="connsiteY111" fmla="*/ 402266 h 4630223"/>
              <a:gd name="connsiteX112" fmla="*/ 0 w 3257550"/>
              <a:gd name="connsiteY112" fmla="*/ 0 h 463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257550" h="4630223">
                <a:moveTo>
                  <a:pt x="0" y="4127010"/>
                </a:moveTo>
                <a:lnTo>
                  <a:pt x="53491" y="4175626"/>
                </a:lnTo>
                <a:cubicBezTo>
                  <a:pt x="175801" y="4276565"/>
                  <a:pt x="307967" y="4365989"/>
                  <a:pt x="448328" y="4442238"/>
                </a:cubicBezTo>
                <a:lnTo>
                  <a:pt x="629008" y="4529276"/>
                </a:lnTo>
                <a:lnTo>
                  <a:pt x="6032" y="4630223"/>
                </a:lnTo>
                <a:cubicBezTo>
                  <a:pt x="4021" y="4450609"/>
                  <a:pt x="2011" y="4306624"/>
                  <a:pt x="0" y="4127010"/>
                </a:cubicBezTo>
                <a:close/>
                <a:moveTo>
                  <a:pt x="3257550" y="4127010"/>
                </a:moveTo>
                <a:cubicBezTo>
                  <a:pt x="3255540" y="4292768"/>
                  <a:pt x="3253529" y="4458526"/>
                  <a:pt x="3251519" y="4624284"/>
                </a:cubicBezTo>
                <a:lnTo>
                  <a:pt x="2459633" y="4630223"/>
                </a:lnTo>
                <a:lnTo>
                  <a:pt x="2809222" y="4442238"/>
                </a:lnTo>
                <a:cubicBezTo>
                  <a:pt x="2949583" y="4365989"/>
                  <a:pt x="3081749" y="4276565"/>
                  <a:pt x="3204059" y="4175626"/>
                </a:cubicBezTo>
                <a:lnTo>
                  <a:pt x="3257550" y="4127010"/>
                </a:lnTo>
                <a:close/>
                <a:moveTo>
                  <a:pt x="0" y="3485732"/>
                </a:moveTo>
                <a:lnTo>
                  <a:pt x="76460" y="3611588"/>
                </a:lnTo>
                <a:cubicBezTo>
                  <a:pt x="151517" y="3722688"/>
                  <a:pt x="236984" y="3826176"/>
                  <a:pt x="331462" y="3920654"/>
                </a:cubicBezTo>
                <a:lnTo>
                  <a:pt x="379856" y="3964638"/>
                </a:lnTo>
                <a:lnTo>
                  <a:pt x="266291" y="3895645"/>
                </a:lnTo>
                <a:cubicBezTo>
                  <a:pt x="196854" y="3848735"/>
                  <a:pt x="130390" y="3797757"/>
                  <a:pt x="67240" y="3743055"/>
                </a:cubicBezTo>
                <a:lnTo>
                  <a:pt x="0" y="3677400"/>
                </a:lnTo>
                <a:lnTo>
                  <a:pt x="0" y="3485732"/>
                </a:lnTo>
                <a:close/>
                <a:moveTo>
                  <a:pt x="3257550" y="3180151"/>
                </a:moveTo>
                <a:lnTo>
                  <a:pt x="3257550" y="3945412"/>
                </a:lnTo>
                <a:lnTo>
                  <a:pt x="3136491" y="4055438"/>
                </a:lnTo>
                <a:cubicBezTo>
                  <a:pt x="2827076" y="4310790"/>
                  <a:pt x="2442864" y="4478749"/>
                  <a:pt x="2021645" y="4521527"/>
                </a:cubicBezTo>
                <a:lnTo>
                  <a:pt x="1868171" y="4529276"/>
                </a:lnTo>
                <a:lnTo>
                  <a:pt x="1739527" y="4529276"/>
                </a:lnTo>
                <a:lnTo>
                  <a:pt x="1620982" y="4524037"/>
                </a:lnTo>
                <a:cubicBezTo>
                  <a:pt x="1189431" y="4485710"/>
                  <a:pt x="795624" y="4316110"/>
                  <a:pt x="479762" y="4055438"/>
                </a:cubicBezTo>
                <a:lnTo>
                  <a:pt x="379856" y="3964638"/>
                </a:lnTo>
                <a:lnTo>
                  <a:pt x="438473" y="4000248"/>
                </a:lnTo>
                <a:cubicBezTo>
                  <a:pt x="734374" y="4160992"/>
                  <a:pt x="1073469" y="4252297"/>
                  <a:pt x="1433890" y="4252297"/>
                </a:cubicBezTo>
                <a:cubicBezTo>
                  <a:pt x="2154732" y="4252297"/>
                  <a:pt x="2790271" y="3887073"/>
                  <a:pt x="3165557" y="3331577"/>
                </a:cubicBezTo>
                <a:lnTo>
                  <a:pt x="3257550" y="3180151"/>
                </a:lnTo>
                <a:close/>
                <a:moveTo>
                  <a:pt x="2239483" y="1465078"/>
                </a:moveTo>
                <a:lnTo>
                  <a:pt x="2296853" y="1499932"/>
                </a:lnTo>
                <a:cubicBezTo>
                  <a:pt x="2577471" y="1689513"/>
                  <a:pt x="2761969" y="2010566"/>
                  <a:pt x="2761969" y="2374710"/>
                </a:cubicBezTo>
                <a:cubicBezTo>
                  <a:pt x="2761969" y="2957342"/>
                  <a:pt x="2289654" y="3429657"/>
                  <a:pt x="1707023" y="3429657"/>
                </a:cubicBezTo>
                <a:cubicBezTo>
                  <a:pt x="1452122" y="3429657"/>
                  <a:pt x="1218337" y="3339252"/>
                  <a:pt x="1035979" y="3188759"/>
                </a:cubicBezTo>
                <a:lnTo>
                  <a:pt x="985510" y="3142889"/>
                </a:lnTo>
                <a:lnTo>
                  <a:pt x="1015121" y="3160879"/>
                </a:lnTo>
                <a:cubicBezTo>
                  <a:pt x="1164600" y="3242081"/>
                  <a:pt x="1335899" y="3288204"/>
                  <a:pt x="1517971" y="3288204"/>
                </a:cubicBezTo>
                <a:cubicBezTo>
                  <a:pt x="2100602" y="3288204"/>
                  <a:pt x="2572918" y="2815889"/>
                  <a:pt x="2572918" y="2233257"/>
                </a:cubicBezTo>
                <a:cubicBezTo>
                  <a:pt x="2572918" y="1941943"/>
                  <a:pt x="2454839" y="1678206"/>
                  <a:pt x="2263931" y="1487298"/>
                </a:cubicBezTo>
                <a:lnTo>
                  <a:pt x="2239483" y="1465078"/>
                </a:lnTo>
                <a:close/>
                <a:moveTo>
                  <a:pt x="374418" y="1372297"/>
                </a:moveTo>
                <a:lnTo>
                  <a:pt x="347687" y="1416300"/>
                </a:lnTo>
                <a:cubicBezTo>
                  <a:pt x="227024" y="1638421"/>
                  <a:pt x="158484" y="1892966"/>
                  <a:pt x="158484" y="2163521"/>
                </a:cubicBezTo>
                <a:cubicBezTo>
                  <a:pt x="158484" y="3029296"/>
                  <a:pt x="860331" y="3731144"/>
                  <a:pt x="1726105" y="3731144"/>
                </a:cubicBezTo>
                <a:cubicBezTo>
                  <a:pt x="2158992" y="3731144"/>
                  <a:pt x="2550897" y="3555681"/>
                  <a:pt x="2834582" y="3271998"/>
                </a:cubicBezTo>
                <a:lnTo>
                  <a:pt x="2867598" y="3235670"/>
                </a:lnTo>
                <a:lnTo>
                  <a:pt x="2815808" y="3320919"/>
                </a:lnTo>
                <a:cubicBezTo>
                  <a:pt x="2534095" y="3737910"/>
                  <a:pt x="2057020" y="4012069"/>
                  <a:pt x="1515911" y="4012069"/>
                </a:cubicBezTo>
                <a:cubicBezTo>
                  <a:pt x="812470" y="4012069"/>
                  <a:pt x="217245" y="3548739"/>
                  <a:pt x="18766" y="2910610"/>
                </a:cubicBezTo>
                <a:lnTo>
                  <a:pt x="0" y="2837626"/>
                </a:lnTo>
                <a:lnTo>
                  <a:pt x="0" y="2045479"/>
                </a:lnTo>
                <a:lnTo>
                  <a:pt x="2587" y="2033936"/>
                </a:lnTo>
                <a:cubicBezTo>
                  <a:pt x="61599" y="1815867"/>
                  <a:pt x="166489" y="1616654"/>
                  <a:pt x="306258" y="1447293"/>
                </a:cubicBezTo>
                <a:lnTo>
                  <a:pt x="374418" y="1372297"/>
                </a:lnTo>
                <a:close/>
                <a:moveTo>
                  <a:pt x="1517971" y="1178311"/>
                </a:moveTo>
                <a:cubicBezTo>
                  <a:pt x="1772871" y="1178311"/>
                  <a:pt x="2006658" y="1268715"/>
                  <a:pt x="2189014" y="1419210"/>
                </a:cubicBezTo>
                <a:lnTo>
                  <a:pt x="2239483" y="1465078"/>
                </a:lnTo>
                <a:lnTo>
                  <a:pt x="2209873" y="1447090"/>
                </a:lnTo>
                <a:cubicBezTo>
                  <a:pt x="2060393" y="1365888"/>
                  <a:pt x="1889095" y="1319763"/>
                  <a:pt x="1707022" y="1319763"/>
                </a:cubicBezTo>
                <a:cubicBezTo>
                  <a:pt x="1124391" y="1319763"/>
                  <a:pt x="652076" y="1792079"/>
                  <a:pt x="652076" y="2374710"/>
                </a:cubicBezTo>
                <a:cubicBezTo>
                  <a:pt x="652076" y="2666026"/>
                  <a:pt x="770155" y="2929762"/>
                  <a:pt x="961062" y="3120670"/>
                </a:cubicBezTo>
                <a:lnTo>
                  <a:pt x="985510" y="3142889"/>
                </a:lnTo>
                <a:lnTo>
                  <a:pt x="928140" y="3108037"/>
                </a:lnTo>
                <a:cubicBezTo>
                  <a:pt x="647523" y="2918455"/>
                  <a:pt x="463024" y="2597403"/>
                  <a:pt x="463024" y="2233257"/>
                </a:cubicBezTo>
                <a:cubicBezTo>
                  <a:pt x="463024" y="1650627"/>
                  <a:pt x="935341" y="1178311"/>
                  <a:pt x="1517971" y="1178311"/>
                </a:cubicBezTo>
                <a:close/>
                <a:moveTo>
                  <a:pt x="2862160" y="643329"/>
                </a:moveTo>
                <a:lnTo>
                  <a:pt x="2975725" y="712322"/>
                </a:lnTo>
                <a:cubicBezTo>
                  <a:pt x="3045162" y="759233"/>
                  <a:pt x="3111626" y="810210"/>
                  <a:pt x="3174776" y="864912"/>
                </a:cubicBezTo>
                <a:lnTo>
                  <a:pt x="3257550" y="945735"/>
                </a:lnTo>
                <a:lnTo>
                  <a:pt x="3257550" y="1147805"/>
                </a:lnTo>
                <a:lnTo>
                  <a:pt x="3165557" y="996379"/>
                </a:lnTo>
                <a:cubicBezTo>
                  <a:pt x="3090500" y="885280"/>
                  <a:pt x="3005032" y="781791"/>
                  <a:pt x="2910554" y="687313"/>
                </a:cubicBezTo>
                <a:lnTo>
                  <a:pt x="2862160" y="643329"/>
                </a:lnTo>
                <a:close/>
                <a:moveTo>
                  <a:pt x="1726105" y="595898"/>
                </a:moveTo>
                <a:cubicBezTo>
                  <a:pt x="2429546" y="595898"/>
                  <a:pt x="3024771" y="1059228"/>
                  <a:pt x="3223250" y="1697358"/>
                </a:cubicBezTo>
                <a:lnTo>
                  <a:pt x="3257550" y="1830757"/>
                </a:lnTo>
                <a:lnTo>
                  <a:pt x="3257550" y="2493183"/>
                </a:lnTo>
                <a:lnTo>
                  <a:pt x="3239429" y="2574032"/>
                </a:lnTo>
                <a:cubicBezTo>
                  <a:pt x="3180417" y="2792100"/>
                  <a:pt x="3075528" y="2991313"/>
                  <a:pt x="2935759" y="3160675"/>
                </a:cubicBezTo>
                <a:lnTo>
                  <a:pt x="2867598" y="3235670"/>
                </a:lnTo>
                <a:lnTo>
                  <a:pt x="2894331" y="3191669"/>
                </a:lnTo>
                <a:cubicBezTo>
                  <a:pt x="3014994" y="2969547"/>
                  <a:pt x="3083534" y="2715001"/>
                  <a:pt x="3083534" y="2444446"/>
                </a:cubicBezTo>
                <a:cubicBezTo>
                  <a:pt x="3083534" y="1578673"/>
                  <a:pt x="2381685" y="876824"/>
                  <a:pt x="1515912" y="876824"/>
                </a:cubicBezTo>
                <a:cubicBezTo>
                  <a:pt x="1083025" y="876824"/>
                  <a:pt x="691119" y="1052285"/>
                  <a:pt x="407436" y="1335969"/>
                </a:cubicBezTo>
                <a:lnTo>
                  <a:pt x="374418" y="1372297"/>
                </a:lnTo>
                <a:lnTo>
                  <a:pt x="426208" y="1287048"/>
                </a:lnTo>
                <a:cubicBezTo>
                  <a:pt x="707922" y="870058"/>
                  <a:pt x="1184998" y="595898"/>
                  <a:pt x="1726105" y="595898"/>
                </a:cubicBezTo>
                <a:close/>
                <a:moveTo>
                  <a:pt x="1433890" y="75659"/>
                </a:moveTo>
                <a:cubicBezTo>
                  <a:pt x="1938479" y="75659"/>
                  <a:pt x="2401271" y="254618"/>
                  <a:pt x="2762254" y="552530"/>
                </a:cubicBezTo>
                <a:lnTo>
                  <a:pt x="2862160" y="643329"/>
                </a:lnTo>
                <a:lnTo>
                  <a:pt x="2803543" y="607719"/>
                </a:lnTo>
                <a:cubicBezTo>
                  <a:pt x="2507642" y="446977"/>
                  <a:pt x="2168547" y="355671"/>
                  <a:pt x="1808126" y="355671"/>
                </a:cubicBezTo>
                <a:cubicBezTo>
                  <a:pt x="1087285" y="355671"/>
                  <a:pt x="451746" y="720894"/>
                  <a:pt x="76460" y="1276390"/>
                </a:cubicBezTo>
                <a:lnTo>
                  <a:pt x="0" y="1402247"/>
                </a:lnTo>
                <a:lnTo>
                  <a:pt x="0" y="648437"/>
                </a:lnTo>
                <a:lnTo>
                  <a:pt x="105525" y="552530"/>
                </a:lnTo>
                <a:cubicBezTo>
                  <a:pt x="466510" y="254619"/>
                  <a:pt x="929301" y="75659"/>
                  <a:pt x="1433890" y="75659"/>
                </a:cubicBezTo>
                <a:close/>
                <a:moveTo>
                  <a:pt x="2628542" y="0"/>
                </a:moveTo>
                <a:lnTo>
                  <a:pt x="3257550" y="0"/>
                </a:lnTo>
                <a:lnTo>
                  <a:pt x="3257550" y="402267"/>
                </a:lnTo>
                <a:lnTo>
                  <a:pt x="3204059" y="353650"/>
                </a:lnTo>
                <a:cubicBezTo>
                  <a:pt x="3081749" y="252711"/>
                  <a:pt x="2949583" y="163287"/>
                  <a:pt x="2809222" y="87038"/>
                </a:cubicBezTo>
                <a:lnTo>
                  <a:pt x="2628542" y="0"/>
                </a:lnTo>
                <a:close/>
                <a:moveTo>
                  <a:pt x="0" y="0"/>
                </a:moveTo>
                <a:lnTo>
                  <a:pt x="629008" y="0"/>
                </a:lnTo>
                <a:lnTo>
                  <a:pt x="448328" y="87038"/>
                </a:lnTo>
                <a:cubicBezTo>
                  <a:pt x="307967" y="163287"/>
                  <a:pt x="175801" y="252711"/>
                  <a:pt x="53491" y="353650"/>
                </a:cubicBezTo>
                <a:lnTo>
                  <a:pt x="0" y="4022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1524000" y="-1524001"/>
            <a:ext cx="6858000" cy="9906002"/>
          </a:xfrm>
          <a:custGeom>
            <a:avLst/>
            <a:gdLst>
              <a:gd name="connsiteX0" fmla="*/ 0 w 3257550"/>
              <a:gd name="connsiteY0" fmla="*/ 4127010 h 4529276"/>
              <a:gd name="connsiteX1" fmla="*/ 53491 w 3257550"/>
              <a:gd name="connsiteY1" fmla="*/ 4175626 h 4529276"/>
              <a:gd name="connsiteX2" fmla="*/ 448328 w 3257550"/>
              <a:gd name="connsiteY2" fmla="*/ 4442238 h 4529276"/>
              <a:gd name="connsiteX3" fmla="*/ 629008 w 3257550"/>
              <a:gd name="connsiteY3" fmla="*/ 4529276 h 4529276"/>
              <a:gd name="connsiteX4" fmla="*/ 0 w 3257550"/>
              <a:gd name="connsiteY4" fmla="*/ 4529276 h 4529276"/>
              <a:gd name="connsiteX5" fmla="*/ 3257550 w 3257550"/>
              <a:gd name="connsiteY5" fmla="*/ 4127010 h 4529276"/>
              <a:gd name="connsiteX6" fmla="*/ 3257550 w 3257550"/>
              <a:gd name="connsiteY6" fmla="*/ 4529276 h 4529276"/>
              <a:gd name="connsiteX7" fmla="*/ 2628542 w 3257550"/>
              <a:gd name="connsiteY7" fmla="*/ 4529276 h 4529276"/>
              <a:gd name="connsiteX8" fmla="*/ 2809222 w 3257550"/>
              <a:gd name="connsiteY8" fmla="*/ 4442238 h 4529276"/>
              <a:gd name="connsiteX9" fmla="*/ 3204059 w 3257550"/>
              <a:gd name="connsiteY9" fmla="*/ 4175626 h 4529276"/>
              <a:gd name="connsiteX10" fmla="*/ 0 w 3257550"/>
              <a:gd name="connsiteY10" fmla="*/ 3485732 h 4529276"/>
              <a:gd name="connsiteX11" fmla="*/ 76460 w 3257550"/>
              <a:gd name="connsiteY11" fmla="*/ 3611588 h 4529276"/>
              <a:gd name="connsiteX12" fmla="*/ 331462 w 3257550"/>
              <a:gd name="connsiteY12" fmla="*/ 3920654 h 4529276"/>
              <a:gd name="connsiteX13" fmla="*/ 379856 w 3257550"/>
              <a:gd name="connsiteY13" fmla="*/ 3964638 h 4529276"/>
              <a:gd name="connsiteX14" fmla="*/ 266291 w 3257550"/>
              <a:gd name="connsiteY14" fmla="*/ 3895645 h 4529276"/>
              <a:gd name="connsiteX15" fmla="*/ 67240 w 3257550"/>
              <a:gd name="connsiteY15" fmla="*/ 3743055 h 4529276"/>
              <a:gd name="connsiteX16" fmla="*/ 0 w 3257550"/>
              <a:gd name="connsiteY16" fmla="*/ 3677400 h 4529276"/>
              <a:gd name="connsiteX17" fmla="*/ 3257550 w 3257550"/>
              <a:gd name="connsiteY17" fmla="*/ 3180151 h 4529276"/>
              <a:gd name="connsiteX18" fmla="*/ 3257550 w 3257550"/>
              <a:gd name="connsiteY18" fmla="*/ 3945412 h 4529276"/>
              <a:gd name="connsiteX19" fmla="*/ 3136491 w 3257550"/>
              <a:gd name="connsiteY19" fmla="*/ 4055438 h 4529276"/>
              <a:gd name="connsiteX20" fmla="*/ 2021645 w 3257550"/>
              <a:gd name="connsiteY20" fmla="*/ 4521527 h 4529276"/>
              <a:gd name="connsiteX21" fmla="*/ 1868171 w 3257550"/>
              <a:gd name="connsiteY21" fmla="*/ 4529276 h 4529276"/>
              <a:gd name="connsiteX22" fmla="*/ 1739527 w 3257550"/>
              <a:gd name="connsiteY22" fmla="*/ 4529276 h 4529276"/>
              <a:gd name="connsiteX23" fmla="*/ 1620982 w 3257550"/>
              <a:gd name="connsiteY23" fmla="*/ 4524037 h 4529276"/>
              <a:gd name="connsiteX24" fmla="*/ 479762 w 3257550"/>
              <a:gd name="connsiteY24" fmla="*/ 4055438 h 4529276"/>
              <a:gd name="connsiteX25" fmla="*/ 379856 w 3257550"/>
              <a:gd name="connsiteY25" fmla="*/ 3964638 h 4529276"/>
              <a:gd name="connsiteX26" fmla="*/ 438473 w 3257550"/>
              <a:gd name="connsiteY26" fmla="*/ 4000248 h 4529276"/>
              <a:gd name="connsiteX27" fmla="*/ 1433890 w 3257550"/>
              <a:gd name="connsiteY27" fmla="*/ 4252297 h 4529276"/>
              <a:gd name="connsiteX28" fmla="*/ 3165557 w 3257550"/>
              <a:gd name="connsiteY28" fmla="*/ 3331577 h 4529276"/>
              <a:gd name="connsiteX29" fmla="*/ 2239483 w 3257550"/>
              <a:gd name="connsiteY29" fmla="*/ 1465078 h 4529276"/>
              <a:gd name="connsiteX30" fmla="*/ 2296853 w 3257550"/>
              <a:gd name="connsiteY30" fmla="*/ 1499932 h 4529276"/>
              <a:gd name="connsiteX31" fmla="*/ 2761969 w 3257550"/>
              <a:gd name="connsiteY31" fmla="*/ 2374710 h 4529276"/>
              <a:gd name="connsiteX32" fmla="*/ 1707023 w 3257550"/>
              <a:gd name="connsiteY32" fmla="*/ 3429657 h 4529276"/>
              <a:gd name="connsiteX33" fmla="*/ 1035979 w 3257550"/>
              <a:gd name="connsiteY33" fmla="*/ 3188759 h 4529276"/>
              <a:gd name="connsiteX34" fmla="*/ 985510 w 3257550"/>
              <a:gd name="connsiteY34" fmla="*/ 3142889 h 4529276"/>
              <a:gd name="connsiteX35" fmla="*/ 1015121 w 3257550"/>
              <a:gd name="connsiteY35" fmla="*/ 3160879 h 4529276"/>
              <a:gd name="connsiteX36" fmla="*/ 1517971 w 3257550"/>
              <a:gd name="connsiteY36" fmla="*/ 3288204 h 4529276"/>
              <a:gd name="connsiteX37" fmla="*/ 2572918 w 3257550"/>
              <a:gd name="connsiteY37" fmla="*/ 2233257 h 4529276"/>
              <a:gd name="connsiteX38" fmla="*/ 2263931 w 3257550"/>
              <a:gd name="connsiteY38" fmla="*/ 1487298 h 4529276"/>
              <a:gd name="connsiteX39" fmla="*/ 374418 w 3257550"/>
              <a:gd name="connsiteY39" fmla="*/ 1372297 h 4529276"/>
              <a:gd name="connsiteX40" fmla="*/ 347687 w 3257550"/>
              <a:gd name="connsiteY40" fmla="*/ 1416300 h 4529276"/>
              <a:gd name="connsiteX41" fmla="*/ 158484 w 3257550"/>
              <a:gd name="connsiteY41" fmla="*/ 2163521 h 4529276"/>
              <a:gd name="connsiteX42" fmla="*/ 1726105 w 3257550"/>
              <a:gd name="connsiteY42" fmla="*/ 3731144 h 4529276"/>
              <a:gd name="connsiteX43" fmla="*/ 2834582 w 3257550"/>
              <a:gd name="connsiteY43" fmla="*/ 3271998 h 4529276"/>
              <a:gd name="connsiteX44" fmla="*/ 2867598 w 3257550"/>
              <a:gd name="connsiteY44" fmla="*/ 3235670 h 4529276"/>
              <a:gd name="connsiteX45" fmla="*/ 2815808 w 3257550"/>
              <a:gd name="connsiteY45" fmla="*/ 3320919 h 4529276"/>
              <a:gd name="connsiteX46" fmla="*/ 1515911 w 3257550"/>
              <a:gd name="connsiteY46" fmla="*/ 4012069 h 4529276"/>
              <a:gd name="connsiteX47" fmla="*/ 18766 w 3257550"/>
              <a:gd name="connsiteY47" fmla="*/ 2910610 h 4529276"/>
              <a:gd name="connsiteX48" fmla="*/ 0 w 3257550"/>
              <a:gd name="connsiteY48" fmla="*/ 2837626 h 4529276"/>
              <a:gd name="connsiteX49" fmla="*/ 0 w 3257550"/>
              <a:gd name="connsiteY49" fmla="*/ 2045479 h 4529276"/>
              <a:gd name="connsiteX50" fmla="*/ 2587 w 3257550"/>
              <a:gd name="connsiteY50" fmla="*/ 2033936 h 4529276"/>
              <a:gd name="connsiteX51" fmla="*/ 306258 w 3257550"/>
              <a:gd name="connsiteY51" fmla="*/ 1447293 h 4529276"/>
              <a:gd name="connsiteX52" fmla="*/ 1517971 w 3257550"/>
              <a:gd name="connsiteY52" fmla="*/ 1178311 h 4529276"/>
              <a:gd name="connsiteX53" fmla="*/ 2189014 w 3257550"/>
              <a:gd name="connsiteY53" fmla="*/ 1419210 h 4529276"/>
              <a:gd name="connsiteX54" fmla="*/ 2239483 w 3257550"/>
              <a:gd name="connsiteY54" fmla="*/ 1465078 h 4529276"/>
              <a:gd name="connsiteX55" fmla="*/ 2209873 w 3257550"/>
              <a:gd name="connsiteY55" fmla="*/ 1447090 h 4529276"/>
              <a:gd name="connsiteX56" fmla="*/ 1707022 w 3257550"/>
              <a:gd name="connsiteY56" fmla="*/ 1319763 h 4529276"/>
              <a:gd name="connsiteX57" fmla="*/ 652076 w 3257550"/>
              <a:gd name="connsiteY57" fmla="*/ 2374710 h 4529276"/>
              <a:gd name="connsiteX58" fmla="*/ 961062 w 3257550"/>
              <a:gd name="connsiteY58" fmla="*/ 3120670 h 4529276"/>
              <a:gd name="connsiteX59" fmla="*/ 985510 w 3257550"/>
              <a:gd name="connsiteY59" fmla="*/ 3142889 h 4529276"/>
              <a:gd name="connsiteX60" fmla="*/ 928140 w 3257550"/>
              <a:gd name="connsiteY60" fmla="*/ 3108037 h 4529276"/>
              <a:gd name="connsiteX61" fmla="*/ 463024 w 3257550"/>
              <a:gd name="connsiteY61" fmla="*/ 2233257 h 4529276"/>
              <a:gd name="connsiteX62" fmla="*/ 1517971 w 3257550"/>
              <a:gd name="connsiteY62" fmla="*/ 1178311 h 4529276"/>
              <a:gd name="connsiteX63" fmla="*/ 2862160 w 3257550"/>
              <a:gd name="connsiteY63" fmla="*/ 643329 h 4529276"/>
              <a:gd name="connsiteX64" fmla="*/ 2975725 w 3257550"/>
              <a:gd name="connsiteY64" fmla="*/ 712322 h 4529276"/>
              <a:gd name="connsiteX65" fmla="*/ 3174776 w 3257550"/>
              <a:gd name="connsiteY65" fmla="*/ 864912 h 4529276"/>
              <a:gd name="connsiteX66" fmla="*/ 3257550 w 3257550"/>
              <a:gd name="connsiteY66" fmla="*/ 945735 h 4529276"/>
              <a:gd name="connsiteX67" fmla="*/ 3257550 w 3257550"/>
              <a:gd name="connsiteY67" fmla="*/ 1147805 h 4529276"/>
              <a:gd name="connsiteX68" fmla="*/ 3165557 w 3257550"/>
              <a:gd name="connsiteY68" fmla="*/ 996379 h 4529276"/>
              <a:gd name="connsiteX69" fmla="*/ 2910554 w 3257550"/>
              <a:gd name="connsiteY69" fmla="*/ 687313 h 4529276"/>
              <a:gd name="connsiteX70" fmla="*/ 1726105 w 3257550"/>
              <a:gd name="connsiteY70" fmla="*/ 595898 h 4529276"/>
              <a:gd name="connsiteX71" fmla="*/ 3223250 w 3257550"/>
              <a:gd name="connsiteY71" fmla="*/ 1697358 h 4529276"/>
              <a:gd name="connsiteX72" fmla="*/ 3257550 w 3257550"/>
              <a:gd name="connsiteY72" fmla="*/ 1830757 h 4529276"/>
              <a:gd name="connsiteX73" fmla="*/ 3257550 w 3257550"/>
              <a:gd name="connsiteY73" fmla="*/ 2493183 h 4529276"/>
              <a:gd name="connsiteX74" fmla="*/ 3239429 w 3257550"/>
              <a:gd name="connsiteY74" fmla="*/ 2574032 h 4529276"/>
              <a:gd name="connsiteX75" fmla="*/ 2935759 w 3257550"/>
              <a:gd name="connsiteY75" fmla="*/ 3160675 h 4529276"/>
              <a:gd name="connsiteX76" fmla="*/ 2867598 w 3257550"/>
              <a:gd name="connsiteY76" fmla="*/ 3235670 h 4529276"/>
              <a:gd name="connsiteX77" fmla="*/ 2894331 w 3257550"/>
              <a:gd name="connsiteY77" fmla="*/ 3191669 h 4529276"/>
              <a:gd name="connsiteX78" fmla="*/ 3083534 w 3257550"/>
              <a:gd name="connsiteY78" fmla="*/ 2444446 h 4529276"/>
              <a:gd name="connsiteX79" fmla="*/ 1515912 w 3257550"/>
              <a:gd name="connsiteY79" fmla="*/ 876824 h 4529276"/>
              <a:gd name="connsiteX80" fmla="*/ 407436 w 3257550"/>
              <a:gd name="connsiteY80" fmla="*/ 1335969 h 4529276"/>
              <a:gd name="connsiteX81" fmla="*/ 374418 w 3257550"/>
              <a:gd name="connsiteY81" fmla="*/ 1372297 h 4529276"/>
              <a:gd name="connsiteX82" fmla="*/ 426208 w 3257550"/>
              <a:gd name="connsiteY82" fmla="*/ 1287048 h 4529276"/>
              <a:gd name="connsiteX83" fmla="*/ 1726105 w 3257550"/>
              <a:gd name="connsiteY83" fmla="*/ 595898 h 4529276"/>
              <a:gd name="connsiteX84" fmla="*/ 1433890 w 3257550"/>
              <a:gd name="connsiteY84" fmla="*/ 75659 h 4529276"/>
              <a:gd name="connsiteX85" fmla="*/ 2762254 w 3257550"/>
              <a:gd name="connsiteY85" fmla="*/ 552530 h 4529276"/>
              <a:gd name="connsiteX86" fmla="*/ 2862160 w 3257550"/>
              <a:gd name="connsiteY86" fmla="*/ 643329 h 4529276"/>
              <a:gd name="connsiteX87" fmla="*/ 2803543 w 3257550"/>
              <a:gd name="connsiteY87" fmla="*/ 607719 h 4529276"/>
              <a:gd name="connsiteX88" fmla="*/ 1808126 w 3257550"/>
              <a:gd name="connsiteY88" fmla="*/ 355671 h 4529276"/>
              <a:gd name="connsiteX89" fmla="*/ 76460 w 3257550"/>
              <a:gd name="connsiteY89" fmla="*/ 1276390 h 4529276"/>
              <a:gd name="connsiteX90" fmla="*/ 0 w 3257550"/>
              <a:gd name="connsiteY90" fmla="*/ 1402247 h 4529276"/>
              <a:gd name="connsiteX91" fmla="*/ 0 w 3257550"/>
              <a:gd name="connsiteY91" fmla="*/ 648437 h 4529276"/>
              <a:gd name="connsiteX92" fmla="*/ 105525 w 3257550"/>
              <a:gd name="connsiteY92" fmla="*/ 552530 h 4529276"/>
              <a:gd name="connsiteX93" fmla="*/ 1433890 w 3257550"/>
              <a:gd name="connsiteY93" fmla="*/ 75659 h 4529276"/>
              <a:gd name="connsiteX94" fmla="*/ 2628542 w 3257550"/>
              <a:gd name="connsiteY94" fmla="*/ 0 h 4529276"/>
              <a:gd name="connsiteX95" fmla="*/ 3257550 w 3257550"/>
              <a:gd name="connsiteY95" fmla="*/ 0 h 4529276"/>
              <a:gd name="connsiteX96" fmla="*/ 3257550 w 3257550"/>
              <a:gd name="connsiteY96" fmla="*/ 402267 h 4529276"/>
              <a:gd name="connsiteX97" fmla="*/ 3204059 w 3257550"/>
              <a:gd name="connsiteY97" fmla="*/ 353650 h 4529276"/>
              <a:gd name="connsiteX98" fmla="*/ 2809222 w 3257550"/>
              <a:gd name="connsiteY98" fmla="*/ 87038 h 4529276"/>
              <a:gd name="connsiteX99" fmla="*/ 0 w 3257550"/>
              <a:gd name="connsiteY99" fmla="*/ 0 h 4529276"/>
              <a:gd name="connsiteX100" fmla="*/ 629008 w 3257550"/>
              <a:gd name="connsiteY100" fmla="*/ 0 h 4529276"/>
              <a:gd name="connsiteX101" fmla="*/ 448328 w 3257550"/>
              <a:gd name="connsiteY101" fmla="*/ 87038 h 4529276"/>
              <a:gd name="connsiteX102" fmla="*/ 53491 w 3257550"/>
              <a:gd name="connsiteY102" fmla="*/ 353650 h 4529276"/>
              <a:gd name="connsiteX103" fmla="*/ 0 w 3257550"/>
              <a:gd name="connsiteY103" fmla="*/ 402266 h 4529276"/>
              <a:gd name="connsiteX0" fmla="*/ 0 w 3257550"/>
              <a:gd name="connsiteY0" fmla="*/ 4127010 h 4529276"/>
              <a:gd name="connsiteX1" fmla="*/ 53491 w 3257550"/>
              <a:gd name="connsiteY1" fmla="*/ 4175626 h 4529276"/>
              <a:gd name="connsiteX2" fmla="*/ 448328 w 3257550"/>
              <a:gd name="connsiteY2" fmla="*/ 4442238 h 4529276"/>
              <a:gd name="connsiteX3" fmla="*/ 629008 w 3257550"/>
              <a:gd name="connsiteY3" fmla="*/ 4529276 h 4529276"/>
              <a:gd name="connsiteX4" fmla="*/ 0 w 3257550"/>
              <a:gd name="connsiteY4" fmla="*/ 4529276 h 4529276"/>
              <a:gd name="connsiteX5" fmla="*/ 0 w 3257550"/>
              <a:gd name="connsiteY5" fmla="*/ 4127010 h 4529276"/>
              <a:gd name="connsiteX6" fmla="*/ 3257550 w 3257550"/>
              <a:gd name="connsiteY6" fmla="*/ 4127010 h 4529276"/>
              <a:gd name="connsiteX7" fmla="*/ 3257550 w 3257550"/>
              <a:gd name="connsiteY7" fmla="*/ 4529276 h 4529276"/>
              <a:gd name="connsiteX8" fmla="*/ 2628542 w 3257550"/>
              <a:gd name="connsiteY8" fmla="*/ 4529276 h 4529276"/>
              <a:gd name="connsiteX9" fmla="*/ 2809222 w 3257550"/>
              <a:gd name="connsiteY9" fmla="*/ 4442238 h 4529276"/>
              <a:gd name="connsiteX10" fmla="*/ 3204059 w 3257550"/>
              <a:gd name="connsiteY10" fmla="*/ 4175626 h 4529276"/>
              <a:gd name="connsiteX11" fmla="*/ 3257550 w 3257550"/>
              <a:gd name="connsiteY11" fmla="*/ 4127010 h 4529276"/>
              <a:gd name="connsiteX12" fmla="*/ 0 w 3257550"/>
              <a:gd name="connsiteY12" fmla="*/ 3485732 h 4529276"/>
              <a:gd name="connsiteX13" fmla="*/ 76460 w 3257550"/>
              <a:gd name="connsiteY13" fmla="*/ 3611588 h 4529276"/>
              <a:gd name="connsiteX14" fmla="*/ 331462 w 3257550"/>
              <a:gd name="connsiteY14" fmla="*/ 3920654 h 4529276"/>
              <a:gd name="connsiteX15" fmla="*/ 379856 w 3257550"/>
              <a:gd name="connsiteY15" fmla="*/ 3964638 h 4529276"/>
              <a:gd name="connsiteX16" fmla="*/ 266291 w 3257550"/>
              <a:gd name="connsiteY16" fmla="*/ 3895645 h 4529276"/>
              <a:gd name="connsiteX17" fmla="*/ 67240 w 3257550"/>
              <a:gd name="connsiteY17" fmla="*/ 3743055 h 4529276"/>
              <a:gd name="connsiteX18" fmla="*/ 0 w 3257550"/>
              <a:gd name="connsiteY18" fmla="*/ 3677400 h 4529276"/>
              <a:gd name="connsiteX19" fmla="*/ 0 w 3257550"/>
              <a:gd name="connsiteY19" fmla="*/ 3485732 h 4529276"/>
              <a:gd name="connsiteX20" fmla="*/ 3257550 w 3257550"/>
              <a:gd name="connsiteY20" fmla="*/ 3180151 h 4529276"/>
              <a:gd name="connsiteX21" fmla="*/ 3257550 w 3257550"/>
              <a:gd name="connsiteY21" fmla="*/ 3945412 h 4529276"/>
              <a:gd name="connsiteX22" fmla="*/ 3136491 w 3257550"/>
              <a:gd name="connsiteY22" fmla="*/ 4055438 h 4529276"/>
              <a:gd name="connsiteX23" fmla="*/ 2021645 w 3257550"/>
              <a:gd name="connsiteY23" fmla="*/ 4521527 h 4529276"/>
              <a:gd name="connsiteX24" fmla="*/ 1868171 w 3257550"/>
              <a:gd name="connsiteY24" fmla="*/ 4529276 h 4529276"/>
              <a:gd name="connsiteX25" fmla="*/ 1739527 w 3257550"/>
              <a:gd name="connsiteY25" fmla="*/ 4529276 h 4529276"/>
              <a:gd name="connsiteX26" fmla="*/ 1620982 w 3257550"/>
              <a:gd name="connsiteY26" fmla="*/ 4524037 h 4529276"/>
              <a:gd name="connsiteX27" fmla="*/ 479762 w 3257550"/>
              <a:gd name="connsiteY27" fmla="*/ 4055438 h 4529276"/>
              <a:gd name="connsiteX28" fmla="*/ 379856 w 3257550"/>
              <a:gd name="connsiteY28" fmla="*/ 3964638 h 4529276"/>
              <a:gd name="connsiteX29" fmla="*/ 438473 w 3257550"/>
              <a:gd name="connsiteY29" fmla="*/ 4000248 h 4529276"/>
              <a:gd name="connsiteX30" fmla="*/ 1433890 w 3257550"/>
              <a:gd name="connsiteY30" fmla="*/ 4252297 h 4529276"/>
              <a:gd name="connsiteX31" fmla="*/ 3165557 w 3257550"/>
              <a:gd name="connsiteY31" fmla="*/ 3331577 h 4529276"/>
              <a:gd name="connsiteX32" fmla="*/ 3257550 w 3257550"/>
              <a:gd name="connsiteY32" fmla="*/ 3180151 h 4529276"/>
              <a:gd name="connsiteX33" fmla="*/ 2239483 w 3257550"/>
              <a:gd name="connsiteY33" fmla="*/ 1465078 h 4529276"/>
              <a:gd name="connsiteX34" fmla="*/ 2296853 w 3257550"/>
              <a:gd name="connsiteY34" fmla="*/ 1499932 h 4529276"/>
              <a:gd name="connsiteX35" fmla="*/ 2761969 w 3257550"/>
              <a:gd name="connsiteY35" fmla="*/ 2374710 h 4529276"/>
              <a:gd name="connsiteX36" fmla="*/ 1707023 w 3257550"/>
              <a:gd name="connsiteY36" fmla="*/ 3429657 h 4529276"/>
              <a:gd name="connsiteX37" fmla="*/ 1035979 w 3257550"/>
              <a:gd name="connsiteY37" fmla="*/ 3188759 h 4529276"/>
              <a:gd name="connsiteX38" fmla="*/ 985510 w 3257550"/>
              <a:gd name="connsiteY38" fmla="*/ 3142889 h 4529276"/>
              <a:gd name="connsiteX39" fmla="*/ 1015121 w 3257550"/>
              <a:gd name="connsiteY39" fmla="*/ 3160879 h 4529276"/>
              <a:gd name="connsiteX40" fmla="*/ 1517971 w 3257550"/>
              <a:gd name="connsiteY40" fmla="*/ 3288204 h 4529276"/>
              <a:gd name="connsiteX41" fmla="*/ 2572918 w 3257550"/>
              <a:gd name="connsiteY41" fmla="*/ 2233257 h 4529276"/>
              <a:gd name="connsiteX42" fmla="*/ 2263931 w 3257550"/>
              <a:gd name="connsiteY42" fmla="*/ 1487298 h 4529276"/>
              <a:gd name="connsiteX43" fmla="*/ 2239483 w 3257550"/>
              <a:gd name="connsiteY43" fmla="*/ 1465078 h 4529276"/>
              <a:gd name="connsiteX44" fmla="*/ 374418 w 3257550"/>
              <a:gd name="connsiteY44" fmla="*/ 1372297 h 4529276"/>
              <a:gd name="connsiteX45" fmla="*/ 347687 w 3257550"/>
              <a:gd name="connsiteY45" fmla="*/ 1416300 h 4529276"/>
              <a:gd name="connsiteX46" fmla="*/ 158484 w 3257550"/>
              <a:gd name="connsiteY46" fmla="*/ 2163521 h 4529276"/>
              <a:gd name="connsiteX47" fmla="*/ 1726105 w 3257550"/>
              <a:gd name="connsiteY47" fmla="*/ 3731144 h 4529276"/>
              <a:gd name="connsiteX48" fmla="*/ 2834582 w 3257550"/>
              <a:gd name="connsiteY48" fmla="*/ 3271998 h 4529276"/>
              <a:gd name="connsiteX49" fmla="*/ 2867598 w 3257550"/>
              <a:gd name="connsiteY49" fmla="*/ 3235670 h 4529276"/>
              <a:gd name="connsiteX50" fmla="*/ 2815808 w 3257550"/>
              <a:gd name="connsiteY50" fmla="*/ 3320919 h 4529276"/>
              <a:gd name="connsiteX51" fmla="*/ 1515911 w 3257550"/>
              <a:gd name="connsiteY51" fmla="*/ 4012069 h 4529276"/>
              <a:gd name="connsiteX52" fmla="*/ 18766 w 3257550"/>
              <a:gd name="connsiteY52" fmla="*/ 2910610 h 4529276"/>
              <a:gd name="connsiteX53" fmla="*/ 0 w 3257550"/>
              <a:gd name="connsiteY53" fmla="*/ 2837626 h 4529276"/>
              <a:gd name="connsiteX54" fmla="*/ 0 w 3257550"/>
              <a:gd name="connsiteY54" fmla="*/ 2045479 h 4529276"/>
              <a:gd name="connsiteX55" fmla="*/ 2587 w 3257550"/>
              <a:gd name="connsiteY55" fmla="*/ 2033936 h 4529276"/>
              <a:gd name="connsiteX56" fmla="*/ 306258 w 3257550"/>
              <a:gd name="connsiteY56" fmla="*/ 1447293 h 4529276"/>
              <a:gd name="connsiteX57" fmla="*/ 374418 w 3257550"/>
              <a:gd name="connsiteY57" fmla="*/ 1372297 h 4529276"/>
              <a:gd name="connsiteX58" fmla="*/ 1517971 w 3257550"/>
              <a:gd name="connsiteY58" fmla="*/ 1178311 h 4529276"/>
              <a:gd name="connsiteX59" fmla="*/ 2189014 w 3257550"/>
              <a:gd name="connsiteY59" fmla="*/ 1419210 h 4529276"/>
              <a:gd name="connsiteX60" fmla="*/ 2239483 w 3257550"/>
              <a:gd name="connsiteY60" fmla="*/ 1465078 h 4529276"/>
              <a:gd name="connsiteX61" fmla="*/ 2209873 w 3257550"/>
              <a:gd name="connsiteY61" fmla="*/ 1447090 h 4529276"/>
              <a:gd name="connsiteX62" fmla="*/ 1707022 w 3257550"/>
              <a:gd name="connsiteY62" fmla="*/ 1319763 h 4529276"/>
              <a:gd name="connsiteX63" fmla="*/ 652076 w 3257550"/>
              <a:gd name="connsiteY63" fmla="*/ 2374710 h 4529276"/>
              <a:gd name="connsiteX64" fmla="*/ 961062 w 3257550"/>
              <a:gd name="connsiteY64" fmla="*/ 3120670 h 4529276"/>
              <a:gd name="connsiteX65" fmla="*/ 985510 w 3257550"/>
              <a:gd name="connsiteY65" fmla="*/ 3142889 h 4529276"/>
              <a:gd name="connsiteX66" fmla="*/ 928140 w 3257550"/>
              <a:gd name="connsiteY66" fmla="*/ 3108037 h 4529276"/>
              <a:gd name="connsiteX67" fmla="*/ 463024 w 3257550"/>
              <a:gd name="connsiteY67" fmla="*/ 2233257 h 4529276"/>
              <a:gd name="connsiteX68" fmla="*/ 1517971 w 3257550"/>
              <a:gd name="connsiteY68" fmla="*/ 1178311 h 4529276"/>
              <a:gd name="connsiteX69" fmla="*/ 2862160 w 3257550"/>
              <a:gd name="connsiteY69" fmla="*/ 643329 h 4529276"/>
              <a:gd name="connsiteX70" fmla="*/ 2975725 w 3257550"/>
              <a:gd name="connsiteY70" fmla="*/ 712322 h 4529276"/>
              <a:gd name="connsiteX71" fmla="*/ 3174776 w 3257550"/>
              <a:gd name="connsiteY71" fmla="*/ 864912 h 4529276"/>
              <a:gd name="connsiteX72" fmla="*/ 3257550 w 3257550"/>
              <a:gd name="connsiteY72" fmla="*/ 945735 h 4529276"/>
              <a:gd name="connsiteX73" fmla="*/ 3257550 w 3257550"/>
              <a:gd name="connsiteY73" fmla="*/ 1147805 h 4529276"/>
              <a:gd name="connsiteX74" fmla="*/ 3165557 w 3257550"/>
              <a:gd name="connsiteY74" fmla="*/ 996379 h 4529276"/>
              <a:gd name="connsiteX75" fmla="*/ 2910554 w 3257550"/>
              <a:gd name="connsiteY75" fmla="*/ 687313 h 4529276"/>
              <a:gd name="connsiteX76" fmla="*/ 2862160 w 3257550"/>
              <a:gd name="connsiteY76" fmla="*/ 643329 h 4529276"/>
              <a:gd name="connsiteX77" fmla="*/ 1726105 w 3257550"/>
              <a:gd name="connsiteY77" fmla="*/ 595898 h 4529276"/>
              <a:gd name="connsiteX78" fmla="*/ 3223250 w 3257550"/>
              <a:gd name="connsiteY78" fmla="*/ 1697358 h 4529276"/>
              <a:gd name="connsiteX79" fmla="*/ 3257550 w 3257550"/>
              <a:gd name="connsiteY79" fmla="*/ 1830757 h 4529276"/>
              <a:gd name="connsiteX80" fmla="*/ 3257550 w 3257550"/>
              <a:gd name="connsiteY80" fmla="*/ 2493183 h 4529276"/>
              <a:gd name="connsiteX81" fmla="*/ 3239429 w 3257550"/>
              <a:gd name="connsiteY81" fmla="*/ 2574032 h 4529276"/>
              <a:gd name="connsiteX82" fmla="*/ 2935759 w 3257550"/>
              <a:gd name="connsiteY82" fmla="*/ 3160675 h 4529276"/>
              <a:gd name="connsiteX83" fmla="*/ 2867598 w 3257550"/>
              <a:gd name="connsiteY83" fmla="*/ 3235670 h 4529276"/>
              <a:gd name="connsiteX84" fmla="*/ 2894331 w 3257550"/>
              <a:gd name="connsiteY84" fmla="*/ 3191669 h 4529276"/>
              <a:gd name="connsiteX85" fmla="*/ 3083534 w 3257550"/>
              <a:gd name="connsiteY85" fmla="*/ 2444446 h 4529276"/>
              <a:gd name="connsiteX86" fmla="*/ 1515912 w 3257550"/>
              <a:gd name="connsiteY86" fmla="*/ 876824 h 4529276"/>
              <a:gd name="connsiteX87" fmla="*/ 407436 w 3257550"/>
              <a:gd name="connsiteY87" fmla="*/ 1335969 h 4529276"/>
              <a:gd name="connsiteX88" fmla="*/ 374418 w 3257550"/>
              <a:gd name="connsiteY88" fmla="*/ 1372297 h 4529276"/>
              <a:gd name="connsiteX89" fmla="*/ 426208 w 3257550"/>
              <a:gd name="connsiteY89" fmla="*/ 1287048 h 4529276"/>
              <a:gd name="connsiteX90" fmla="*/ 1726105 w 3257550"/>
              <a:gd name="connsiteY90" fmla="*/ 595898 h 4529276"/>
              <a:gd name="connsiteX91" fmla="*/ 1433890 w 3257550"/>
              <a:gd name="connsiteY91" fmla="*/ 75659 h 4529276"/>
              <a:gd name="connsiteX92" fmla="*/ 2762254 w 3257550"/>
              <a:gd name="connsiteY92" fmla="*/ 552530 h 4529276"/>
              <a:gd name="connsiteX93" fmla="*/ 2862160 w 3257550"/>
              <a:gd name="connsiteY93" fmla="*/ 643329 h 4529276"/>
              <a:gd name="connsiteX94" fmla="*/ 2803543 w 3257550"/>
              <a:gd name="connsiteY94" fmla="*/ 607719 h 4529276"/>
              <a:gd name="connsiteX95" fmla="*/ 1808126 w 3257550"/>
              <a:gd name="connsiteY95" fmla="*/ 355671 h 4529276"/>
              <a:gd name="connsiteX96" fmla="*/ 76460 w 3257550"/>
              <a:gd name="connsiteY96" fmla="*/ 1276390 h 4529276"/>
              <a:gd name="connsiteX97" fmla="*/ 0 w 3257550"/>
              <a:gd name="connsiteY97" fmla="*/ 1402247 h 4529276"/>
              <a:gd name="connsiteX98" fmla="*/ 0 w 3257550"/>
              <a:gd name="connsiteY98" fmla="*/ 648437 h 4529276"/>
              <a:gd name="connsiteX99" fmla="*/ 105525 w 3257550"/>
              <a:gd name="connsiteY99" fmla="*/ 552530 h 4529276"/>
              <a:gd name="connsiteX100" fmla="*/ 1433890 w 3257550"/>
              <a:gd name="connsiteY100" fmla="*/ 75659 h 4529276"/>
              <a:gd name="connsiteX101" fmla="*/ 2809222 w 3257550"/>
              <a:gd name="connsiteY101" fmla="*/ 87038 h 4529276"/>
              <a:gd name="connsiteX102" fmla="*/ 3257550 w 3257550"/>
              <a:gd name="connsiteY102" fmla="*/ 0 h 4529276"/>
              <a:gd name="connsiteX103" fmla="*/ 3257550 w 3257550"/>
              <a:gd name="connsiteY103" fmla="*/ 402267 h 4529276"/>
              <a:gd name="connsiteX104" fmla="*/ 3204059 w 3257550"/>
              <a:gd name="connsiteY104" fmla="*/ 353650 h 4529276"/>
              <a:gd name="connsiteX105" fmla="*/ 2809222 w 3257550"/>
              <a:gd name="connsiteY105" fmla="*/ 87038 h 4529276"/>
              <a:gd name="connsiteX106" fmla="*/ 0 w 3257550"/>
              <a:gd name="connsiteY106" fmla="*/ 0 h 4529276"/>
              <a:gd name="connsiteX107" fmla="*/ 629008 w 3257550"/>
              <a:gd name="connsiteY107" fmla="*/ 0 h 4529276"/>
              <a:gd name="connsiteX108" fmla="*/ 448328 w 3257550"/>
              <a:gd name="connsiteY108" fmla="*/ 87038 h 4529276"/>
              <a:gd name="connsiteX109" fmla="*/ 53491 w 3257550"/>
              <a:gd name="connsiteY109" fmla="*/ 353650 h 4529276"/>
              <a:gd name="connsiteX110" fmla="*/ 0 w 3257550"/>
              <a:gd name="connsiteY110" fmla="*/ 402266 h 4529276"/>
              <a:gd name="connsiteX111" fmla="*/ 0 w 3257550"/>
              <a:gd name="connsiteY111" fmla="*/ 0 h 4529276"/>
              <a:gd name="connsiteX0" fmla="*/ 0 w 3257550"/>
              <a:gd name="connsiteY0" fmla="*/ 4127173 h 4529439"/>
              <a:gd name="connsiteX1" fmla="*/ 53491 w 3257550"/>
              <a:gd name="connsiteY1" fmla="*/ 4175789 h 4529439"/>
              <a:gd name="connsiteX2" fmla="*/ 448328 w 3257550"/>
              <a:gd name="connsiteY2" fmla="*/ 4442401 h 4529439"/>
              <a:gd name="connsiteX3" fmla="*/ 629008 w 3257550"/>
              <a:gd name="connsiteY3" fmla="*/ 4529439 h 4529439"/>
              <a:gd name="connsiteX4" fmla="*/ 0 w 3257550"/>
              <a:gd name="connsiteY4" fmla="*/ 4529439 h 4529439"/>
              <a:gd name="connsiteX5" fmla="*/ 0 w 3257550"/>
              <a:gd name="connsiteY5" fmla="*/ 4127173 h 4529439"/>
              <a:gd name="connsiteX6" fmla="*/ 3257550 w 3257550"/>
              <a:gd name="connsiteY6" fmla="*/ 4127173 h 4529439"/>
              <a:gd name="connsiteX7" fmla="*/ 3257550 w 3257550"/>
              <a:gd name="connsiteY7" fmla="*/ 4529439 h 4529439"/>
              <a:gd name="connsiteX8" fmla="*/ 2628542 w 3257550"/>
              <a:gd name="connsiteY8" fmla="*/ 4529439 h 4529439"/>
              <a:gd name="connsiteX9" fmla="*/ 2809222 w 3257550"/>
              <a:gd name="connsiteY9" fmla="*/ 4442401 h 4529439"/>
              <a:gd name="connsiteX10" fmla="*/ 3204059 w 3257550"/>
              <a:gd name="connsiteY10" fmla="*/ 4175789 h 4529439"/>
              <a:gd name="connsiteX11" fmla="*/ 3257550 w 3257550"/>
              <a:gd name="connsiteY11" fmla="*/ 4127173 h 4529439"/>
              <a:gd name="connsiteX12" fmla="*/ 0 w 3257550"/>
              <a:gd name="connsiteY12" fmla="*/ 3485895 h 4529439"/>
              <a:gd name="connsiteX13" fmla="*/ 76460 w 3257550"/>
              <a:gd name="connsiteY13" fmla="*/ 3611751 h 4529439"/>
              <a:gd name="connsiteX14" fmla="*/ 331462 w 3257550"/>
              <a:gd name="connsiteY14" fmla="*/ 3920817 h 4529439"/>
              <a:gd name="connsiteX15" fmla="*/ 379856 w 3257550"/>
              <a:gd name="connsiteY15" fmla="*/ 3964801 h 4529439"/>
              <a:gd name="connsiteX16" fmla="*/ 266291 w 3257550"/>
              <a:gd name="connsiteY16" fmla="*/ 3895808 h 4529439"/>
              <a:gd name="connsiteX17" fmla="*/ 67240 w 3257550"/>
              <a:gd name="connsiteY17" fmla="*/ 3743218 h 4529439"/>
              <a:gd name="connsiteX18" fmla="*/ 0 w 3257550"/>
              <a:gd name="connsiteY18" fmla="*/ 3677563 h 4529439"/>
              <a:gd name="connsiteX19" fmla="*/ 0 w 3257550"/>
              <a:gd name="connsiteY19" fmla="*/ 3485895 h 4529439"/>
              <a:gd name="connsiteX20" fmla="*/ 3257550 w 3257550"/>
              <a:gd name="connsiteY20" fmla="*/ 3180314 h 4529439"/>
              <a:gd name="connsiteX21" fmla="*/ 3257550 w 3257550"/>
              <a:gd name="connsiteY21" fmla="*/ 3945575 h 4529439"/>
              <a:gd name="connsiteX22" fmla="*/ 3136491 w 3257550"/>
              <a:gd name="connsiteY22" fmla="*/ 4055601 h 4529439"/>
              <a:gd name="connsiteX23" fmla="*/ 2021645 w 3257550"/>
              <a:gd name="connsiteY23" fmla="*/ 4521690 h 4529439"/>
              <a:gd name="connsiteX24" fmla="*/ 1868171 w 3257550"/>
              <a:gd name="connsiteY24" fmla="*/ 4529439 h 4529439"/>
              <a:gd name="connsiteX25" fmla="*/ 1739527 w 3257550"/>
              <a:gd name="connsiteY25" fmla="*/ 4529439 h 4529439"/>
              <a:gd name="connsiteX26" fmla="*/ 1620982 w 3257550"/>
              <a:gd name="connsiteY26" fmla="*/ 4524200 h 4529439"/>
              <a:gd name="connsiteX27" fmla="*/ 479762 w 3257550"/>
              <a:gd name="connsiteY27" fmla="*/ 4055601 h 4529439"/>
              <a:gd name="connsiteX28" fmla="*/ 379856 w 3257550"/>
              <a:gd name="connsiteY28" fmla="*/ 3964801 h 4529439"/>
              <a:gd name="connsiteX29" fmla="*/ 438473 w 3257550"/>
              <a:gd name="connsiteY29" fmla="*/ 4000411 h 4529439"/>
              <a:gd name="connsiteX30" fmla="*/ 1433890 w 3257550"/>
              <a:gd name="connsiteY30" fmla="*/ 4252460 h 4529439"/>
              <a:gd name="connsiteX31" fmla="*/ 3165557 w 3257550"/>
              <a:gd name="connsiteY31" fmla="*/ 3331740 h 4529439"/>
              <a:gd name="connsiteX32" fmla="*/ 3257550 w 3257550"/>
              <a:gd name="connsiteY32" fmla="*/ 3180314 h 4529439"/>
              <a:gd name="connsiteX33" fmla="*/ 2239483 w 3257550"/>
              <a:gd name="connsiteY33" fmla="*/ 1465241 h 4529439"/>
              <a:gd name="connsiteX34" fmla="*/ 2296853 w 3257550"/>
              <a:gd name="connsiteY34" fmla="*/ 1500095 h 4529439"/>
              <a:gd name="connsiteX35" fmla="*/ 2761969 w 3257550"/>
              <a:gd name="connsiteY35" fmla="*/ 2374873 h 4529439"/>
              <a:gd name="connsiteX36" fmla="*/ 1707023 w 3257550"/>
              <a:gd name="connsiteY36" fmla="*/ 3429820 h 4529439"/>
              <a:gd name="connsiteX37" fmla="*/ 1035979 w 3257550"/>
              <a:gd name="connsiteY37" fmla="*/ 3188922 h 4529439"/>
              <a:gd name="connsiteX38" fmla="*/ 985510 w 3257550"/>
              <a:gd name="connsiteY38" fmla="*/ 3143052 h 4529439"/>
              <a:gd name="connsiteX39" fmla="*/ 1015121 w 3257550"/>
              <a:gd name="connsiteY39" fmla="*/ 3161042 h 4529439"/>
              <a:gd name="connsiteX40" fmla="*/ 1517971 w 3257550"/>
              <a:gd name="connsiteY40" fmla="*/ 3288367 h 4529439"/>
              <a:gd name="connsiteX41" fmla="*/ 2572918 w 3257550"/>
              <a:gd name="connsiteY41" fmla="*/ 2233420 h 4529439"/>
              <a:gd name="connsiteX42" fmla="*/ 2263931 w 3257550"/>
              <a:gd name="connsiteY42" fmla="*/ 1487461 h 4529439"/>
              <a:gd name="connsiteX43" fmla="*/ 2239483 w 3257550"/>
              <a:gd name="connsiteY43" fmla="*/ 1465241 h 4529439"/>
              <a:gd name="connsiteX44" fmla="*/ 374418 w 3257550"/>
              <a:gd name="connsiteY44" fmla="*/ 1372460 h 4529439"/>
              <a:gd name="connsiteX45" fmla="*/ 347687 w 3257550"/>
              <a:gd name="connsiteY45" fmla="*/ 1416463 h 4529439"/>
              <a:gd name="connsiteX46" fmla="*/ 158484 w 3257550"/>
              <a:gd name="connsiteY46" fmla="*/ 2163684 h 4529439"/>
              <a:gd name="connsiteX47" fmla="*/ 1726105 w 3257550"/>
              <a:gd name="connsiteY47" fmla="*/ 3731307 h 4529439"/>
              <a:gd name="connsiteX48" fmla="*/ 2834582 w 3257550"/>
              <a:gd name="connsiteY48" fmla="*/ 3272161 h 4529439"/>
              <a:gd name="connsiteX49" fmla="*/ 2867598 w 3257550"/>
              <a:gd name="connsiteY49" fmla="*/ 3235833 h 4529439"/>
              <a:gd name="connsiteX50" fmla="*/ 2815808 w 3257550"/>
              <a:gd name="connsiteY50" fmla="*/ 3321082 h 4529439"/>
              <a:gd name="connsiteX51" fmla="*/ 1515911 w 3257550"/>
              <a:gd name="connsiteY51" fmla="*/ 4012232 h 4529439"/>
              <a:gd name="connsiteX52" fmla="*/ 18766 w 3257550"/>
              <a:gd name="connsiteY52" fmla="*/ 2910773 h 4529439"/>
              <a:gd name="connsiteX53" fmla="*/ 0 w 3257550"/>
              <a:gd name="connsiteY53" fmla="*/ 2837789 h 4529439"/>
              <a:gd name="connsiteX54" fmla="*/ 0 w 3257550"/>
              <a:gd name="connsiteY54" fmla="*/ 2045642 h 4529439"/>
              <a:gd name="connsiteX55" fmla="*/ 2587 w 3257550"/>
              <a:gd name="connsiteY55" fmla="*/ 2034099 h 4529439"/>
              <a:gd name="connsiteX56" fmla="*/ 306258 w 3257550"/>
              <a:gd name="connsiteY56" fmla="*/ 1447456 h 4529439"/>
              <a:gd name="connsiteX57" fmla="*/ 374418 w 3257550"/>
              <a:gd name="connsiteY57" fmla="*/ 1372460 h 4529439"/>
              <a:gd name="connsiteX58" fmla="*/ 1517971 w 3257550"/>
              <a:gd name="connsiteY58" fmla="*/ 1178474 h 4529439"/>
              <a:gd name="connsiteX59" fmla="*/ 2189014 w 3257550"/>
              <a:gd name="connsiteY59" fmla="*/ 1419373 h 4529439"/>
              <a:gd name="connsiteX60" fmla="*/ 2239483 w 3257550"/>
              <a:gd name="connsiteY60" fmla="*/ 1465241 h 4529439"/>
              <a:gd name="connsiteX61" fmla="*/ 2209873 w 3257550"/>
              <a:gd name="connsiteY61" fmla="*/ 1447253 h 4529439"/>
              <a:gd name="connsiteX62" fmla="*/ 1707022 w 3257550"/>
              <a:gd name="connsiteY62" fmla="*/ 1319926 h 4529439"/>
              <a:gd name="connsiteX63" fmla="*/ 652076 w 3257550"/>
              <a:gd name="connsiteY63" fmla="*/ 2374873 h 4529439"/>
              <a:gd name="connsiteX64" fmla="*/ 961062 w 3257550"/>
              <a:gd name="connsiteY64" fmla="*/ 3120833 h 4529439"/>
              <a:gd name="connsiteX65" fmla="*/ 985510 w 3257550"/>
              <a:gd name="connsiteY65" fmla="*/ 3143052 h 4529439"/>
              <a:gd name="connsiteX66" fmla="*/ 928140 w 3257550"/>
              <a:gd name="connsiteY66" fmla="*/ 3108200 h 4529439"/>
              <a:gd name="connsiteX67" fmla="*/ 463024 w 3257550"/>
              <a:gd name="connsiteY67" fmla="*/ 2233420 h 4529439"/>
              <a:gd name="connsiteX68" fmla="*/ 1517971 w 3257550"/>
              <a:gd name="connsiteY68" fmla="*/ 1178474 h 4529439"/>
              <a:gd name="connsiteX69" fmla="*/ 2862160 w 3257550"/>
              <a:gd name="connsiteY69" fmla="*/ 643492 h 4529439"/>
              <a:gd name="connsiteX70" fmla="*/ 2975725 w 3257550"/>
              <a:gd name="connsiteY70" fmla="*/ 712485 h 4529439"/>
              <a:gd name="connsiteX71" fmla="*/ 3174776 w 3257550"/>
              <a:gd name="connsiteY71" fmla="*/ 865075 h 4529439"/>
              <a:gd name="connsiteX72" fmla="*/ 3257550 w 3257550"/>
              <a:gd name="connsiteY72" fmla="*/ 945898 h 4529439"/>
              <a:gd name="connsiteX73" fmla="*/ 3257550 w 3257550"/>
              <a:gd name="connsiteY73" fmla="*/ 1147968 h 4529439"/>
              <a:gd name="connsiteX74" fmla="*/ 3165557 w 3257550"/>
              <a:gd name="connsiteY74" fmla="*/ 996542 h 4529439"/>
              <a:gd name="connsiteX75" fmla="*/ 2910554 w 3257550"/>
              <a:gd name="connsiteY75" fmla="*/ 687476 h 4529439"/>
              <a:gd name="connsiteX76" fmla="*/ 2862160 w 3257550"/>
              <a:gd name="connsiteY76" fmla="*/ 643492 h 4529439"/>
              <a:gd name="connsiteX77" fmla="*/ 1726105 w 3257550"/>
              <a:gd name="connsiteY77" fmla="*/ 596061 h 4529439"/>
              <a:gd name="connsiteX78" fmla="*/ 3223250 w 3257550"/>
              <a:gd name="connsiteY78" fmla="*/ 1697521 h 4529439"/>
              <a:gd name="connsiteX79" fmla="*/ 3257550 w 3257550"/>
              <a:gd name="connsiteY79" fmla="*/ 1830920 h 4529439"/>
              <a:gd name="connsiteX80" fmla="*/ 3257550 w 3257550"/>
              <a:gd name="connsiteY80" fmla="*/ 2493346 h 4529439"/>
              <a:gd name="connsiteX81" fmla="*/ 3239429 w 3257550"/>
              <a:gd name="connsiteY81" fmla="*/ 2574195 h 4529439"/>
              <a:gd name="connsiteX82" fmla="*/ 2935759 w 3257550"/>
              <a:gd name="connsiteY82" fmla="*/ 3160838 h 4529439"/>
              <a:gd name="connsiteX83" fmla="*/ 2867598 w 3257550"/>
              <a:gd name="connsiteY83" fmla="*/ 3235833 h 4529439"/>
              <a:gd name="connsiteX84" fmla="*/ 2894331 w 3257550"/>
              <a:gd name="connsiteY84" fmla="*/ 3191832 h 4529439"/>
              <a:gd name="connsiteX85" fmla="*/ 3083534 w 3257550"/>
              <a:gd name="connsiteY85" fmla="*/ 2444609 h 4529439"/>
              <a:gd name="connsiteX86" fmla="*/ 1515912 w 3257550"/>
              <a:gd name="connsiteY86" fmla="*/ 876987 h 4529439"/>
              <a:gd name="connsiteX87" fmla="*/ 407436 w 3257550"/>
              <a:gd name="connsiteY87" fmla="*/ 1336132 h 4529439"/>
              <a:gd name="connsiteX88" fmla="*/ 374418 w 3257550"/>
              <a:gd name="connsiteY88" fmla="*/ 1372460 h 4529439"/>
              <a:gd name="connsiteX89" fmla="*/ 426208 w 3257550"/>
              <a:gd name="connsiteY89" fmla="*/ 1287211 h 4529439"/>
              <a:gd name="connsiteX90" fmla="*/ 1726105 w 3257550"/>
              <a:gd name="connsiteY90" fmla="*/ 596061 h 4529439"/>
              <a:gd name="connsiteX91" fmla="*/ 1433890 w 3257550"/>
              <a:gd name="connsiteY91" fmla="*/ 75822 h 4529439"/>
              <a:gd name="connsiteX92" fmla="*/ 2762254 w 3257550"/>
              <a:gd name="connsiteY92" fmla="*/ 552693 h 4529439"/>
              <a:gd name="connsiteX93" fmla="*/ 2862160 w 3257550"/>
              <a:gd name="connsiteY93" fmla="*/ 643492 h 4529439"/>
              <a:gd name="connsiteX94" fmla="*/ 2803543 w 3257550"/>
              <a:gd name="connsiteY94" fmla="*/ 607882 h 4529439"/>
              <a:gd name="connsiteX95" fmla="*/ 1808126 w 3257550"/>
              <a:gd name="connsiteY95" fmla="*/ 355834 h 4529439"/>
              <a:gd name="connsiteX96" fmla="*/ 76460 w 3257550"/>
              <a:gd name="connsiteY96" fmla="*/ 1276553 h 4529439"/>
              <a:gd name="connsiteX97" fmla="*/ 0 w 3257550"/>
              <a:gd name="connsiteY97" fmla="*/ 1402410 h 4529439"/>
              <a:gd name="connsiteX98" fmla="*/ 0 w 3257550"/>
              <a:gd name="connsiteY98" fmla="*/ 648600 h 4529439"/>
              <a:gd name="connsiteX99" fmla="*/ 105525 w 3257550"/>
              <a:gd name="connsiteY99" fmla="*/ 552693 h 4529439"/>
              <a:gd name="connsiteX100" fmla="*/ 1433890 w 3257550"/>
              <a:gd name="connsiteY100" fmla="*/ 75822 h 4529439"/>
              <a:gd name="connsiteX101" fmla="*/ 3204059 w 3257550"/>
              <a:gd name="connsiteY101" fmla="*/ 353813 h 4529439"/>
              <a:gd name="connsiteX102" fmla="*/ 3257550 w 3257550"/>
              <a:gd name="connsiteY102" fmla="*/ 163 h 4529439"/>
              <a:gd name="connsiteX103" fmla="*/ 3257550 w 3257550"/>
              <a:gd name="connsiteY103" fmla="*/ 402430 h 4529439"/>
              <a:gd name="connsiteX104" fmla="*/ 3204059 w 3257550"/>
              <a:gd name="connsiteY104" fmla="*/ 353813 h 4529439"/>
              <a:gd name="connsiteX105" fmla="*/ 0 w 3257550"/>
              <a:gd name="connsiteY105" fmla="*/ 163 h 4529439"/>
              <a:gd name="connsiteX106" fmla="*/ 629008 w 3257550"/>
              <a:gd name="connsiteY106" fmla="*/ 163 h 4529439"/>
              <a:gd name="connsiteX107" fmla="*/ 448328 w 3257550"/>
              <a:gd name="connsiteY107" fmla="*/ 87201 h 4529439"/>
              <a:gd name="connsiteX108" fmla="*/ 53491 w 3257550"/>
              <a:gd name="connsiteY108" fmla="*/ 353813 h 4529439"/>
              <a:gd name="connsiteX109" fmla="*/ 0 w 3257550"/>
              <a:gd name="connsiteY109" fmla="*/ 402429 h 4529439"/>
              <a:gd name="connsiteX110" fmla="*/ 0 w 3257550"/>
              <a:gd name="connsiteY110" fmla="*/ 163 h 4529439"/>
              <a:gd name="connsiteX0" fmla="*/ 0 w 3257550"/>
              <a:gd name="connsiteY0" fmla="*/ 4127010 h 4529276"/>
              <a:gd name="connsiteX1" fmla="*/ 53491 w 3257550"/>
              <a:gd name="connsiteY1" fmla="*/ 4175626 h 4529276"/>
              <a:gd name="connsiteX2" fmla="*/ 448328 w 3257550"/>
              <a:gd name="connsiteY2" fmla="*/ 4442238 h 4529276"/>
              <a:gd name="connsiteX3" fmla="*/ 629008 w 3257550"/>
              <a:gd name="connsiteY3" fmla="*/ 4529276 h 4529276"/>
              <a:gd name="connsiteX4" fmla="*/ 0 w 3257550"/>
              <a:gd name="connsiteY4" fmla="*/ 4529276 h 4529276"/>
              <a:gd name="connsiteX5" fmla="*/ 0 w 3257550"/>
              <a:gd name="connsiteY5" fmla="*/ 4127010 h 4529276"/>
              <a:gd name="connsiteX6" fmla="*/ 3257550 w 3257550"/>
              <a:gd name="connsiteY6" fmla="*/ 4127010 h 4529276"/>
              <a:gd name="connsiteX7" fmla="*/ 3257550 w 3257550"/>
              <a:gd name="connsiteY7" fmla="*/ 4529276 h 4529276"/>
              <a:gd name="connsiteX8" fmla="*/ 2628542 w 3257550"/>
              <a:gd name="connsiteY8" fmla="*/ 4529276 h 4529276"/>
              <a:gd name="connsiteX9" fmla="*/ 2809222 w 3257550"/>
              <a:gd name="connsiteY9" fmla="*/ 4442238 h 4529276"/>
              <a:gd name="connsiteX10" fmla="*/ 3204059 w 3257550"/>
              <a:gd name="connsiteY10" fmla="*/ 4175626 h 4529276"/>
              <a:gd name="connsiteX11" fmla="*/ 3257550 w 3257550"/>
              <a:gd name="connsiteY11" fmla="*/ 4127010 h 4529276"/>
              <a:gd name="connsiteX12" fmla="*/ 0 w 3257550"/>
              <a:gd name="connsiteY12" fmla="*/ 3485732 h 4529276"/>
              <a:gd name="connsiteX13" fmla="*/ 76460 w 3257550"/>
              <a:gd name="connsiteY13" fmla="*/ 3611588 h 4529276"/>
              <a:gd name="connsiteX14" fmla="*/ 331462 w 3257550"/>
              <a:gd name="connsiteY14" fmla="*/ 3920654 h 4529276"/>
              <a:gd name="connsiteX15" fmla="*/ 379856 w 3257550"/>
              <a:gd name="connsiteY15" fmla="*/ 3964638 h 4529276"/>
              <a:gd name="connsiteX16" fmla="*/ 266291 w 3257550"/>
              <a:gd name="connsiteY16" fmla="*/ 3895645 h 4529276"/>
              <a:gd name="connsiteX17" fmla="*/ 67240 w 3257550"/>
              <a:gd name="connsiteY17" fmla="*/ 3743055 h 4529276"/>
              <a:gd name="connsiteX18" fmla="*/ 0 w 3257550"/>
              <a:gd name="connsiteY18" fmla="*/ 3677400 h 4529276"/>
              <a:gd name="connsiteX19" fmla="*/ 0 w 3257550"/>
              <a:gd name="connsiteY19" fmla="*/ 3485732 h 4529276"/>
              <a:gd name="connsiteX20" fmla="*/ 3257550 w 3257550"/>
              <a:gd name="connsiteY20" fmla="*/ 3180151 h 4529276"/>
              <a:gd name="connsiteX21" fmla="*/ 3257550 w 3257550"/>
              <a:gd name="connsiteY21" fmla="*/ 3945412 h 4529276"/>
              <a:gd name="connsiteX22" fmla="*/ 3136491 w 3257550"/>
              <a:gd name="connsiteY22" fmla="*/ 4055438 h 4529276"/>
              <a:gd name="connsiteX23" fmla="*/ 2021645 w 3257550"/>
              <a:gd name="connsiteY23" fmla="*/ 4521527 h 4529276"/>
              <a:gd name="connsiteX24" fmla="*/ 1868171 w 3257550"/>
              <a:gd name="connsiteY24" fmla="*/ 4529276 h 4529276"/>
              <a:gd name="connsiteX25" fmla="*/ 1739527 w 3257550"/>
              <a:gd name="connsiteY25" fmla="*/ 4529276 h 4529276"/>
              <a:gd name="connsiteX26" fmla="*/ 1620982 w 3257550"/>
              <a:gd name="connsiteY26" fmla="*/ 4524037 h 4529276"/>
              <a:gd name="connsiteX27" fmla="*/ 479762 w 3257550"/>
              <a:gd name="connsiteY27" fmla="*/ 4055438 h 4529276"/>
              <a:gd name="connsiteX28" fmla="*/ 379856 w 3257550"/>
              <a:gd name="connsiteY28" fmla="*/ 3964638 h 4529276"/>
              <a:gd name="connsiteX29" fmla="*/ 438473 w 3257550"/>
              <a:gd name="connsiteY29" fmla="*/ 4000248 h 4529276"/>
              <a:gd name="connsiteX30" fmla="*/ 1433890 w 3257550"/>
              <a:gd name="connsiteY30" fmla="*/ 4252297 h 4529276"/>
              <a:gd name="connsiteX31" fmla="*/ 3165557 w 3257550"/>
              <a:gd name="connsiteY31" fmla="*/ 3331577 h 4529276"/>
              <a:gd name="connsiteX32" fmla="*/ 3257550 w 3257550"/>
              <a:gd name="connsiteY32" fmla="*/ 3180151 h 4529276"/>
              <a:gd name="connsiteX33" fmla="*/ 2239483 w 3257550"/>
              <a:gd name="connsiteY33" fmla="*/ 1465078 h 4529276"/>
              <a:gd name="connsiteX34" fmla="*/ 2296853 w 3257550"/>
              <a:gd name="connsiteY34" fmla="*/ 1499932 h 4529276"/>
              <a:gd name="connsiteX35" fmla="*/ 2761969 w 3257550"/>
              <a:gd name="connsiteY35" fmla="*/ 2374710 h 4529276"/>
              <a:gd name="connsiteX36" fmla="*/ 1707023 w 3257550"/>
              <a:gd name="connsiteY36" fmla="*/ 3429657 h 4529276"/>
              <a:gd name="connsiteX37" fmla="*/ 1035979 w 3257550"/>
              <a:gd name="connsiteY37" fmla="*/ 3188759 h 4529276"/>
              <a:gd name="connsiteX38" fmla="*/ 985510 w 3257550"/>
              <a:gd name="connsiteY38" fmla="*/ 3142889 h 4529276"/>
              <a:gd name="connsiteX39" fmla="*/ 1015121 w 3257550"/>
              <a:gd name="connsiteY39" fmla="*/ 3160879 h 4529276"/>
              <a:gd name="connsiteX40" fmla="*/ 1517971 w 3257550"/>
              <a:gd name="connsiteY40" fmla="*/ 3288204 h 4529276"/>
              <a:gd name="connsiteX41" fmla="*/ 2572918 w 3257550"/>
              <a:gd name="connsiteY41" fmla="*/ 2233257 h 4529276"/>
              <a:gd name="connsiteX42" fmla="*/ 2263931 w 3257550"/>
              <a:gd name="connsiteY42" fmla="*/ 1487298 h 4529276"/>
              <a:gd name="connsiteX43" fmla="*/ 2239483 w 3257550"/>
              <a:gd name="connsiteY43" fmla="*/ 1465078 h 4529276"/>
              <a:gd name="connsiteX44" fmla="*/ 374418 w 3257550"/>
              <a:gd name="connsiteY44" fmla="*/ 1372297 h 4529276"/>
              <a:gd name="connsiteX45" fmla="*/ 347687 w 3257550"/>
              <a:gd name="connsiteY45" fmla="*/ 1416300 h 4529276"/>
              <a:gd name="connsiteX46" fmla="*/ 158484 w 3257550"/>
              <a:gd name="connsiteY46" fmla="*/ 2163521 h 4529276"/>
              <a:gd name="connsiteX47" fmla="*/ 1726105 w 3257550"/>
              <a:gd name="connsiteY47" fmla="*/ 3731144 h 4529276"/>
              <a:gd name="connsiteX48" fmla="*/ 2834582 w 3257550"/>
              <a:gd name="connsiteY48" fmla="*/ 3271998 h 4529276"/>
              <a:gd name="connsiteX49" fmla="*/ 2867598 w 3257550"/>
              <a:gd name="connsiteY49" fmla="*/ 3235670 h 4529276"/>
              <a:gd name="connsiteX50" fmla="*/ 2815808 w 3257550"/>
              <a:gd name="connsiteY50" fmla="*/ 3320919 h 4529276"/>
              <a:gd name="connsiteX51" fmla="*/ 1515911 w 3257550"/>
              <a:gd name="connsiteY51" fmla="*/ 4012069 h 4529276"/>
              <a:gd name="connsiteX52" fmla="*/ 18766 w 3257550"/>
              <a:gd name="connsiteY52" fmla="*/ 2910610 h 4529276"/>
              <a:gd name="connsiteX53" fmla="*/ 0 w 3257550"/>
              <a:gd name="connsiteY53" fmla="*/ 2837626 h 4529276"/>
              <a:gd name="connsiteX54" fmla="*/ 0 w 3257550"/>
              <a:gd name="connsiteY54" fmla="*/ 2045479 h 4529276"/>
              <a:gd name="connsiteX55" fmla="*/ 2587 w 3257550"/>
              <a:gd name="connsiteY55" fmla="*/ 2033936 h 4529276"/>
              <a:gd name="connsiteX56" fmla="*/ 306258 w 3257550"/>
              <a:gd name="connsiteY56" fmla="*/ 1447293 h 4529276"/>
              <a:gd name="connsiteX57" fmla="*/ 374418 w 3257550"/>
              <a:gd name="connsiteY57" fmla="*/ 1372297 h 4529276"/>
              <a:gd name="connsiteX58" fmla="*/ 1517971 w 3257550"/>
              <a:gd name="connsiteY58" fmla="*/ 1178311 h 4529276"/>
              <a:gd name="connsiteX59" fmla="*/ 2189014 w 3257550"/>
              <a:gd name="connsiteY59" fmla="*/ 1419210 h 4529276"/>
              <a:gd name="connsiteX60" fmla="*/ 2239483 w 3257550"/>
              <a:gd name="connsiteY60" fmla="*/ 1465078 h 4529276"/>
              <a:gd name="connsiteX61" fmla="*/ 2209873 w 3257550"/>
              <a:gd name="connsiteY61" fmla="*/ 1447090 h 4529276"/>
              <a:gd name="connsiteX62" fmla="*/ 1707022 w 3257550"/>
              <a:gd name="connsiteY62" fmla="*/ 1319763 h 4529276"/>
              <a:gd name="connsiteX63" fmla="*/ 652076 w 3257550"/>
              <a:gd name="connsiteY63" fmla="*/ 2374710 h 4529276"/>
              <a:gd name="connsiteX64" fmla="*/ 961062 w 3257550"/>
              <a:gd name="connsiteY64" fmla="*/ 3120670 h 4529276"/>
              <a:gd name="connsiteX65" fmla="*/ 985510 w 3257550"/>
              <a:gd name="connsiteY65" fmla="*/ 3142889 h 4529276"/>
              <a:gd name="connsiteX66" fmla="*/ 928140 w 3257550"/>
              <a:gd name="connsiteY66" fmla="*/ 3108037 h 4529276"/>
              <a:gd name="connsiteX67" fmla="*/ 463024 w 3257550"/>
              <a:gd name="connsiteY67" fmla="*/ 2233257 h 4529276"/>
              <a:gd name="connsiteX68" fmla="*/ 1517971 w 3257550"/>
              <a:gd name="connsiteY68" fmla="*/ 1178311 h 4529276"/>
              <a:gd name="connsiteX69" fmla="*/ 2862160 w 3257550"/>
              <a:gd name="connsiteY69" fmla="*/ 643329 h 4529276"/>
              <a:gd name="connsiteX70" fmla="*/ 2975725 w 3257550"/>
              <a:gd name="connsiteY70" fmla="*/ 712322 h 4529276"/>
              <a:gd name="connsiteX71" fmla="*/ 3174776 w 3257550"/>
              <a:gd name="connsiteY71" fmla="*/ 864912 h 4529276"/>
              <a:gd name="connsiteX72" fmla="*/ 3257550 w 3257550"/>
              <a:gd name="connsiteY72" fmla="*/ 945735 h 4529276"/>
              <a:gd name="connsiteX73" fmla="*/ 3257550 w 3257550"/>
              <a:gd name="connsiteY73" fmla="*/ 1147805 h 4529276"/>
              <a:gd name="connsiteX74" fmla="*/ 3165557 w 3257550"/>
              <a:gd name="connsiteY74" fmla="*/ 996379 h 4529276"/>
              <a:gd name="connsiteX75" fmla="*/ 2910554 w 3257550"/>
              <a:gd name="connsiteY75" fmla="*/ 687313 h 4529276"/>
              <a:gd name="connsiteX76" fmla="*/ 2862160 w 3257550"/>
              <a:gd name="connsiteY76" fmla="*/ 643329 h 4529276"/>
              <a:gd name="connsiteX77" fmla="*/ 1726105 w 3257550"/>
              <a:gd name="connsiteY77" fmla="*/ 595898 h 4529276"/>
              <a:gd name="connsiteX78" fmla="*/ 3223250 w 3257550"/>
              <a:gd name="connsiteY78" fmla="*/ 1697358 h 4529276"/>
              <a:gd name="connsiteX79" fmla="*/ 3257550 w 3257550"/>
              <a:gd name="connsiteY79" fmla="*/ 1830757 h 4529276"/>
              <a:gd name="connsiteX80" fmla="*/ 3257550 w 3257550"/>
              <a:gd name="connsiteY80" fmla="*/ 2493183 h 4529276"/>
              <a:gd name="connsiteX81" fmla="*/ 3239429 w 3257550"/>
              <a:gd name="connsiteY81" fmla="*/ 2574032 h 4529276"/>
              <a:gd name="connsiteX82" fmla="*/ 2935759 w 3257550"/>
              <a:gd name="connsiteY82" fmla="*/ 3160675 h 4529276"/>
              <a:gd name="connsiteX83" fmla="*/ 2867598 w 3257550"/>
              <a:gd name="connsiteY83" fmla="*/ 3235670 h 4529276"/>
              <a:gd name="connsiteX84" fmla="*/ 2894331 w 3257550"/>
              <a:gd name="connsiteY84" fmla="*/ 3191669 h 4529276"/>
              <a:gd name="connsiteX85" fmla="*/ 3083534 w 3257550"/>
              <a:gd name="connsiteY85" fmla="*/ 2444446 h 4529276"/>
              <a:gd name="connsiteX86" fmla="*/ 1515912 w 3257550"/>
              <a:gd name="connsiteY86" fmla="*/ 876824 h 4529276"/>
              <a:gd name="connsiteX87" fmla="*/ 407436 w 3257550"/>
              <a:gd name="connsiteY87" fmla="*/ 1335969 h 4529276"/>
              <a:gd name="connsiteX88" fmla="*/ 374418 w 3257550"/>
              <a:gd name="connsiteY88" fmla="*/ 1372297 h 4529276"/>
              <a:gd name="connsiteX89" fmla="*/ 426208 w 3257550"/>
              <a:gd name="connsiteY89" fmla="*/ 1287048 h 4529276"/>
              <a:gd name="connsiteX90" fmla="*/ 1726105 w 3257550"/>
              <a:gd name="connsiteY90" fmla="*/ 595898 h 4529276"/>
              <a:gd name="connsiteX91" fmla="*/ 1433890 w 3257550"/>
              <a:gd name="connsiteY91" fmla="*/ 75659 h 4529276"/>
              <a:gd name="connsiteX92" fmla="*/ 2762254 w 3257550"/>
              <a:gd name="connsiteY92" fmla="*/ 552530 h 4529276"/>
              <a:gd name="connsiteX93" fmla="*/ 2862160 w 3257550"/>
              <a:gd name="connsiteY93" fmla="*/ 643329 h 4529276"/>
              <a:gd name="connsiteX94" fmla="*/ 2803543 w 3257550"/>
              <a:gd name="connsiteY94" fmla="*/ 607719 h 4529276"/>
              <a:gd name="connsiteX95" fmla="*/ 1808126 w 3257550"/>
              <a:gd name="connsiteY95" fmla="*/ 355671 h 4529276"/>
              <a:gd name="connsiteX96" fmla="*/ 76460 w 3257550"/>
              <a:gd name="connsiteY96" fmla="*/ 1276390 h 4529276"/>
              <a:gd name="connsiteX97" fmla="*/ 0 w 3257550"/>
              <a:gd name="connsiteY97" fmla="*/ 1402247 h 4529276"/>
              <a:gd name="connsiteX98" fmla="*/ 0 w 3257550"/>
              <a:gd name="connsiteY98" fmla="*/ 648437 h 4529276"/>
              <a:gd name="connsiteX99" fmla="*/ 105525 w 3257550"/>
              <a:gd name="connsiteY99" fmla="*/ 552530 h 4529276"/>
              <a:gd name="connsiteX100" fmla="*/ 1433890 w 3257550"/>
              <a:gd name="connsiteY100" fmla="*/ 75659 h 4529276"/>
              <a:gd name="connsiteX101" fmla="*/ 3204059 w 3257550"/>
              <a:gd name="connsiteY101" fmla="*/ 353650 h 4529276"/>
              <a:gd name="connsiteX102" fmla="*/ 3257550 w 3257550"/>
              <a:gd name="connsiteY102" fmla="*/ 402267 h 4529276"/>
              <a:gd name="connsiteX103" fmla="*/ 3204059 w 3257550"/>
              <a:gd name="connsiteY103" fmla="*/ 353650 h 4529276"/>
              <a:gd name="connsiteX104" fmla="*/ 0 w 3257550"/>
              <a:gd name="connsiteY104" fmla="*/ 0 h 4529276"/>
              <a:gd name="connsiteX105" fmla="*/ 629008 w 3257550"/>
              <a:gd name="connsiteY105" fmla="*/ 0 h 4529276"/>
              <a:gd name="connsiteX106" fmla="*/ 448328 w 3257550"/>
              <a:gd name="connsiteY106" fmla="*/ 87038 h 4529276"/>
              <a:gd name="connsiteX107" fmla="*/ 53491 w 3257550"/>
              <a:gd name="connsiteY107" fmla="*/ 353650 h 4529276"/>
              <a:gd name="connsiteX108" fmla="*/ 0 w 3257550"/>
              <a:gd name="connsiteY108" fmla="*/ 402266 h 4529276"/>
              <a:gd name="connsiteX109" fmla="*/ 0 w 3257550"/>
              <a:gd name="connsiteY109" fmla="*/ 0 h 4529276"/>
              <a:gd name="connsiteX0" fmla="*/ 0 w 3257550"/>
              <a:gd name="connsiteY0" fmla="*/ 4127010 h 4529276"/>
              <a:gd name="connsiteX1" fmla="*/ 53491 w 3257550"/>
              <a:gd name="connsiteY1" fmla="*/ 4175626 h 4529276"/>
              <a:gd name="connsiteX2" fmla="*/ 448328 w 3257550"/>
              <a:gd name="connsiteY2" fmla="*/ 4442238 h 4529276"/>
              <a:gd name="connsiteX3" fmla="*/ 629008 w 3257550"/>
              <a:gd name="connsiteY3" fmla="*/ 4529276 h 4529276"/>
              <a:gd name="connsiteX4" fmla="*/ 0 w 3257550"/>
              <a:gd name="connsiteY4" fmla="*/ 4529276 h 4529276"/>
              <a:gd name="connsiteX5" fmla="*/ 0 w 3257550"/>
              <a:gd name="connsiteY5" fmla="*/ 4127010 h 4529276"/>
              <a:gd name="connsiteX6" fmla="*/ 3257550 w 3257550"/>
              <a:gd name="connsiteY6" fmla="*/ 4127010 h 4529276"/>
              <a:gd name="connsiteX7" fmla="*/ 3257550 w 3257550"/>
              <a:gd name="connsiteY7" fmla="*/ 4529276 h 4529276"/>
              <a:gd name="connsiteX8" fmla="*/ 2628542 w 3257550"/>
              <a:gd name="connsiteY8" fmla="*/ 4529276 h 4529276"/>
              <a:gd name="connsiteX9" fmla="*/ 2809222 w 3257550"/>
              <a:gd name="connsiteY9" fmla="*/ 4442238 h 4529276"/>
              <a:gd name="connsiteX10" fmla="*/ 3204059 w 3257550"/>
              <a:gd name="connsiteY10" fmla="*/ 4175626 h 4529276"/>
              <a:gd name="connsiteX11" fmla="*/ 3257550 w 3257550"/>
              <a:gd name="connsiteY11" fmla="*/ 4127010 h 4529276"/>
              <a:gd name="connsiteX12" fmla="*/ 0 w 3257550"/>
              <a:gd name="connsiteY12" fmla="*/ 3485732 h 4529276"/>
              <a:gd name="connsiteX13" fmla="*/ 76460 w 3257550"/>
              <a:gd name="connsiteY13" fmla="*/ 3611588 h 4529276"/>
              <a:gd name="connsiteX14" fmla="*/ 331462 w 3257550"/>
              <a:gd name="connsiteY14" fmla="*/ 3920654 h 4529276"/>
              <a:gd name="connsiteX15" fmla="*/ 379856 w 3257550"/>
              <a:gd name="connsiteY15" fmla="*/ 3964638 h 4529276"/>
              <a:gd name="connsiteX16" fmla="*/ 266291 w 3257550"/>
              <a:gd name="connsiteY16" fmla="*/ 3895645 h 4529276"/>
              <a:gd name="connsiteX17" fmla="*/ 67240 w 3257550"/>
              <a:gd name="connsiteY17" fmla="*/ 3743055 h 4529276"/>
              <a:gd name="connsiteX18" fmla="*/ 0 w 3257550"/>
              <a:gd name="connsiteY18" fmla="*/ 3677400 h 4529276"/>
              <a:gd name="connsiteX19" fmla="*/ 0 w 3257550"/>
              <a:gd name="connsiteY19" fmla="*/ 3485732 h 4529276"/>
              <a:gd name="connsiteX20" fmla="*/ 3257550 w 3257550"/>
              <a:gd name="connsiteY20" fmla="*/ 3180151 h 4529276"/>
              <a:gd name="connsiteX21" fmla="*/ 3257550 w 3257550"/>
              <a:gd name="connsiteY21" fmla="*/ 3945412 h 4529276"/>
              <a:gd name="connsiteX22" fmla="*/ 3136491 w 3257550"/>
              <a:gd name="connsiteY22" fmla="*/ 4055438 h 4529276"/>
              <a:gd name="connsiteX23" fmla="*/ 2021645 w 3257550"/>
              <a:gd name="connsiteY23" fmla="*/ 4521527 h 4529276"/>
              <a:gd name="connsiteX24" fmla="*/ 1868171 w 3257550"/>
              <a:gd name="connsiteY24" fmla="*/ 4529276 h 4529276"/>
              <a:gd name="connsiteX25" fmla="*/ 1739527 w 3257550"/>
              <a:gd name="connsiteY25" fmla="*/ 4529276 h 4529276"/>
              <a:gd name="connsiteX26" fmla="*/ 1620982 w 3257550"/>
              <a:gd name="connsiteY26" fmla="*/ 4524037 h 4529276"/>
              <a:gd name="connsiteX27" fmla="*/ 479762 w 3257550"/>
              <a:gd name="connsiteY27" fmla="*/ 4055438 h 4529276"/>
              <a:gd name="connsiteX28" fmla="*/ 379856 w 3257550"/>
              <a:gd name="connsiteY28" fmla="*/ 3964638 h 4529276"/>
              <a:gd name="connsiteX29" fmla="*/ 438473 w 3257550"/>
              <a:gd name="connsiteY29" fmla="*/ 4000248 h 4529276"/>
              <a:gd name="connsiteX30" fmla="*/ 1433890 w 3257550"/>
              <a:gd name="connsiteY30" fmla="*/ 4252297 h 4529276"/>
              <a:gd name="connsiteX31" fmla="*/ 3165557 w 3257550"/>
              <a:gd name="connsiteY31" fmla="*/ 3331577 h 4529276"/>
              <a:gd name="connsiteX32" fmla="*/ 3257550 w 3257550"/>
              <a:gd name="connsiteY32" fmla="*/ 3180151 h 4529276"/>
              <a:gd name="connsiteX33" fmla="*/ 2239483 w 3257550"/>
              <a:gd name="connsiteY33" fmla="*/ 1465078 h 4529276"/>
              <a:gd name="connsiteX34" fmla="*/ 2296853 w 3257550"/>
              <a:gd name="connsiteY34" fmla="*/ 1499932 h 4529276"/>
              <a:gd name="connsiteX35" fmla="*/ 2761969 w 3257550"/>
              <a:gd name="connsiteY35" fmla="*/ 2374710 h 4529276"/>
              <a:gd name="connsiteX36" fmla="*/ 1707023 w 3257550"/>
              <a:gd name="connsiteY36" fmla="*/ 3429657 h 4529276"/>
              <a:gd name="connsiteX37" fmla="*/ 1035979 w 3257550"/>
              <a:gd name="connsiteY37" fmla="*/ 3188759 h 4529276"/>
              <a:gd name="connsiteX38" fmla="*/ 985510 w 3257550"/>
              <a:gd name="connsiteY38" fmla="*/ 3142889 h 4529276"/>
              <a:gd name="connsiteX39" fmla="*/ 1015121 w 3257550"/>
              <a:gd name="connsiteY39" fmla="*/ 3160879 h 4529276"/>
              <a:gd name="connsiteX40" fmla="*/ 1517971 w 3257550"/>
              <a:gd name="connsiteY40" fmla="*/ 3288204 h 4529276"/>
              <a:gd name="connsiteX41" fmla="*/ 2572918 w 3257550"/>
              <a:gd name="connsiteY41" fmla="*/ 2233257 h 4529276"/>
              <a:gd name="connsiteX42" fmla="*/ 2263931 w 3257550"/>
              <a:gd name="connsiteY42" fmla="*/ 1487298 h 4529276"/>
              <a:gd name="connsiteX43" fmla="*/ 2239483 w 3257550"/>
              <a:gd name="connsiteY43" fmla="*/ 1465078 h 4529276"/>
              <a:gd name="connsiteX44" fmla="*/ 374418 w 3257550"/>
              <a:gd name="connsiteY44" fmla="*/ 1372297 h 4529276"/>
              <a:gd name="connsiteX45" fmla="*/ 347687 w 3257550"/>
              <a:gd name="connsiteY45" fmla="*/ 1416300 h 4529276"/>
              <a:gd name="connsiteX46" fmla="*/ 158484 w 3257550"/>
              <a:gd name="connsiteY46" fmla="*/ 2163521 h 4529276"/>
              <a:gd name="connsiteX47" fmla="*/ 1726105 w 3257550"/>
              <a:gd name="connsiteY47" fmla="*/ 3731144 h 4529276"/>
              <a:gd name="connsiteX48" fmla="*/ 2834582 w 3257550"/>
              <a:gd name="connsiteY48" fmla="*/ 3271998 h 4529276"/>
              <a:gd name="connsiteX49" fmla="*/ 2867598 w 3257550"/>
              <a:gd name="connsiteY49" fmla="*/ 3235670 h 4529276"/>
              <a:gd name="connsiteX50" fmla="*/ 2815808 w 3257550"/>
              <a:gd name="connsiteY50" fmla="*/ 3320919 h 4529276"/>
              <a:gd name="connsiteX51" fmla="*/ 1515911 w 3257550"/>
              <a:gd name="connsiteY51" fmla="*/ 4012069 h 4529276"/>
              <a:gd name="connsiteX52" fmla="*/ 18766 w 3257550"/>
              <a:gd name="connsiteY52" fmla="*/ 2910610 h 4529276"/>
              <a:gd name="connsiteX53" fmla="*/ 0 w 3257550"/>
              <a:gd name="connsiteY53" fmla="*/ 2837626 h 4529276"/>
              <a:gd name="connsiteX54" fmla="*/ 0 w 3257550"/>
              <a:gd name="connsiteY54" fmla="*/ 2045479 h 4529276"/>
              <a:gd name="connsiteX55" fmla="*/ 2587 w 3257550"/>
              <a:gd name="connsiteY55" fmla="*/ 2033936 h 4529276"/>
              <a:gd name="connsiteX56" fmla="*/ 306258 w 3257550"/>
              <a:gd name="connsiteY56" fmla="*/ 1447293 h 4529276"/>
              <a:gd name="connsiteX57" fmla="*/ 374418 w 3257550"/>
              <a:gd name="connsiteY57" fmla="*/ 1372297 h 4529276"/>
              <a:gd name="connsiteX58" fmla="*/ 1517971 w 3257550"/>
              <a:gd name="connsiteY58" fmla="*/ 1178311 h 4529276"/>
              <a:gd name="connsiteX59" fmla="*/ 2189014 w 3257550"/>
              <a:gd name="connsiteY59" fmla="*/ 1419210 h 4529276"/>
              <a:gd name="connsiteX60" fmla="*/ 2239483 w 3257550"/>
              <a:gd name="connsiteY60" fmla="*/ 1465078 h 4529276"/>
              <a:gd name="connsiteX61" fmla="*/ 2209873 w 3257550"/>
              <a:gd name="connsiteY61" fmla="*/ 1447090 h 4529276"/>
              <a:gd name="connsiteX62" fmla="*/ 1707022 w 3257550"/>
              <a:gd name="connsiteY62" fmla="*/ 1319763 h 4529276"/>
              <a:gd name="connsiteX63" fmla="*/ 652076 w 3257550"/>
              <a:gd name="connsiteY63" fmla="*/ 2374710 h 4529276"/>
              <a:gd name="connsiteX64" fmla="*/ 961062 w 3257550"/>
              <a:gd name="connsiteY64" fmla="*/ 3120670 h 4529276"/>
              <a:gd name="connsiteX65" fmla="*/ 985510 w 3257550"/>
              <a:gd name="connsiteY65" fmla="*/ 3142889 h 4529276"/>
              <a:gd name="connsiteX66" fmla="*/ 928140 w 3257550"/>
              <a:gd name="connsiteY66" fmla="*/ 3108037 h 4529276"/>
              <a:gd name="connsiteX67" fmla="*/ 463024 w 3257550"/>
              <a:gd name="connsiteY67" fmla="*/ 2233257 h 4529276"/>
              <a:gd name="connsiteX68" fmla="*/ 1517971 w 3257550"/>
              <a:gd name="connsiteY68" fmla="*/ 1178311 h 4529276"/>
              <a:gd name="connsiteX69" fmla="*/ 2862160 w 3257550"/>
              <a:gd name="connsiteY69" fmla="*/ 643329 h 4529276"/>
              <a:gd name="connsiteX70" fmla="*/ 2975725 w 3257550"/>
              <a:gd name="connsiteY70" fmla="*/ 712322 h 4529276"/>
              <a:gd name="connsiteX71" fmla="*/ 3174776 w 3257550"/>
              <a:gd name="connsiteY71" fmla="*/ 864912 h 4529276"/>
              <a:gd name="connsiteX72" fmla="*/ 3257550 w 3257550"/>
              <a:gd name="connsiteY72" fmla="*/ 945735 h 4529276"/>
              <a:gd name="connsiteX73" fmla="*/ 3257550 w 3257550"/>
              <a:gd name="connsiteY73" fmla="*/ 1147805 h 4529276"/>
              <a:gd name="connsiteX74" fmla="*/ 3165557 w 3257550"/>
              <a:gd name="connsiteY74" fmla="*/ 996379 h 4529276"/>
              <a:gd name="connsiteX75" fmla="*/ 2910554 w 3257550"/>
              <a:gd name="connsiteY75" fmla="*/ 687313 h 4529276"/>
              <a:gd name="connsiteX76" fmla="*/ 2862160 w 3257550"/>
              <a:gd name="connsiteY76" fmla="*/ 643329 h 4529276"/>
              <a:gd name="connsiteX77" fmla="*/ 1726105 w 3257550"/>
              <a:gd name="connsiteY77" fmla="*/ 595898 h 4529276"/>
              <a:gd name="connsiteX78" fmla="*/ 3223250 w 3257550"/>
              <a:gd name="connsiteY78" fmla="*/ 1697358 h 4529276"/>
              <a:gd name="connsiteX79" fmla="*/ 3257550 w 3257550"/>
              <a:gd name="connsiteY79" fmla="*/ 1830757 h 4529276"/>
              <a:gd name="connsiteX80" fmla="*/ 3257550 w 3257550"/>
              <a:gd name="connsiteY80" fmla="*/ 2493183 h 4529276"/>
              <a:gd name="connsiteX81" fmla="*/ 3239429 w 3257550"/>
              <a:gd name="connsiteY81" fmla="*/ 2574032 h 4529276"/>
              <a:gd name="connsiteX82" fmla="*/ 2935759 w 3257550"/>
              <a:gd name="connsiteY82" fmla="*/ 3160675 h 4529276"/>
              <a:gd name="connsiteX83" fmla="*/ 2867598 w 3257550"/>
              <a:gd name="connsiteY83" fmla="*/ 3235670 h 4529276"/>
              <a:gd name="connsiteX84" fmla="*/ 2894331 w 3257550"/>
              <a:gd name="connsiteY84" fmla="*/ 3191669 h 4529276"/>
              <a:gd name="connsiteX85" fmla="*/ 3083534 w 3257550"/>
              <a:gd name="connsiteY85" fmla="*/ 2444446 h 4529276"/>
              <a:gd name="connsiteX86" fmla="*/ 1515912 w 3257550"/>
              <a:gd name="connsiteY86" fmla="*/ 876824 h 4529276"/>
              <a:gd name="connsiteX87" fmla="*/ 407436 w 3257550"/>
              <a:gd name="connsiteY87" fmla="*/ 1335969 h 4529276"/>
              <a:gd name="connsiteX88" fmla="*/ 374418 w 3257550"/>
              <a:gd name="connsiteY88" fmla="*/ 1372297 h 4529276"/>
              <a:gd name="connsiteX89" fmla="*/ 426208 w 3257550"/>
              <a:gd name="connsiteY89" fmla="*/ 1287048 h 4529276"/>
              <a:gd name="connsiteX90" fmla="*/ 1726105 w 3257550"/>
              <a:gd name="connsiteY90" fmla="*/ 595898 h 4529276"/>
              <a:gd name="connsiteX91" fmla="*/ 1433890 w 3257550"/>
              <a:gd name="connsiteY91" fmla="*/ 75659 h 4529276"/>
              <a:gd name="connsiteX92" fmla="*/ 2762254 w 3257550"/>
              <a:gd name="connsiteY92" fmla="*/ 552530 h 4529276"/>
              <a:gd name="connsiteX93" fmla="*/ 2862160 w 3257550"/>
              <a:gd name="connsiteY93" fmla="*/ 643329 h 4529276"/>
              <a:gd name="connsiteX94" fmla="*/ 2803543 w 3257550"/>
              <a:gd name="connsiteY94" fmla="*/ 607719 h 4529276"/>
              <a:gd name="connsiteX95" fmla="*/ 1808126 w 3257550"/>
              <a:gd name="connsiteY95" fmla="*/ 355671 h 4529276"/>
              <a:gd name="connsiteX96" fmla="*/ 76460 w 3257550"/>
              <a:gd name="connsiteY96" fmla="*/ 1276390 h 4529276"/>
              <a:gd name="connsiteX97" fmla="*/ 0 w 3257550"/>
              <a:gd name="connsiteY97" fmla="*/ 1402247 h 4529276"/>
              <a:gd name="connsiteX98" fmla="*/ 0 w 3257550"/>
              <a:gd name="connsiteY98" fmla="*/ 648437 h 4529276"/>
              <a:gd name="connsiteX99" fmla="*/ 105525 w 3257550"/>
              <a:gd name="connsiteY99" fmla="*/ 552530 h 4529276"/>
              <a:gd name="connsiteX100" fmla="*/ 1433890 w 3257550"/>
              <a:gd name="connsiteY100" fmla="*/ 75659 h 4529276"/>
              <a:gd name="connsiteX101" fmla="*/ 0 w 3257550"/>
              <a:gd name="connsiteY101" fmla="*/ 0 h 4529276"/>
              <a:gd name="connsiteX102" fmla="*/ 629008 w 3257550"/>
              <a:gd name="connsiteY102" fmla="*/ 0 h 4529276"/>
              <a:gd name="connsiteX103" fmla="*/ 448328 w 3257550"/>
              <a:gd name="connsiteY103" fmla="*/ 87038 h 4529276"/>
              <a:gd name="connsiteX104" fmla="*/ 53491 w 3257550"/>
              <a:gd name="connsiteY104" fmla="*/ 353650 h 4529276"/>
              <a:gd name="connsiteX105" fmla="*/ 0 w 3257550"/>
              <a:gd name="connsiteY105" fmla="*/ 402266 h 4529276"/>
              <a:gd name="connsiteX106" fmla="*/ 0 w 3257550"/>
              <a:gd name="connsiteY106" fmla="*/ 0 h 45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3257550" h="4529276">
                <a:moveTo>
                  <a:pt x="0" y="4127010"/>
                </a:moveTo>
                <a:lnTo>
                  <a:pt x="53491" y="4175626"/>
                </a:lnTo>
                <a:cubicBezTo>
                  <a:pt x="175801" y="4276565"/>
                  <a:pt x="307967" y="4365989"/>
                  <a:pt x="448328" y="4442238"/>
                </a:cubicBezTo>
                <a:lnTo>
                  <a:pt x="629008" y="4529276"/>
                </a:lnTo>
                <a:lnTo>
                  <a:pt x="0" y="4529276"/>
                </a:lnTo>
                <a:lnTo>
                  <a:pt x="0" y="4127010"/>
                </a:lnTo>
                <a:close/>
                <a:moveTo>
                  <a:pt x="3257550" y="4127010"/>
                </a:moveTo>
                <a:lnTo>
                  <a:pt x="3257550" y="4529276"/>
                </a:lnTo>
                <a:lnTo>
                  <a:pt x="2628542" y="4529276"/>
                </a:lnTo>
                <a:lnTo>
                  <a:pt x="2809222" y="4442238"/>
                </a:lnTo>
                <a:cubicBezTo>
                  <a:pt x="2949583" y="4365989"/>
                  <a:pt x="3081749" y="4276565"/>
                  <a:pt x="3204059" y="4175626"/>
                </a:cubicBezTo>
                <a:lnTo>
                  <a:pt x="3257550" y="4127010"/>
                </a:lnTo>
                <a:close/>
                <a:moveTo>
                  <a:pt x="0" y="3485732"/>
                </a:moveTo>
                <a:lnTo>
                  <a:pt x="76460" y="3611588"/>
                </a:lnTo>
                <a:cubicBezTo>
                  <a:pt x="151517" y="3722688"/>
                  <a:pt x="236984" y="3826176"/>
                  <a:pt x="331462" y="3920654"/>
                </a:cubicBezTo>
                <a:lnTo>
                  <a:pt x="379856" y="3964638"/>
                </a:lnTo>
                <a:lnTo>
                  <a:pt x="266291" y="3895645"/>
                </a:lnTo>
                <a:cubicBezTo>
                  <a:pt x="196854" y="3848735"/>
                  <a:pt x="130390" y="3797757"/>
                  <a:pt x="67240" y="3743055"/>
                </a:cubicBezTo>
                <a:lnTo>
                  <a:pt x="0" y="3677400"/>
                </a:lnTo>
                <a:lnTo>
                  <a:pt x="0" y="3485732"/>
                </a:lnTo>
                <a:close/>
                <a:moveTo>
                  <a:pt x="3257550" y="3180151"/>
                </a:moveTo>
                <a:lnTo>
                  <a:pt x="3257550" y="3945412"/>
                </a:lnTo>
                <a:lnTo>
                  <a:pt x="3136491" y="4055438"/>
                </a:lnTo>
                <a:cubicBezTo>
                  <a:pt x="2827076" y="4310790"/>
                  <a:pt x="2442864" y="4478749"/>
                  <a:pt x="2021645" y="4521527"/>
                </a:cubicBezTo>
                <a:lnTo>
                  <a:pt x="1868171" y="4529276"/>
                </a:lnTo>
                <a:lnTo>
                  <a:pt x="1739527" y="4529276"/>
                </a:lnTo>
                <a:lnTo>
                  <a:pt x="1620982" y="4524037"/>
                </a:lnTo>
                <a:cubicBezTo>
                  <a:pt x="1189431" y="4485710"/>
                  <a:pt x="795624" y="4316110"/>
                  <a:pt x="479762" y="4055438"/>
                </a:cubicBezTo>
                <a:lnTo>
                  <a:pt x="379856" y="3964638"/>
                </a:lnTo>
                <a:lnTo>
                  <a:pt x="438473" y="4000248"/>
                </a:lnTo>
                <a:cubicBezTo>
                  <a:pt x="734374" y="4160992"/>
                  <a:pt x="1073469" y="4252297"/>
                  <a:pt x="1433890" y="4252297"/>
                </a:cubicBezTo>
                <a:cubicBezTo>
                  <a:pt x="2154732" y="4252297"/>
                  <a:pt x="2790271" y="3887073"/>
                  <a:pt x="3165557" y="3331577"/>
                </a:cubicBezTo>
                <a:lnTo>
                  <a:pt x="3257550" y="3180151"/>
                </a:lnTo>
                <a:close/>
                <a:moveTo>
                  <a:pt x="2239483" y="1465078"/>
                </a:moveTo>
                <a:lnTo>
                  <a:pt x="2296853" y="1499932"/>
                </a:lnTo>
                <a:cubicBezTo>
                  <a:pt x="2577471" y="1689513"/>
                  <a:pt x="2761969" y="2010566"/>
                  <a:pt x="2761969" y="2374710"/>
                </a:cubicBezTo>
                <a:cubicBezTo>
                  <a:pt x="2761969" y="2957342"/>
                  <a:pt x="2289654" y="3429657"/>
                  <a:pt x="1707023" y="3429657"/>
                </a:cubicBezTo>
                <a:cubicBezTo>
                  <a:pt x="1452122" y="3429657"/>
                  <a:pt x="1218337" y="3339252"/>
                  <a:pt x="1035979" y="3188759"/>
                </a:cubicBezTo>
                <a:lnTo>
                  <a:pt x="985510" y="3142889"/>
                </a:lnTo>
                <a:lnTo>
                  <a:pt x="1015121" y="3160879"/>
                </a:lnTo>
                <a:cubicBezTo>
                  <a:pt x="1164600" y="3242081"/>
                  <a:pt x="1335899" y="3288204"/>
                  <a:pt x="1517971" y="3288204"/>
                </a:cubicBezTo>
                <a:cubicBezTo>
                  <a:pt x="2100602" y="3288204"/>
                  <a:pt x="2572918" y="2815889"/>
                  <a:pt x="2572918" y="2233257"/>
                </a:cubicBezTo>
                <a:cubicBezTo>
                  <a:pt x="2572918" y="1941943"/>
                  <a:pt x="2454839" y="1678206"/>
                  <a:pt x="2263931" y="1487298"/>
                </a:cubicBezTo>
                <a:lnTo>
                  <a:pt x="2239483" y="1465078"/>
                </a:lnTo>
                <a:close/>
                <a:moveTo>
                  <a:pt x="374418" y="1372297"/>
                </a:moveTo>
                <a:lnTo>
                  <a:pt x="347687" y="1416300"/>
                </a:lnTo>
                <a:cubicBezTo>
                  <a:pt x="227024" y="1638421"/>
                  <a:pt x="158484" y="1892966"/>
                  <a:pt x="158484" y="2163521"/>
                </a:cubicBezTo>
                <a:cubicBezTo>
                  <a:pt x="158484" y="3029296"/>
                  <a:pt x="860331" y="3731144"/>
                  <a:pt x="1726105" y="3731144"/>
                </a:cubicBezTo>
                <a:cubicBezTo>
                  <a:pt x="2158992" y="3731144"/>
                  <a:pt x="2550897" y="3555681"/>
                  <a:pt x="2834582" y="3271998"/>
                </a:cubicBezTo>
                <a:lnTo>
                  <a:pt x="2867598" y="3235670"/>
                </a:lnTo>
                <a:lnTo>
                  <a:pt x="2815808" y="3320919"/>
                </a:lnTo>
                <a:cubicBezTo>
                  <a:pt x="2534095" y="3737910"/>
                  <a:pt x="2057020" y="4012069"/>
                  <a:pt x="1515911" y="4012069"/>
                </a:cubicBezTo>
                <a:cubicBezTo>
                  <a:pt x="812470" y="4012069"/>
                  <a:pt x="217245" y="3548739"/>
                  <a:pt x="18766" y="2910610"/>
                </a:cubicBezTo>
                <a:lnTo>
                  <a:pt x="0" y="2837626"/>
                </a:lnTo>
                <a:lnTo>
                  <a:pt x="0" y="2045479"/>
                </a:lnTo>
                <a:lnTo>
                  <a:pt x="2587" y="2033936"/>
                </a:lnTo>
                <a:cubicBezTo>
                  <a:pt x="61599" y="1815867"/>
                  <a:pt x="166489" y="1616654"/>
                  <a:pt x="306258" y="1447293"/>
                </a:cubicBezTo>
                <a:lnTo>
                  <a:pt x="374418" y="1372297"/>
                </a:lnTo>
                <a:close/>
                <a:moveTo>
                  <a:pt x="1517971" y="1178311"/>
                </a:moveTo>
                <a:cubicBezTo>
                  <a:pt x="1772871" y="1178311"/>
                  <a:pt x="2006658" y="1268715"/>
                  <a:pt x="2189014" y="1419210"/>
                </a:cubicBezTo>
                <a:lnTo>
                  <a:pt x="2239483" y="1465078"/>
                </a:lnTo>
                <a:lnTo>
                  <a:pt x="2209873" y="1447090"/>
                </a:lnTo>
                <a:cubicBezTo>
                  <a:pt x="2060393" y="1365888"/>
                  <a:pt x="1889095" y="1319763"/>
                  <a:pt x="1707022" y="1319763"/>
                </a:cubicBezTo>
                <a:cubicBezTo>
                  <a:pt x="1124391" y="1319763"/>
                  <a:pt x="652076" y="1792079"/>
                  <a:pt x="652076" y="2374710"/>
                </a:cubicBezTo>
                <a:cubicBezTo>
                  <a:pt x="652076" y="2666026"/>
                  <a:pt x="770155" y="2929762"/>
                  <a:pt x="961062" y="3120670"/>
                </a:cubicBezTo>
                <a:lnTo>
                  <a:pt x="985510" y="3142889"/>
                </a:lnTo>
                <a:lnTo>
                  <a:pt x="928140" y="3108037"/>
                </a:lnTo>
                <a:cubicBezTo>
                  <a:pt x="647523" y="2918455"/>
                  <a:pt x="463024" y="2597403"/>
                  <a:pt x="463024" y="2233257"/>
                </a:cubicBezTo>
                <a:cubicBezTo>
                  <a:pt x="463024" y="1650627"/>
                  <a:pt x="935341" y="1178311"/>
                  <a:pt x="1517971" y="1178311"/>
                </a:cubicBezTo>
                <a:close/>
                <a:moveTo>
                  <a:pt x="2862160" y="643329"/>
                </a:moveTo>
                <a:lnTo>
                  <a:pt x="2975725" y="712322"/>
                </a:lnTo>
                <a:cubicBezTo>
                  <a:pt x="3045162" y="759233"/>
                  <a:pt x="3111626" y="810210"/>
                  <a:pt x="3174776" y="864912"/>
                </a:cubicBezTo>
                <a:lnTo>
                  <a:pt x="3257550" y="945735"/>
                </a:lnTo>
                <a:lnTo>
                  <a:pt x="3257550" y="1147805"/>
                </a:lnTo>
                <a:lnTo>
                  <a:pt x="3165557" y="996379"/>
                </a:lnTo>
                <a:cubicBezTo>
                  <a:pt x="3090500" y="885280"/>
                  <a:pt x="3005032" y="781791"/>
                  <a:pt x="2910554" y="687313"/>
                </a:cubicBezTo>
                <a:lnTo>
                  <a:pt x="2862160" y="643329"/>
                </a:lnTo>
                <a:close/>
                <a:moveTo>
                  <a:pt x="1726105" y="595898"/>
                </a:moveTo>
                <a:cubicBezTo>
                  <a:pt x="2429546" y="595898"/>
                  <a:pt x="3024771" y="1059228"/>
                  <a:pt x="3223250" y="1697358"/>
                </a:cubicBezTo>
                <a:lnTo>
                  <a:pt x="3257550" y="1830757"/>
                </a:lnTo>
                <a:lnTo>
                  <a:pt x="3257550" y="2493183"/>
                </a:lnTo>
                <a:lnTo>
                  <a:pt x="3239429" y="2574032"/>
                </a:lnTo>
                <a:cubicBezTo>
                  <a:pt x="3180417" y="2792100"/>
                  <a:pt x="3075528" y="2991313"/>
                  <a:pt x="2935759" y="3160675"/>
                </a:cubicBezTo>
                <a:lnTo>
                  <a:pt x="2867598" y="3235670"/>
                </a:lnTo>
                <a:lnTo>
                  <a:pt x="2894331" y="3191669"/>
                </a:lnTo>
                <a:cubicBezTo>
                  <a:pt x="3014994" y="2969547"/>
                  <a:pt x="3083534" y="2715001"/>
                  <a:pt x="3083534" y="2444446"/>
                </a:cubicBezTo>
                <a:cubicBezTo>
                  <a:pt x="3083534" y="1578673"/>
                  <a:pt x="2381685" y="876824"/>
                  <a:pt x="1515912" y="876824"/>
                </a:cubicBezTo>
                <a:cubicBezTo>
                  <a:pt x="1083025" y="876824"/>
                  <a:pt x="691119" y="1052285"/>
                  <a:pt x="407436" y="1335969"/>
                </a:cubicBezTo>
                <a:lnTo>
                  <a:pt x="374418" y="1372297"/>
                </a:lnTo>
                <a:lnTo>
                  <a:pt x="426208" y="1287048"/>
                </a:lnTo>
                <a:cubicBezTo>
                  <a:pt x="707922" y="870058"/>
                  <a:pt x="1184998" y="595898"/>
                  <a:pt x="1726105" y="595898"/>
                </a:cubicBezTo>
                <a:close/>
                <a:moveTo>
                  <a:pt x="1433890" y="75659"/>
                </a:moveTo>
                <a:cubicBezTo>
                  <a:pt x="1938479" y="75659"/>
                  <a:pt x="2401271" y="254618"/>
                  <a:pt x="2762254" y="552530"/>
                </a:cubicBezTo>
                <a:lnTo>
                  <a:pt x="2862160" y="643329"/>
                </a:lnTo>
                <a:lnTo>
                  <a:pt x="2803543" y="607719"/>
                </a:lnTo>
                <a:cubicBezTo>
                  <a:pt x="2507642" y="446977"/>
                  <a:pt x="2168547" y="355671"/>
                  <a:pt x="1808126" y="355671"/>
                </a:cubicBezTo>
                <a:cubicBezTo>
                  <a:pt x="1087285" y="355671"/>
                  <a:pt x="451746" y="720894"/>
                  <a:pt x="76460" y="1276390"/>
                </a:cubicBezTo>
                <a:lnTo>
                  <a:pt x="0" y="1402247"/>
                </a:lnTo>
                <a:lnTo>
                  <a:pt x="0" y="648437"/>
                </a:lnTo>
                <a:lnTo>
                  <a:pt x="105525" y="552530"/>
                </a:lnTo>
                <a:cubicBezTo>
                  <a:pt x="466510" y="254619"/>
                  <a:pt x="929301" y="75659"/>
                  <a:pt x="1433890" y="75659"/>
                </a:cubicBezTo>
                <a:close/>
                <a:moveTo>
                  <a:pt x="0" y="0"/>
                </a:moveTo>
                <a:lnTo>
                  <a:pt x="629008" y="0"/>
                </a:lnTo>
                <a:lnTo>
                  <a:pt x="448328" y="87038"/>
                </a:lnTo>
                <a:cubicBezTo>
                  <a:pt x="307967" y="163287"/>
                  <a:pt x="175801" y="252711"/>
                  <a:pt x="53491" y="353650"/>
                </a:cubicBezTo>
                <a:lnTo>
                  <a:pt x="0" y="402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blurRad="660400" algn="ctr" rotWithShape="0">
              <a:schemeClr val="bg1"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034016" y="152400"/>
            <a:ext cx="8757684" cy="6451600"/>
          </a:xfrm>
          <a:prstGeom prst="roundRect">
            <a:avLst>
              <a:gd name="adj" fmla="val 2141"/>
            </a:avLst>
          </a:prstGeom>
          <a:solidFill>
            <a:srgbClr val="FFFFFF"/>
          </a:solidFill>
          <a:ln w="0">
            <a:noFill/>
          </a:ln>
          <a:effectLst>
            <a:outerShdw blurRad="660400" algn="ctr" rotWithShape="0">
              <a:schemeClr val="tx1">
                <a:lumMod val="60000"/>
                <a:lumOff val="4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9915" y="1592263"/>
            <a:ext cx="909270" cy="2295525"/>
          </a:xfrm>
          <a:solidFill>
            <a:srgbClr val="FFFFFF">
              <a:alpha val="90000"/>
            </a:srgbClr>
          </a:solidFill>
          <a:ln w="19050">
            <a:noFill/>
            <a:headEnd type="oval" w="sm" len="sm"/>
            <a:tailEnd type="oval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1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ctr" defTabSz="457200" latinLnBrk="0"/>
            <a:endParaRPr lang="en-US" altLang="ko-KR" dirty="0"/>
          </a:p>
          <a:p>
            <a:pPr lvl="0" algn="ctr" defTabSz="457200" latinLnBrk="0"/>
            <a:r>
              <a:rPr lang="en-US" altLang="ko-KR" dirty="0"/>
              <a:t>-</a:t>
            </a:r>
          </a:p>
          <a:p>
            <a:pPr lvl="0" algn="ctr" defTabSz="457200" latinLnBrk="0"/>
            <a:r>
              <a:rPr lang="en-US" altLang="ko-KR" dirty="0"/>
              <a:t>LAUREN</a:t>
            </a:r>
          </a:p>
          <a:p>
            <a:pPr lvl="0" algn="ctr" defTabSz="457200" latinLnBrk="0"/>
            <a:r>
              <a:rPr lang="en-US" altLang="ko-KR" dirty="0"/>
              <a:t>IPSUM</a:t>
            </a:r>
          </a:p>
          <a:p>
            <a:pPr lvl="0" algn="ctr" defTabSz="457200" latinLnBrk="0"/>
            <a:r>
              <a:rPr lang="en-US" altLang="ko-KR" dirty="0"/>
              <a:t>LAUREN</a:t>
            </a:r>
          </a:p>
          <a:p>
            <a:pPr lvl="0" algn="ctr" defTabSz="457200" latinLnBrk="0"/>
            <a:r>
              <a:rPr lang="en-US" altLang="ko-KR" dirty="0"/>
              <a:t>IPSUM</a:t>
            </a:r>
          </a:p>
          <a:p>
            <a:pPr lvl="0" algn="ctr" defTabSz="457200" latinLnBrk="0"/>
            <a:r>
              <a:rPr lang="en-US" altLang="ko-KR" dirty="0"/>
              <a:t>-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69914" y="1700214"/>
            <a:ext cx="909271" cy="230190"/>
          </a:xfr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algn="l">
              <a:defRPr lang="ko-KR" altLang="en-US" sz="1200" dirty="0">
                <a:solidFill>
                  <a:schemeClr val="lt1"/>
                </a:solidFill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9914" y="158527"/>
            <a:ext cx="909270" cy="1039813"/>
          </a:xfrm>
          <a:prstGeom prst="bracketPair">
            <a:avLst>
              <a:gd name="adj" fmla="val 22805"/>
            </a:avLst>
          </a:prstGeom>
          <a:solidFill>
            <a:srgbClr val="FFFFFF"/>
          </a:solidFill>
          <a:ln w="19050">
            <a:noFill/>
            <a:headEnd type="oval" w="sm" len="sm"/>
            <a:tailEnd type="oval" w="sm" len="sm"/>
          </a:ln>
          <a:effectLst>
            <a:outerShdw blurRad="355600" algn="ctr" rotWithShape="0">
              <a:schemeClr val="tx1">
                <a:lumMod val="40000"/>
                <a:lumOff val="6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dist">
              <a:lnSpc>
                <a:spcPct val="100000"/>
              </a:lnSpc>
              <a:defRPr lang="ko-KR" altLang="en-US" sz="1400" kern="1200" spc="-70" baseline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4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TITLE</a:t>
            </a:r>
          </a:p>
          <a:p>
            <a:pPr marL="0" lvl="0" indent="0" algn="ctr" defTabSz="4572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295275" y="5887066"/>
            <a:ext cx="438150" cy="438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25007" y="6036527"/>
            <a:ext cx="8120870" cy="705338"/>
          </a:xfrm>
          <a:prstGeom prst="bracketPair">
            <a:avLst/>
          </a:prstGeom>
          <a:solidFill>
            <a:srgbClr val="FFFFFF"/>
          </a:solidFill>
          <a:ln w="63500">
            <a:solidFill>
              <a:srgbClr val="FFD700"/>
            </a:solidFill>
          </a:ln>
          <a:effectLst>
            <a:outerShdw blurRad="355600" algn="ctr" rotWithShape="0">
              <a:schemeClr val="tx1">
                <a:lumMod val="40000"/>
                <a:lumOff val="6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lnSpc>
                <a:spcPct val="110000"/>
              </a:lnSpc>
              <a:defRPr lang="ko-KR" altLang="en-US" sz="1500" kern="1200" spc="-7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altLang="ko-KR" dirty="0"/>
              <a:t>Edit Master  text styles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007" y="804418"/>
            <a:ext cx="8120870" cy="787845"/>
          </a:xfr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130000"/>
              </a:lnSpc>
            </a:pPr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007" y="1790700"/>
            <a:ext cx="8120870" cy="3633823"/>
          </a:xfrm>
        </p:spPr>
        <p:txBody>
          <a:bodyPr lIns="0" rIns="0" anchor="ctr">
            <a:noAutofit/>
          </a:bodyPr>
          <a:lstStyle>
            <a:lvl1pPr marL="0" indent="0" algn="ctr" defTabSz="914400" rtl="0" eaLnBrk="1" latinLnBrk="1" hangingPunct="1">
              <a:spcBef>
                <a:spcPts val="1000"/>
              </a:spcBef>
              <a:buNone/>
              <a:defRPr lang="en-US" altLang="ko-KR" sz="12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6263" y="5993258"/>
            <a:ext cx="376175" cy="237324"/>
          </a:xfrm>
        </p:spPr>
        <p:txBody>
          <a:bodyPr lIns="0" rIns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7A57165-5053-4729-B3E9-D6FE33B4EA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325007" y="406824"/>
            <a:ext cx="1525312" cy="373676"/>
          </a:xfrm>
          <a:prstGeom prst="roundRect">
            <a:avLst>
              <a:gd name="adj" fmla="val 9020"/>
            </a:avLst>
          </a:prstGeom>
          <a:solidFill>
            <a:srgbClr val="FFFFFF"/>
          </a:solidFill>
          <a:ln w="12700">
            <a:solidFill>
              <a:schemeClr val="accent4"/>
            </a:solidFill>
          </a:ln>
          <a:effectLst>
            <a:outerShdw dist="63500" dir="3000000" algn="tl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4"/>
                </a:solidFill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Edit Master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19074" y="6419850"/>
            <a:ext cx="590552" cy="322263"/>
          </a:xfrm>
        </p:spPr>
        <p:txBody>
          <a:bodyPr>
            <a:noAutofit/>
          </a:bodyPr>
          <a:lstStyle>
            <a:lvl1pPr algn="dist">
              <a:defRPr lang="ko-KR" altLang="en-US" sz="1000" kern="1200" spc="-70" baseline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2014136128</a:t>
            </a:r>
            <a:r>
              <a:rPr lang="ko-KR" altLang="en-US" dirty="0" smtClean="0"/>
              <a:t>최유진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201413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88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648" userDrawn="1">
          <p15:clr>
            <a:srgbClr val="FBAE40"/>
          </p15:clr>
        </p15:guide>
        <p15:guide id="3" pos="3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3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1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1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lnSpc>
                <a:spcPct val="130000"/>
              </a:lnSpc>
              <a:buFont typeface="Arial" panose="020B0604020202020204" pitchFamily="34" charset="0"/>
              <a:buNone/>
              <a:defRPr sz="11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07A57165-5053-4729-B3E9-D6FE33B4EA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1" hangingPunct="1">
        <a:lnSpc>
          <a:spcPct val="130000"/>
        </a:lnSpc>
        <a:spcBef>
          <a:spcPct val="0"/>
        </a:spcBef>
        <a:buFont typeface="Arial" panose="020B0604020202020204" pitchFamily="34" charset="0"/>
        <a:buNone/>
        <a:defRPr sz="2800" kern="1200" spc="-70" baseline="0">
          <a:ln>
            <a:solidFill>
              <a:schemeClr val="bg1">
                <a:alpha val="0"/>
              </a:schemeClr>
            </a:solidFill>
          </a:ln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2000" kern="1200" spc="-70" baseline="0">
          <a:ln>
            <a:solidFill>
              <a:schemeClr val="bg1">
                <a:alpha val="0"/>
              </a:schemeClr>
            </a:solidFill>
          </a:ln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ln>
            <a:solidFill>
              <a:schemeClr val="bg1">
                <a:alpha val="0"/>
              </a:schemeClr>
            </a:solidFill>
          </a:ln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1600" kern="1200" spc="-70" baseline="0">
          <a:ln>
            <a:solidFill>
              <a:schemeClr val="bg1">
                <a:alpha val="0"/>
              </a:schemeClr>
            </a:solidFill>
          </a:ln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1400" kern="1200" spc="-70" baseline="0">
          <a:ln>
            <a:solidFill>
              <a:schemeClr val="bg1">
                <a:alpha val="0"/>
              </a:schemeClr>
            </a:solidFill>
          </a:ln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1400" kern="1200" spc="-70" baseline="0">
          <a:ln>
            <a:solidFill>
              <a:schemeClr val="bg1">
                <a:alpha val="0"/>
              </a:schemeClr>
            </a:solidFill>
          </a:ln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dist">
              <a:lnSpc>
                <a:spcPct val="100000"/>
              </a:lnSpc>
            </a:pPr>
            <a: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b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</a:br>
            <a:r>
              <a:rPr lang="ko-KR" altLang="en-US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r>
              <a:rPr lang="en-US" altLang="ko-KR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/>
            </a:r>
            <a:br>
              <a:rPr lang="en-US" altLang="ko-KR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</a:br>
            <a:r>
              <a:rPr lang="ko-KR" altLang="en-US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/>
            </a:r>
            <a:b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</a:br>
            <a:r>
              <a:rPr lang="en-US" altLang="ko-KR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br>
              <a:rPr lang="en-US" altLang="ko-KR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</a:br>
            <a:r>
              <a:rPr lang="ko-KR" altLang="en-US" sz="17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스마트인터페이스및실습</a:t>
            </a:r>
            <a:endParaRPr lang="ko-KR" altLang="en-US" sz="17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2014136128 </a:t>
            </a:r>
            <a:r>
              <a:rPr lang="ko-KR" altLang="en-US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최유진</a:t>
            </a:r>
            <a:endParaRPr lang="en-US" altLang="ko-KR" sz="18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2014136129 </a:t>
            </a:r>
            <a:r>
              <a:rPr lang="ko-KR" altLang="en-US" sz="18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최은빈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1"/>
          <p:cNvSpPr/>
          <p:nvPr/>
        </p:nvSpPr>
        <p:spPr>
          <a:xfrm>
            <a:off x="1935707" y="448220"/>
            <a:ext cx="6034586" cy="6034586"/>
          </a:xfrm>
          <a:custGeom>
            <a:avLst/>
            <a:gdLst>
              <a:gd name="connsiteX0" fmla="*/ 2529136 w 4057650"/>
              <a:gd name="connsiteY0" fmla="*/ 1373801 h 4057650"/>
              <a:gd name="connsiteX1" fmla="*/ 2549164 w 4057650"/>
              <a:gd name="connsiteY1" fmla="*/ 1392004 h 4057650"/>
              <a:gd name="connsiteX2" fmla="*/ 2802296 w 4057650"/>
              <a:gd name="connsiteY2" fmla="*/ 2003117 h 4057650"/>
              <a:gd name="connsiteX3" fmla="*/ 1938051 w 4057650"/>
              <a:gd name="connsiteY3" fmla="*/ 2867362 h 4057650"/>
              <a:gd name="connsiteX4" fmla="*/ 1526101 w 4057650"/>
              <a:gd name="connsiteY4" fmla="*/ 2763053 h 4057650"/>
              <a:gd name="connsiteX5" fmla="*/ 1501842 w 4057650"/>
              <a:gd name="connsiteY5" fmla="*/ 2748315 h 4057650"/>
              <a:gd name="connsiteX6" fmla="*/ 1543188 w 4057650"/>
              <a:gd name="connsiteY6" fmla="*/ 2785893 h 4057650"/>
              <a:gd name="connsiteX7" fmla="*/ 2092928 w 4057650"/>
              <a:gd name="connsiteY7" fmla="*/ 2983244 h 4057650"/>
              <a:gd name="connsiteX8" fmla="*/ 2957172 w 4057650"/>
              <a:gd name="connsiteY8" fmla="*/ 2118999 h 4057650"/>
              <a:gd name="connsiteX9" fmla="*/ 2576135 w 4057650"/>
              <a:gd name="connsiteY9" fmla="*/ 1402354 h 4057650"/>
              <a:gd name="connsiteX10" fmla="*/ 1938051 w 4057650"/>
              <a:gd name="connsiteY10" fmla="*/ 1138872 h 4057650"/>
              <a:gd name="connsiteX11" fmla="*/ 1073806 w 4057650"/>
              <a:gd name="connsiteY11" fmla="*/ 2003117 h 4057650"/>
              <a:gd name="connsiteX12" fmla="*/ 1454843 w 4057650"/>
              <a:gd name="connsiteY12" fmla="*/ 2719763 h 4057650"/>
              <a:gd name="connsiteX13" fmla="*/ 1501842 w 4057650"/>
              <a:gd name="connsiteY13" fmla="*/ 2748315 h 4057650"/>
              <a:gd name="connsiteX14" fmla="*/ 1481814 w 4057650"/>
              <a:gd name="connsiteY14" fmla="*/ 2730113 h 4057650"/>
              <a:gd name="connsiteX15" fmla="*/ 1228683 w 4057650"/>
              <a:gd name="connsiteY15" fmla="*/ 2118999 h 4057650"/>
              <a:gd name="connsiteX16" fmla="*/ 2092927 w 4057650"/>
              <a:gd name="connsiteY16" fmla="*/ 1254754 h 4057650"/>
              <a:gd name="connsiteX17" fmla="*/ 2504878 w 4057650"/>
              <a:gd name="connsiteY17" fmla="*/ 1359064 h 4057650"/>
              <a:gd name="connsiteX18" fmla="*/ 2529136 w 4057650"/>
              <a:gd name="connsiteY18" fmla="*/ 1373801 h 4057650"/>
              <a:gd name="connsiteX19" fmla="*/ 2487790 w 4057650"/>
              <a:gd name="connsiteY19" fmla="*/ 1336224 h 4057650"/>
              <a:gd name="connsiteX20" fmla="*/ 1938051 w 4057650"/>
              <a:gd name="connsiteY20" fmla="*/ 1138872 h 4057650"/>
              <a:gd name="connsiteX21" fmla="*/ 2108561 w 4057650"/>
              <a:gd name="connsiteY21" fmla="*/ 661742 h 4057650"/>
              <a:gd name="connsiteX22" fmla="*/ 1043645 w 4057650"/>
              <a:gd name="connsiteY22" fmla="*/ 1227953 h 4057650"/>
              <a:gd name="connsiteX23" fmla="*/ 1001217 w 4057650"/>
              <a:gd name="connsiteY23" fmla="*/ 1297792 h 4057650"/>
              <a:gd name="connsiteX24" fmla="*/ 1028266 w 4057650"/>
              <a:gd name="connsiteY24" fmla="*/ 1268031 h 4057650"/>
              <a:gd name="connsiteX25" fmla="*/ 1936364 w 4057650"/>
              <a:gd name="connsiteY25" fmla="*/ 891885 h 4057650"/>
              <a:gd name="connsiteX26" fmla="*/ 3220608 w 4057650"/>
              <a:gd name="connsiteY26" fmla="*/ 2176129 h 4057650"/>
              <a:gd name="connsiteX27" fmla="*/ 3065607 w 4057650"/>
              <a:gd name="connsiteY27" fmla="*/ 2788277 h 4057650"/>
              <a:gd name="connsiteX28" fmla="*/ 3043707 w 4057650"/>
              <a:gd name="connsiteY28" fmla="*/ 2824324 h 4057650"/>
              <a:gd name="connsiteX29" fmla="*/ 3016659 w 4057650"/>
              <a:gd name="connsiteY29" fmla="*/ 2854085 h 4057650"/>
              <a:gd name="connsiteX30" fmla="*/ 2108561 w 4057650"/>
              <a:gd name="connsiteY30" fmla="*/ 3230232 h 4057650"/>
              <a:gd name="connsiteX31" fmla="*/ 824317 w 4057650"/>
              <a:gd name="connsiteY31" fmla="*/ 1945987 h 4057650"/>
              <a:gd name="connsiteX32" fmla="*/ 979318 w 4057650"/>
              <a:gd name="connsiteY32" fmla="*/ 1333840 h 4057650"/>
              <a:gd name="connsiteX33" fmla="*/ 1001217 w 4057650"/>
              <a:gd name="connsiteY33" fmla="*/ 1297792 h 4057650"/>
              <a:gd name="connsiteX34" fmla="*/ 945378 w 4057650"/>
              <a:gd name="connsiteY34" fmla="*/ 1359231 h 4057650"/>
              <a:gd name="connsiteX35" fmla="*/ 652119 w 4057650"/>
              <a:gd name="connsiteY35" fmla="*/ 2176130 h 4057650"/>
              <a:gd name="connsiteX36" fmla="*/ 1936363 w 4057650"/>
              <a:gd name="connsiteY36" fmla="*/ 3460374 h 4057650"/>
              <a:gd name="connsiteX37" fmla="*/ 3001279 w 4057650"/>
              <a:gd name="connsiteY37" fmla="*/ 2894163 h 4057650"/>
              <a:gd name="connsiteX38" fmla="*/ 3043707 w 4057650"/>
              <a:gd name="connsiteY38" fmla="*/ 2824324 h 4057650"/>
              <a:gd name="connsiteX39" fmla="*/ 3099546 w 4057650"/>
              <a:gd name="connsiteY39" fmla="*/ 2762886 h 4057650"/>
              <a:gd name="connsiteX40" fmla="*/ 3392805 w 4057650"/>
              <a:gd name="connsiteY40" fmla="*/ 1945987 h 4057650"/>
              <a:gd name="connsiteX41" fmla="*/ 2108561 w 4057650"/>
              <a:gd name="connsiteY41" fmla="*/ 661742 h 4057650"/>
              <a:gd name="connsiteX42" fmla="*/ 2175755 w 4057650"/>
              <a:gd name="connsiteY42" fmla="*/ 464940 h 4057650"/>
              <a:gd name="connsiteX43" fmla="*/ 2991231 w 4057650"/>
              <a:gd name="connsiteY43" fmla="*/ 671426 h 4057650"/>
              <a:gd name="connsiteX44" fmla="*/ 3039252 w 4057650"/>
              <a:gd name="connsiteY44" fmla="*/ 700599 h 4057650"/>
              <a:gd name="connsiteX45" fmla="*/ 3078898 w 4057650"/>
              <a:gd name="connsiteY45" fmla="*/ 736632 h 4057650"/>
              <a:gd name="connsiteX46" fmla="*/ 3579984 w 4057650"/>
              <a:gd name="connsiteY46" fmla="*/ 1946361 h 4057650"/>
              <a:gd name="connsiteX47" fmla="*/ 1869169 w 4057650"/>
              <a:gd name="connsiteY47" fmla="*/ 3657176 h 4057650"/>
              <a:gd name="connsiteX48" fmla="*/ 1053693 w 4057650"/>
              <a:gd name="connsiteY48" fmla="*/ 3450690 h 4057650"/>
              <a:gd name="connsiteX49" fmla="*/ 1005672 w 4057650"/>
              <a:gd name="connsiteY49" fmla="*/ 3421517 h 4057650"/>
              <a:gd name="connsiteX50" fmla="*/ 966026 w 4057650"/>
              <a:gd name="connsiteY50" fmla="*/ 3385484 h 4057650"/>
              <a:gd name="connsiteX51" fmla="*/ 464940 w 4057650"/>
              <a:gd name="connsiteY51" fmla="*/ 2175755 h 4057650"/>
              <a:gd name="connsiteX52" fmla="*/ 2175755 w 4057650"/>
              <a:gd name="connsiteY52" fmla="*/ 464940 h 4057650"/>
              <a:gd name="connsiteX53" fmla="*/ 1869169 w 4057650"/>
              <a:gd name="connsiteY53" fmla="*/ 235546 h 4057650"/>
              <a:gd name="connsiteX54" fmla="*/ 158354 w 4057650"/>
              <a:gd name="connsiteY54" fmla="*/ 1946361 h 4057650"/>
              <a:gd name="connsiteX55" fmla="*/ 912636 w 4057650"/>
              <a:gd name="connsiteY55" fmla="*/ 3364996 h 4057650"/>
              <a:gd name="connsiteX56" fmla="*/ 1005672 w 4057650"/>
              <a:gd name="connsiteY56" fmla="*/ 3421517 h 4057650"/>
              <a:gd name="connsiteX57" fmla="*/ 1087518 w 4057650"/>
              <a:gd name="connsiteY57" fmla="*/ 3495903 h 4057650"/>
              <a:gd name="connsiteX58" fmla="*/ 2175755 w 4057650"/>
              <a:gd name="connsiteY58" fmla="*/ 3886570 h 4057650"/>
              <a:gd name="connsiteX59" fmla="*/ 3886570 w 4057650"/>
              <a:gd name="connsiteY59" fmla="*/ 2175755 h 4057650"/>
              <a:gd name="connsiteX60" fmla="*/ 3132288 w 4057650"/>
              <a:gd name="connsiteY60" fmla="*/ 757120 h 4057650"/>
              <a:gd name="connsiteX61" fmla="*/ 3039252 w 4057650"/>
              <a:gd name="connsiteY61" fmla="*/ 700599 h 4057650"/>
              <a:gd name="connsiteX62" fmla="*/ 2957406 w 4057650"/>
              <a:gd name="connsiteY62" fmla="*/ 626213 h 4057650"/>
              <a:gd name="connsiteX63" fmla="*/ 1869169 w 4057650"/>
              <a:gd name="connsiteY63" fmla="*/ 235546 h 4057650"/>
              <a:gd name="connsiteX64" fmla="*/ 2028825 w 4057650"/>
              <a:gd name="connsiteY64" fmla="*/ 0 h 4057650"/>
              <a:gd name="connsiteX65" fmla="*/ 4057650 w 4057650"/>
              <a:gd name="connsiteY65" fmla="*/ 2028825 h 4057650"/>
              <a:gd name="connsiteX66" fmla="*/ 2028825 w 4057650"/>
              <a:gd name="connsiteY66" fmla="*/ 4057650 h 4057650"/>
              <a:gd name="connsiteX67" fmla="*/ 0 w 4057650"/>
              <a:gd name="connsiteY67" fmla="*/ 2028825 h 4057650"/>
              <a:gd name="connsiteX68" fmla="*/ 2028825 w 4057650"/>
              <a:gd name="connsiteY68" fmla="*/ 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57650" h="4057650">
                <a:moveTo>
                  <a:pt x="2529136" y="1373801"/>
                </a:moveTo>
                <a:lnTo>
                  <a:pt x="2549164" y="1392004"/>
                </a:lnTo>
                <a:cubicBezTo>
                  <a:pt x="2705562" y="1548402"/>
                  <a:pt x="2802296" y="1764463"/>
                  <a:pt x="2802296" y="2003117"/>
                </a:cubicBezTo>
                <a:cubicBezTo>
                  <a:pt x="2802296" y="2480427"/>
                  <a:pt x="2415360" y="2867362"/>
                  <a:pt x="1938051" y="2867362"/>
                </a:cubicBezTo>
                <a:cubicBezTo>
                  <a:pt x="1788892" y="2867362"/>
                  <a:pt x="1648558" y="2829576"/>
                  <a:pt x="1526101" y="2763053"/>
                </a:cubicBezTo>
                <a:lnTo>
                  <a:pt x="1501842" y="2748315"/>
                </a:lnTo>
                <a:lnTo>
                  <a:pt x="1543188" y="2785893"/>
                </a:lnTo>
                <a:cubicBezTo>
                  <a:pt x="1692581" y="2909182"/>
                  <a:pt x="1884105" y="2983244"/>
                  <a:pt x="2092928" y="2983244"/>
                </a:cubicBezTo>
                <a:cubicBezTo>
                  <a:pt x="2570237" y="2983244"/>
                  <a:pt x="2957172" y="2596309"/>
                  <a:pt x="2957172" y="2118999"/>
                </a:cubicBezTo>
                <a:cubicBezTo>
                  <a:pt x="2957172" y="1820681"/>
                  <a:pt x="2806026" y="1557665"/>
                  <a:pt x="2576135" y="1402354"/>
                </a:cubicBezTo>
                <a:close/>
                <a:moveTo>
                  <a:pt x="1938051" y="1138872"/>
                </a:moveTo>
                <a:cubicBezTo>
                  <a:pt x="1460742" y="1138872"/>
                  <a:pt x="1073806" y="1525808"/>
                  <a:pt x="1073806" y="2003117"/>
                </a:cubicBezTo>
                <a:cubicBezTo>
                  <a:pt x="1073806" y="2301436"/>
                  <a:pt x="1224953" y="2564452"/>
                  <a:pt x="1454843" y="2719763"/>
                </a:cubicBezTo>
                <a:lnTo>
                  <a:pt x="1501842" y="2748315"/>
                </a:lnTo>
                <a:lnTo>
                  <a:pt x="1481814" y="2730113"/>
                </a:lnTo>
                <a:cubicBezTo>
                  <a:pt x="1325417" y="2573715"/>
                  <a:pt x="1228683" y="2357654"/>
                  <a:pt x="1228683" y="2118999"/>
                </a:cubicBezTo>
                <a:cubicBezTo>
                  <a:pt x="1228683" y="1641690"/>
                  <a:pt x="1615618" y="1254754"/>
                  <a:pt x="2092927" y="1254754"/>
                </a:cubicBezTo>
                <a:cubicBezTo>
                  <a:pt x="2242087" y="1254754"/>
                  <a:pt x="2382420" y="1292541"/>
                  <a:pt x="2504878" y="1359064"/>
                </a:cubicBezTo>
                <a:lnTo>
                  <a:pt x="2529136" y="1373801"/>
                </a:lnTo>
                <a:lnTo>
                  <a:pt x="2487790" y="1336224"/>
                </a:lnTo>
                <a:cubicBezTo>
                  <a:pt x="2338398" y="1212934"/>
                  <a:pt x="2146873" y="1138872"/>
                  <a:pt x="1938051" y="1138872"/>
                </a:cubicBezTo>
                <a:close/>
                <a:moveTo>
                  <a:pt x="2108561" y="661742"/>
                </a:moveTo>
                <a:cubicBezTo>
                  <a:pt x="1665269" y="661742"/>
                  <a:pt x="1274434" y="886342"/>
                  <a:pt x="1043645" y="1227953"/>
                </a:cubicBezTo>
                <a:lnTo>
                  <a:pt x="1001217" y="1297792"/>
                </a:lnTo>
                <a:lnTo>
                  <a:pt x="1028266" y="1268031"/>
                </a:lnTo>
                <a:cubicBezTo>
                  <a:pt x="1260668" y="1035628"/>
                  <a:pt x="1581730" y="891885"/>
                  <a:pt x="1936364" y="891885"/>
                </a:cubicBezTo>
                <a:cubicBezTo>
                  <a:pt x="2645632" y="891885"/>
                  <a:pt x="3220608" y="1466861"/>
                  <a:pt x="3220608" y="2176129"/>
                </a:cubicBezTo>
                <a:cubicBezTo>
                  <a:pt x="3220608" y="2397776"/>
                  <a:pt x="3164458" y="2606308"/>
                  <a:pt x="3065607" y="2788277"/>
                </a:cubicBezTo>
                <a:lnTo>
                  <a:pt x="3043707" y="2824324"/>
                </a:lnTo>
                <a:lnTo>
                  <a:pt x="3016659" y="2854085"/>
                </a:lnTo>
                <a:cubicBezTo>
                  <a:pt x="2784256" y="3086487"/>
                  <a:pt x="2463195" y="3230232"/>
                  <a:pt x="2108561" y="3230232"/>
                </a:cubicBezTo>
                <a:cubicBezTo>
                  <a:pt x="1399292" y="3230232"/>
                  <a:pt x="824317" y="2655256"/>
                  <a:pt x="824317" y="1945987"/>
                </a:cubicBezTo>
                <a:cubicBezTo>
                  <a:pt x="824317" y="1724340"/>
                  <a:pt x="880467" y="1515809"/>
                  <a:pt x="979318" y="1333840"/>
                </a:cubicBezTo>
                <a:lnTo>
                  <a:pt x="1001217" y="1297792"/>
                </a:lnTo>
                <a:lnTo>
                  <a:pt x="945378" y="1359231"/>
                </a:lnTo>
                <a:cubicBezTo>
                  <a:pt x="762173" y="1581224"/>
                  <a:pt x="652119" y="1865824"/>
                  <a:pt x="652119" y="2176130"/>
                </a:cubicBezTo>
                <a:cubicBezTo>
                  <a:pt x="652119" y="2885398"/>
                  <a:pt x="1227095" y="3460374"/>
                  <a:pt x="1936363" y="3460374"/>
                </a:cubicBezTo>
                <a:cubicBezTo>
                  <a:pt x="2379656" y="3460374"/>
                  <a:pt x="2770491" y="3235775"/>
                  <a:pt x="3001279" y="2894163"/>
                </a:cubicBezTo>
                <a:lnTo>
                  <a:pt x="3043707" y="2824324"/>
                </a:lnTo>
                <a:lnTo>
                  <a:pt x="3099546" y="2762886"/>
                </a:lnTo>
                <a:cubicBezTo>
                  <a:pt x="3282751" y="2540892"/>
                  <a:pt x="3392805" y="2256292"/>
                  <a:pt x="3392805" y="1945987"/>
                </a:cubicBezTo>
                <a:cubicBezTo>
                  <a:pt x="3392805" y="1236718"/>
                  <a:pt x="2817829" y="661742"/>
                  <a:pt x="2108561" y="661742"/>
                </a:cubicBezTo>
                <a:close/>
                <a:moveTo>
                  <a:pt x="2175755" y="464940"/>
                </a:moveTo>
                <a:cubicBezTo>
                  <a:pt x="2471023" y="464940"/>
                  <a:pt x="2748820" y="539741"/>
                  <a:pt x="2991231" y="671426"/>
                </a:cubicBezTo>
                <a:lnTo>
                  <a:pt x="3039252" y="700599"/>
                </a:lnTo>
                <a:lnTo>
                  <a:pt x="3078898" y="736632"/>
                </a:lnTo>
                <a:cubicBezTo>
                  <a:pt x="3388495" y="1046229"/>
                  <a:pt x="3579984" y="1473933"/>
                  <a:pt x="3579984" y="1946361"/>
                </a:cubicBezTo>
                <a:cubicBezTo>
                  <a:pt x="3579984" y="2891218"/>
                  <a:pt x="2814026" y="3657176"/>
                  <a:pt x="1869169" y="3657176"/>
                </a:cubicBezTo>
                <a:cubicBezTo>
                  <a:pt x="1573901" y="3657176"/>
                  <a:pt x="1296104" y="3582376"/>
                  <a:pt x="1053693" y="3450690"/>
                </a:cubicBezTo>
                <a:lnTo>
                  <a:pt x="1005672" y="3421517"/>
                </a:lnTo>
                <a:lnTo>
                  <a:pt x="966026" y="3385484"/>
                </a:lnTo>
                <a:cubicBezTo>
                  <a:pt x="656430" y="3075887"/>
                  <a:pt x="464940" y="2648184"/>
                  <a:pt x="464940" y="2175755"/>
                </a:cubicBezTo>
                <a:cubicBezTo>
                  <a:pt x="464940" y="1230898"/>
                  <a:pt x="1230898" y="464940"/>
                  <a:pt x="2175755" y="464940"/>
                </a:cubicBezTo>
                <a:close/>
                <a:moveTo>
                  <a:pt x="1869169" y="235546"/>
                </a:moveTo>
                <a:cubicBezTo>
                  <a:pt x="924312" y="235546"/>
                  <a:pt x="158354" y="1001504"/>
                  <a:pt x="158354" y="1946361"/>
                </a:cubicBezTo>
                <a:cubicBezTo>
                  <a:pt x="158354" y="2536897"/>
                  <a:pt x="457556" y="3057550"/>
                  <a:pt x="912636" y="3364996"/>
                </a:cubicBezTo>
                <a:lnTo>
                  <a:pt x="1005672" y="3421517"/>
                </a:lnTo>
                <a:lnTo>
                  <a:pt x="1087518" y="3495903"/>
                </a:lnTo>
                <a:cubicBezTo>
                  <a:pt x="1383248" y="3739961"/>
                  <a:pt x="1762380" y="3886570"/>
                  <a:pt x="2175755" y="3886570"/>
                </a:cubicBezTo>
                <a:cubicBezTo>
                  <a:pt x="3120612" y="3886570"/>
                  <a:pt x="3886570" y="3120612"/>
                  <a:pt x="3886570" y="2175755"/>
                </a:cubicBezTo>
                <a:cubicBezTo>
                  <a:pt x="3886570" y="1585220"/>
                  <a:pt x="3587368" y="1064566"/>
                  <a:pt x="3132288" y="757120"/>
                </a:cubicBezTo>
                <a:lnTo>
                  <a:pt x="3039252" y="700599"/>
                </a:lnTo>
                <a:lnTo>
                  <a:pt x="2957406" y="626213"/>
                </a:lnTo>
                <a:cubicBezTo>
                  <a:pt x="2661677" y="382155"/>
                  <a:pt x="2282544" y="235546"/>
                  <a:pt x="1869169" y="235546"/>
                </a:cubicBezTo>
                <a:close/>
                <a:moveTo>
                  <a:pt x="2028825" y="0"/>
                </a:moveTo>
                <a:cubicBezTo>
                  <a:pt x="3149314" y="0"/>
                  <a:pt x="4057650" y="908336"/>
                  <a:pt x="4057650" y="2028825"/>
                </a:cubicBezTo>
                <a:cubicBezTo>
                  <a:pt x="4057650" y="3149314"/>
                  <a:pt x="3149314" y="4057650"/>
                  <a:pt x="2028825" y="4057650"/>
                </a:cubicBezTo>
                <a:cubicBezTo>
                  <a:pt x="908336" y="4057650"/>
                  <a:pt x="0" y="3149314"/>
                  <a:pt x="0" y="2028825"/>
                </a:cubicBezTo>
                <a:cubicBezTo>
                  <a:pt x="0" y="908336"/>
                  <a:pt x="908336" y="0"/>
                  <a:pt x="202882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94882" y="2656869"/>
            <a:ext cx="7904965" cy="1569660"/>
            <a:chOff x="1054099" y="2596324"/>
            <a:chExt cx="7904965" cy="1569660"/>
          </a:xfrm>
        </p:grpSpPr>
        <p:sp>
          <p:nvSpPr>
            <p:cNvPr id="5" name="Rounded Rectangle 3"/>
            <p:cNvSpPr/>
            <p:nvPr/>
          </p:nvSpPr>
          <p:spPr>
            <a:xfrm>
              <a:off x="1054099" y="2596324"/>
              <a:ext cx="7904965" cy="1569660"/>
            </a:xfrm>
            <a:prstGeom prst="roundRect">
              <a:avLst>
                <a:gd name="adj" fmla="val 11111"/>
              </a:avLst>
            </a:prstGeom>
            <a:solidFill>
              <a:srgbClr val="FFFFFF">
                <a:alpha val="75000"/>
              </a:srgbClr>
            </a:solidFill>
            <a:ln w="0">
              <a:noFill/>
            </a:ln>
            <a:effectLst>
              <a:outerShdw blurRad="660400" algn="ctr" rotWithShape="0">
                <a:schemeClr val="tx1">
                  <a:lumMod val="60000"/>
                  <a:lumOff val="40000"/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4099" y="2596324"/>
              <a:ext cx="79049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b="1" spc="-300" dirty="0" smtClean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THAN</a:t>
              </a:r>
              <a:r>
                <a:rPr lang="en-US" altLang="ko-KR" sz="9600" spc="-300" dirty="0" smtClean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K </a:t>
              </a:r>
              <a:r>
                <a:rPr lang="en-US" altLang="ko-KR" sz="9600" b="1" spc="-300" dirty="0" smtClean="0">
                  <a:solidFill>
                    <a:schemeClr val="bg1">
                      <a:lumMod val="6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YOU</a:t>
              </a:r>
              <a:endParaRPr lang="ko-KR" altLang="en-US" sz="9600" b="1" spc="-3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itle 12"/>
          <p:cNvSpPr txBox="1">
            <a:spLocks/>
          </p:cNvSpPr>
          <p:nvPr/>
        </p:nvSpPr>
        <p:spPr>
          <a:xfrm>
            <a:off x="3673669" y="3175000"/>
            <a:ext cx="2547392" cy="53339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kern="1200" spc="-7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500" b="1" dirty="0" smtClean="0">
                <a:solidFill>
                  <a:schemeClr val="accent4">
                    <a:lumMod val="7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감사합니다</a:t>
            </a:r>
            <a:r>
              <a:rPr lang="en-US" altLang="ko-KR" sz="3500" b="1" dirty="0" smtClean="0">
                <a:solidFill>
                  <a:schemeClr val="accent4">
                    <a:lumMod val="7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!</a:t>
            </a:r>
            <a:endParaRPr lang="ko-KR" altLang="en-US" sz="3500" b="1" dirty="0">
              <a:solidFill>
                <a:schemeClr val="accent4">
                  <a:lumMod val="7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2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어떻게 휴대폰을 그렸는가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1325006" y="1462890"/>
            <a:ext cx="8137099" cy="453036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저희는 수업시간 중 배운 </a:t>
            </a:r>
            <a:r>
              <a:rPr lang="en-US" altLang="ko-KR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solidworks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이용하여 휴대폰을 그렸습니다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먼저 전체적인 휴대폰 몸체를 그려주고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스윕컷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 통하여 휴대폰 모서리의 곡면을 나타내었습니다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또한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‘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표현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중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‘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광택 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끝처리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은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 이용하여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휴대폰에 몸체에 사실감을 주었습니다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이후 앞면의 홈 버튼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스피커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카메라 등을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돌출컷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’, 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필렛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’, 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곡면채우기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등의 기능을 이용하여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차례로 그려주었고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좌측면과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우측면의 여러 버튼 및 뒷면의 카메라를 오프셋을 이용한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돌출컷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’, 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돌출베이스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’, 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필렛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</a:t>
            </a:r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등을 통하여 차례로 그려주었습니다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마지막으로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아랫면의 여러 구멍들</a:t>
            </a:r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‘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원형 패턴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’, ‘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선형 패턴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’, ‘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돌출베이스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등의 기능을 이용하여 그려준 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각 부분에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‘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표현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’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 통해 아이폰 </a:t>
            </a:r>
            <a:r>
              <a:rPr lang="ko-KR" altLang="en-US" sz="20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로즈골드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색상의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RGB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값인 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242 189 189 </a:t>
            </a:r>
            <a:r>
              <a:rPr lang="ko-KR" altLang="en-US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주어 휴대폰 그리기를 마무리 하였습니다</a:t>
            </a: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7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를 이용한 휴대폰 그리기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02" y="1510946"/>
            <a:ext cx="6077479" cy="4431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79021" y="5711810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캡처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앞면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를 이용한 휴대폰 그리기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02" y="1510946"/>
            <a:ext cx="6077480" cy="4431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9021" y="5711810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캡처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뒷면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1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를 이용한 휴대폰 그리기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02" y="1510946"/>
            <a:ext cx="6077479" cy="4431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4826" y="5711810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캡처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좌측면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를 이용한 휴대폰 그리기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02" y="1510946"/>
            <a:ext cx="6077479" cy="4431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4826" y="5711810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캡처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우측면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를 이용한 휴대폰 그리기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49" y="1510946"/>
            <a:ext cx="5895985" cy="4299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9021" y="5711810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캡처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윗면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6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를 이용한 휴대폰 그리기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648" t="1634" r="1648" b="1634"/>
          <a:stretch/>
        </p:blipFill>
        <p:spPr>
          <a:xfrm>
            <a:off x="2445858" y="1510946"/>
            <a:ext cx="5896800" cy="42996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4826" y="571181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Solidworks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캡처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아랫면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0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8"/>
          </p:nvPr>
        </p:nvSpPr>
        <p:spPr>
          <a:effectLst/>
        </p:spPr>
        <p:txBody>
          <a:bodyPr/>
          <a:lstStyle/>
          <a:p>
            <a:pPr lvl="0" algn="ctr" defTabSz="457200" latinLnBrk="0"/>
            <a:endParaRPr lang="en-US" altLang="ko-KR" sz="12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HOW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tx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RESULT</a:t>
            </a:r>
          </a:p>
          <a:p>
            <a:pPr lvl="0" algn="ctr" defTabSz="457200" latinLnBrk="0"/>
            <a:r>
              <a:rPr lang="en-US" altLang="ko-KR" sz="1200" dirty="0" smtClean="0">
                <a:solidFill>
                  <a:schemeClr val="accent4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en-US" altLang="ko-KR" sz="1200" dirty="0">
              <a:solidFill>
                <a:schemeClr val="accent4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lvl="0" algn="ctr" defTabSz="457200" latinLnBrk="0"/>
            <a:r>
              <a:rPr lang="en-US" altLang="ko-KR" sz="12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sz="1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1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69914" y="135467"/>
            <a:ext cx="909270" cy="1375479"/>
          </a:xfrm>
          <a:prstGeom prst="bracketPair">
            <a:avLst>
              <a:gd name="adj" fmla="val 14425"/>
            </a:avLst>
          </a:prstGeom>
        </p:spPr>
        <p:txBody>
          <a:bodyPr/>
          <a:lstStyle/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</a:p>
          <a:p>
            <a:r>
              <a:rPr lang="ko-KR" altLang="en-US" sz="1100" dirty="0" err="1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텀프로젝트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ko-KR" altLang="en-US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보고서</a:t>
            </a:r>
            <a:endParaRPr lang="en-US" altLang="ko-KR" sz="1100" dirty="0" smtClean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sz="11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-</a:t>
            </a:r>
            <a:endParaRPr lang="en-US" altLang="ko-KR" sz="11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어떤 휴대폰을 그렸는가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7165-5053-4729-B3E9-D6FE33B4EA8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1800" dirty="0" smtClean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WHAT</a:t>
            </a:r>
            <a:endParaRPr lang="ko-KR" altLang="en-US" sz="18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2636" y="5911865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iPhone 6s Plus 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앞면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3956" y="5911865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iPhone 6s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Plus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뒷면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43" y="1700214"/>
            <a:ext cx="3124920" cy="41665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16" y="1700214"/>
            <a:ext cx="3124919" cy="41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Nanum Square">
      <a:majorFont>
        <a:latin typeface="나눔스퀘어OTF Bold"/>
        <a:ea typeface="나눔스퀘어OTF Bold"/>
        <a:cs typeface=""/>
      </a:majorFont>
      <a:minorFont>
        <a:latin typeface="나눔스퀘어OTF"/>
        <a:ea typeface="나눔스퀘어OTF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9266</TotalTime>
  <Words>343</Words>
  <Application>Microsoft Office PowerPoint</Application>
  <PresentationFormat>A4 용지(210x297mm)</PresentationFormat>
  <Paragraphs>137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서울남산 장체BL</vt:lpstr>
      <vt:lpstr>맑은 고딕</vt:lpstr>
      <vt:lpstr>나눔스퀘어OTF Bold</vt:lpstr>
      <vt:lpstr>Arial</vt:lpstr>
      <vt:lpstr>나눔스퀘어OTF</vt:lpstr>
      <vt:lpstr>HY견고딕</vt:lpstr>
      <vt:lpstr>서울남산 장체B</vt:lpstr>
      <vt:lpstr>Office Theme</vt:lpstr>
      <vt:lpstr>- 텀프로젝트 보고서 - 스마트인터페이스및실습</vt:lpstr>
      <vt:lpstr>: 어떻게 휴대폰을 그렸는가?</vt:lpstr>
      <vt:lpstr>: solidworks를 이용한 휴대폰 그리기 결과</vt:lpstr>
      <vt:lpstr>: solidworks를 이용한 휴대폰 그리기 결과</vt:lpstr>
      <vt:lpstr>: solidworks를 이용한 휴대폰 그리기 결과</vt:lpstr>
      <vt:lpstr>: solidworks를 이용한 휴대폰 그리기 결과</vt:lpstr>
      <vt:lpstr>: solidworks를 이용한 휴대폰 그리기 결과</vt:lpstr>
      <vt:lpstr>: solidworks를 이용한 휴대폰 그리기 결과</vt:lpstr>
      <vt:lpstr>: 어떤 휴대폰을 그렸는가?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최동식</dc:creator>
  <cp:lastModifiedBy>Yujin Choi</cp:lastModifiedBy>
  <cp:revision>581</cp:revision>
  <dcterms:created xsi:type="dcterms:W3CDTF">2016-03-22T08:55:39Z</dcterms:created>
  <dcterms:modified xsi:type="dcterms:W3CDTF">2017-05-31T06:34:09Z</dcterms:modified>
</cp:coreProperties>
</file>