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6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2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2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4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0998-8700-4007-9F34-61CDBF462E72}" type="datetimeFigureOut">
              <a:rPr lang="ko-KR" altLang="en-US" smtClean="0"/>
              <a:t>2015-11-09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486F-4521-4ACB-9E4D-D445428F5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Hextris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Giudelines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Windows Programming</a:t>
            </a:r>
          </a:p>
          <a:p>
            <a:r>
              <a:rPr lang="en-US" altLang="ko-KR" dirty="0" smtClean="0"/>
              <a:t>Term Project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Young </a:t>
            </a:r>
            <a:r>
              <a:rPr lang="en-US" altLang="ko-KR" dirty="0" err="1" smtClean="0"/>
              <a:t>Joo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43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Frames </a:t>
            </a:r>
          </a:p>
          <a:p>
            <a:r>
              <a:rPr lang="en-US" altLang="ko-KR" dirty="0" smtClean="0"/>
              <a:t>Patterns </a:t>
            </a:r>
          </a:p>
          <a:p>
            <a:r>
              <a:rPr lang="en-US" altLang="ko-KR" dirty="0" smtClean="0"/>
              <a:t>Playing Rules</a:t>
            </a:r>
          </a:p>
          <a:p>
            <a:r>
              <a:rPr lang="en-US" altLang="ko-KR" dirty="0" smtClean="0"/>
              <a:t>Interfaces</a:t>
            </a:r>
          </a:p>
          <a:p>
            <a:r>
              <a:rPr lang="en-US" altLang="ko-KR" dirty="0" smtClean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1698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 Objects</a:t>
            </a:r>
          </a:p>
          <a:p>
            <a:r>
              <a:rPr lang="en-US" altLang="ko-KR" dirty="0" smtClean="0"/>
              <a:t>To play inside with patterns</a:t>
            </a:r>
          </a:p>
          <a:p>
            <a:r>
              <a:rPr lang="en-US" altLang="ko-KR" dirty="0" err="1" smtClean="0"/>
              <a:t>Eg</a:t>
            </a:r>
            <a:r>
              <a:rPr lang="en-US" altLang="ko-KR" dirty="0" smtClean="0"/>
              <a:t>. 7 X 13 Frame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39" name="그룹 38"/>
          <p:cNvGrpSpPr/>
          <p:nvPr/>
        </p:nvGrpSpPr>
        <p:grpSpPr>
          <a:xfrm>
            <a:off x="7147724" y="833665"/>
            <a:ext cx="3103511" cy="5253115"/>
            <a:chOff x="7147724" y="833665"/>
            <a:chExt cx="3103511" cy="5253115"/>
          </a:xfrm>
        </p:grpSpPr>
        <p:sp>
          <p:nvSpPr>
            <p:cNvPr id="4" name="육각형 3"/>
            <p:cNvSpPr/>
            <p:nvPr/>
          </p:nvSpPr>
          <p:spPr>
            <a:xfrm>
              <a:off x="7160208" y="238205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172999" y="277129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7172999" y="316053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172999" y="354977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7185790" y="393900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/>
            <p:nvPr/>
          </p:nvSpPr>
          <p:spPr>
            <a:xfrm>
              <a:off x="7185790" y="432824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7185790" y="471748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7198581" y="510672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7198581" y="549596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7525739" y="569057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7160208" y="200137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/>
            <p:nvPr/>
          </p:nvSpPr>
          <p:spPr>
            <a:xfrm>
              <a:off x="7852897" y="549596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8172311" y="567224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8504090" y="550292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8835869" y="56975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/>
            <p:nvPr/>
          </p:nvSpPr>
          <p:spPr>
            <a:xfrm>
              <a:off x="9163027" y="550292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9482441" y="567920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9814220" y="550988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9786554" y="238901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9799345" y="2778257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9799345" y="316749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/>
            <p:nvPr/>
          </p:nvSpPr>
          <p:spPr>
            <a:xfrm>
              <a:off x="9799345" y="355673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>
              <a:off x="9812136" y="394597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9812136" y="433520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9812136" y="4724447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9824927" y="511368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9786554" y="20083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7147724" y="12143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/>
            <p:nvPr/>
          </p:nvSpPr>
          <p:spPr>
            <a:xfrm>
              <a:off x="7160515" y="160358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/>
            <p:nvPr/>
          </p:nvSpPr>
          <p:spPr>
            <a:xfrm>
              <a:off x="7147724" y="83366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/>
            <p:nvPr/>
          </p:nvSpPr>
          <p:spPr>
            <a:xfrm>
              <a:off x="9759360" y="122250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>
              <a:off x="9772151" y="16117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>
              <a:off x="9759360" y="841827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3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6199915" cy="4351338"/>
          </a:xfrm>
        </p:spPr>
        <p:txBody>
          <a:bodyPr/>
          <a:lstStyle/>
          <a:p>
            <a:r>
              <a:rPr lang="en-US" altLang="ko-KR" dirty="0" smtClean="0"/>
              <a:t>Moving Objects</a:t>
            </a:r>
          </a:p>
          <a:p>
            <a:r>
              <a:rPr lang="en-US" altLang="ko-KR" dirty="0" smtClean="0"/>
              <a:t>To be played with in the frame</a:t>
            </a:r>
          </a:p>
          <a:p>
            <a:r>
              <a:rPr lang="en-US" altLang="ko-KR" dirty="0" smtClean="0"/>
              <a:t>Made of 4 hexagons</a:t>
            </a:r>
          </a:p>
          <a:p>
            <a:r>
              <a:rPr lang="en-US" altLang="ko-KR" dirty="0" err="1" smtClean="0"/>
              <a:t>Eg</a:t>
            </a:r>
            <a:r>
              <a:rPr lang="en-US" altLang="ko-KR" dirty="0" smtClean="0"/>
              <a:t>. 9 pattern (Add more if you can)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356891" y="1608951"/>
            <a:ext cx="1798158" cy="1290989"/>
            <a:chOff x="6517786" y="847194"/>
            <a:chExt cx="2715864" cy="1821925"/>
          </a:xfrm>
        </p:grpSpPr>
        <p:sp>
          <p:nvSpPr>
            <p:cNvPr id="17" name="육각형 16"/>
            <p:cNvSpPr/>
            <p:nvPr/>
          </p:nvSpPr>
          <p:spPr>
            <a:xfrm>
              <a:off x="7342701" y="84719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/>
            <p:nvPr/>
          </p:nvSpPr>
          <p:spPr>
            <a:xfrm>
              <a:off x="817294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/>
            <p:nvPr/>
          </p:nvSpPr>
          <p:spPr>
            <a:xfrm>
              <a:off x="7342701" y="1754719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/>
            <p:nvPr/>
          </p:nvSpPr>
          <p:spPr>
            <a:xfrm>
              <a:off x="651778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362766" y="1268254"/>
            <a:ext cx="1784326" cy="1619825"/>
            <a:chOff x="8425949" y="1180130"/>
            <a:chExt cx="1784326" cy="1619825"/>
          </a:xfrm>
        </p:grpSpPr>
        <p:sp>
          <p:nvSpPr>
            <p:cNvPr id="43" name="육각형 42"/>
            <p:cNvSpPr/>
            <p:nvPr/>
          </p:nvSpPr>
          <p:spPr>
            <a:xfrm>
              <a:off x="8425949" y="1180130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/>
            <p:nvPr/>
          </p:nvSpPr>
          <p:spPr>
            <a:xfrm>
              <a:off x="8966969" y="1504095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/>
            <p:nvPr/>
          </p:nvSpPr>
          <p:spPr>
            <a:xfrm>
              <a:off x="8966969" y="2152025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/>
            <p:nvPr/>
          </p:nvSpPr>
          <p:spPr>
            <a:xfrm>
              <a:off x="9507989" y="1823189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0314493" y="1260819"/>
            <a:ext cx="1784326" cy="1624696"/>
            <a:chOff x="10388901" y="1180130"/>
            <a:chExt cx="1784326" cy="1624696"/>
          </a:xfrm>
        </p:grpSpPr>
        <p:sp>
          <p:nvSpPr>
            <p:cNvPr id="47" name="육각형 46"/>
            <p:cNvSpPr/>
            <p:nvPr/>
          </p:nvSpPr>
          <p:spPr>
            <a:xfrm>
              <a:off x="11470941" y="1180130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/>
            <p:nvPr/>
          </p:nvSpPr>
          <p:spPr>
            <a:xfrm>
              <a:off x="10929921" y="1508966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/>
            <p:nvPr/>
          </p:nvSpPr>
          <p:spPr>
            <a:xfrm>
              <a:off x="10929921" y="2156896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/>
            <p:nvPr/>
          </p:nvSpPr>
          <p:spPr>
            <a:xfrm>
              <a:off x="10388901" y="1832931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250477" y="3904023"/>
            <a:ext cx="1787638" cy="1957910"/>
            <a:chOff x="5816731" y="3247158"/>
            <a:chExt cx="1787638" cy="1957910"/>
          </a:xfrm>
        </p:grpSpPr>
        <p:sp>
          <p:nvSpPr>
            <p:cNvPr id="51" name="육각형 50"/>
            <p:cNvSpPr/>
            <p:nvPr/>
          </p:nvSpPr>
          <p:spPr>
            <a:xfrm>
              <a:off x="6902083" y="324715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/>
            <p:nvPr/>
          </p:nvSpPr>
          <p:spPr>
            <a:xfrm>
              <a:off x="6342511" y="422611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/>
            <p:nvPr/>
          </p:nvSpPr>
          <p:spPr>
            <a:xfrm>
              <a:off x="6349561" y="357112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/>
            <p:nvPr/>
          </p:nvSpPr>
          <p:spPr>
            <a:xfrm>
              <a:off x="5816731" y="455713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7246545" y="3904023"/>
            <a:ext cx="1801383" cy="1950850"/>
            <a:chOff x="7812799" y="3247158"/>
            <a:chExt cx="1801383" cy="1950850"/>
          </a:xfrm>
        </p:grpSpPr>
        <p:sp>
          <p:nvSpPr>
            <p:cNvPr id="55" name="육각형 54"/>
            <p:cNvSpPr/>
            <p:nvPr/>
          </p:nvSpPr>
          <p:spPr>
            <a:xfrm>
              <a:off x="7812799" y="324715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/>
            <p:nvPr/>
          </p:nvSpPr>
          <p:spPr>
            <a:xfrm>
              <a:off x="8358271" y="423317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/>
            <p:nvPr/>
          </p:nvSpPr>
          <p:spPr>
            <a:xfrm>
              <a:off x="8365321" y="357818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/>
            <p:nvPr/>
          </p:nvSpPr>
          <p:spPr>
            <a:xfrm>
              <a:off x="8911896" y="455007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985517" y="3564249"/>
            <a:ext cx="1262628" cy="2299772"/>
            <a:chOff x="9828559" y="3243381"/>
            <a:chExt cx="1262628" cy="2299772"/>
          </a:xfrm>
        </p:grpSpPr>
        <p:sp>
          <p:nvSpPr>
            <p:cNvPr id="59" name="육각형 58"/>
            <p:cNvSpPr/>
            <p:nvPr/>
          </p:nvSpPr>
          <p:spPr>
            <a:xfrm>
              <a:off x="9828559" y="3243381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/>
            <p:nvPr/>
          </p:nvSpPr>
          <p:spPr>
            <a:xfrm>
              <a:off x="10381081" y="357112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/>
            <p:nvPr/>
          </p:nvSpPr>
          <p:spPr>
            <a:xfrm>
              <a:off x="10388901" y="423317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/>
            <p:nvPr/>
          </p:nvSpPr>
          <p:spPr>
            <a:xfrm>
              <a:off x="10381081" y="489522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370348" y="3575086"/>
            <a:ext cx="1261859" cy="2288935"/>
            <a:chOff x="11213390" y="3254218"/>
            <a:chExt cx="1261859" cy="2288935"/>
          </a:xfrm>
        </p:grpSpPr>
        <p:sp>
          <p:nvSpPr>
            <p:cNvPr id="63" name="육각형 62"/>
            <p:cNvSpPr/>
            <p:nvPr/>
          </p:nvSpPr>
          <p:spPr>
            <a:xfrm>
              <a:off x="11772963" y="3254218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/>
            <p:nvPr/>
          </p:nvSpPr>
          <p:spPr>
            <a:xfrm>
              <a:off x="11213390" y="357112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/>
            <p:nvPr/>
          </p:nvSpPr>
          <p:spPr>
            <a:xfrm>
              <a:off x="11221210" y="423317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/>
            <p:nvPr/>
          </p:nvSpPr>
          <p:spPr>
            <a:xfrm>
              <a:off x="11213390" y="4895223"/>
              <a:ext cx="702286" cy="647930"/>
            </a:xfrm>
            <a:prstGeom prst="hexag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099026" y="4244196"/>
            <a:ext cx="1794141" cy="1619825"/>
            <a:chOff x="782487" y="4055842"/>
            <a:chExt cx="1794141" cy="1619825"/>
          </a:xfrm>
        </p:grpSpPr>
        <p:sp>
          <p:nvSpPr>
            <p:cNvPr id="73" name="육각형 72"/>
            <p:cNvSpPr/>
            <p:nvPr/>
          </p:nvSpPr>
          <p:spPr>
            <a:xfrm>
              <a:off x="782487" y="405584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/>
            <p:nvPr/>
          </p:nvSpPr>
          <p:spPr>
            <a:xfrm>
              <a:off x="782487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/>
            <p:nvPr/>
          </p:nvSpPr>
          <p:spPr>
            <a:xfrm>
              <a:off x="1328415" y="5027737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/>
            <p:nvPr/>
          </p:nvSpPr>
          <p:spPr>
            <a:xfrm>
              <a:off x="1874342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039847" y="4244196"/>
            <a:ext cx="1794141" cy="1619825"/>
            <a:chOff x="2723308" y="4055842"/>
            <a:chExt cx="1794141" cy="1619825"/>
          </a:xfrm>
        </p:grpSpPr>
        <p:sp>
          <p:nvSpPr>
            <p:cNvPr id="77" name="육각형 76"/>
            <p:cNvSpPr/>
            <p:nvPr/>
          </p:nvSpPr>
          <p:spPr>
            <a:xfrm>
              <a:off x="3810060" y="405584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육각형 77"/>
            <p:cNvSpPr/>
            <p:nvPr/>
          </p:nvSpPr>
          <p:spPr>
            <a:xfrm>
              <a:off x="2723308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/>
            <p:nvPr/>
          </p:nvSpPr>
          <p:spPr>
            <a:xfrm>
              <a:off x="3269236" y="5027737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/>
            <p:nvPr/>
          </p:nvSpPr>
          <p:spPr>
            <a:xfrm>
              <a:off x="3815163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Playing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066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 smtClean="0"/>
              <a:t>A random pattern appear on top</a:t>
            </a:r>
          </a:p>
          <a:p>
            <a:r>
              <a:rPr lang="en-US" altLang="ko-KR" sz="2400" dirty="0" smtClean="0"/>
              <a:t>You can move the pattern to the left, right, down but not upwards if possible</a:t>
            </a:r>
          </a:p>
          <a:p>
            <a:r>
              <a:rPr lang="en-US" altLang="ko-KR" sz="2400" dirty="0" smtClean="0"/>
              <a:t>You can rotate the pattern if possible (A pivot point must be chosen and fixed)</a:t>
            </a:r>
          </a:p>
          <a:p>
            <a:r>
              <a:rPr lang="en-US" altLang="ko-KR" sz="2400" dirty="0" smtClean="0"/>
              <a:t>You can drop the pattern to the bottom of the frame </a:t>
            </a:r>
          </a:p>
          <a:p>
            <a:r>
              <a:rPr lang="en-US" altLang="ko-KR" sz="2400" dirty="0" smtClean="0"/>
              <a:t>You cannot cross over the frame</a:t>
            </a:r>
          </a:p>
          <a:p>
            <a:r>
              <a:rPr lang="en-US" altLang="ko-KR" sz="2400" dirty="0" smtClean="0"/>
              <a:t>Drop the pattern every seconds (The time is depending on the setting)</a:t>
            </a:r>
          </a:p>
          <a:p>
            <a:r>
              <a:rPr lang="en-US" altLang="ko-KR" sz="2400" dirty="0" smtClean="0"/>
              <a:t>If the pattern reaches the bottom it will stuck.</a:t>
            </a:r>
          </a:p>
          <a:p>
            <a:r>
              <a:rPr lang="en-US" altLang="ko-KR" sz="2400" dirty="0" smtClean="0"/>
              <a:t>(You can move or rotate while the time and space allow you to do)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869620" y="778664"/>
            <a:ext cx="3103511" cy="5253115"/>
            <a:chOff x="7869620" y="778664"/>
            <a:chExt cx="3103511" cy="5253115"/>
          </a:xfrm>
        </p:grpSpPr>
        <p:sp>
          <p:nvSpPr>
            <p:cNvPr id="4" name="육각형 3"/>
            <p:cNvSpPr/>
            <p:nvPr/>
          </p:nvSpPr>
          <p:spPr>
            <a:xfrm>
              <a:off x="7882104" y="232705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894895" y="271629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7894895" y="310553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894895" y="349476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7907686" y="3884007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/>
            <p:nvPr/>
          </p:nvSpPr>
          <p:spPr>
            <a:xfrm>
              <a:off x="7907686" y="427324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7907686" y="466248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7920477" y="505172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7920477" y="544095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8247635" y="563557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7882104" y="194637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/>
            <p:nvPr/>
          </p:nvSpPr>
          <p:spPr>
            <a:xfrm>
              <a:off x="8574793" y="544095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8894207" y="56172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9225986" y="544792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9557765" y="56425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/>
            <p:nvPr/>
          </p:nvSpPr>
          <p:spPr>
            <a:xfrm>
              <a:off x="9884923" y="544792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10204337" y="562420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10536116" y="545488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10508450" y="233401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10521241" y="272325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10521241" y="311249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/>
            <p:nvPr/>
          </p:nvSpPr>
          <p:spPr>
            <a:xfrm>
              <a:off x="10521241" y="350173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>
              <a:off x="10534032" y="389097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10534032" y="428020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10534032" y="466944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10546823" y="505868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10508450" y="19533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7869620" y="11593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/>
            <p:nvPr/>
          </p:nvSpPr>
          <p:spPr>
            <a:xfrm>
              <a:off x="7882411" y="154857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/>
            <p:nvPr/>
          </p:nvSpPr>
          <p:spPr>
            <a:xfrm>
              <a:off x="7869620" y="77866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/>
            <p:nvPr/>
          </p:nvSpPr>
          <p:spPr>
            <a:xfrm>
              <a:off x="10481256" y="116750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0494047" y="15567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>
              <a:off x="10481256" y="78682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884699" y="982468"/>
            <a:ext cx="1108882" cy="761228"/>
            <a:chOff x="6517786" y="847194"/>
            <a:chExt cx="2715864" cy="1821925"/>
          </a:xfrm>
        </p:grpSpPr>
        <p:sp>
          <p:nvSpPr>
            <p:cNvPr id="40" name="육각형 39"/>
            <p:cNvSpPr/>
            <p:nvPr/>
          </p:nvSpPr>
          <p:spPr>
            <a:xfrm>
              <a:off x="7342701" y="84719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/>
            <p:nvPr/>
          </p:nvSpPr>
          <p:spPr>
            <a:xfrm>
              <a:off x="817294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>
              <a:off x="7342701" y="1754719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/>
            <p:nvPr/>
          </p:nvSpPr>
          <p:spPr>
            <a:xfrm>
              <a:off x="651778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7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Playing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06654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If a horizontal line is filled it will disappear and you get a score </a:t>
            </a:r>
          </a:p>
          <a:p>
            <a:r>
              <a:rPr lang="en-US" altLang="ko-KR" sz="2400" dirty="0" smtClean="0"/>
              <a:t>favor to the multiple lines </a:t>
            </a:r>
            <a:r>
              <a:rPr lang="en-US" altLang="ko-KR" sz="2400" dirty="0" err="1" smtClean="0"/>
              <a:t>eg</a:t>
            </a:r>
            <a:r>
              <a:rPr lang="en-US" altLang="ko-KR" sz="2400" dirty="0" smtClean="0"/>
              <a:t>. 300 points for double, 1000 for triple, 2000 for quadruple with 100 for single</a:t>
            </a:r>
          </a:p>
          <a:p>
            <a:r>
              <a:rPr lang="en-US" altLang="ko-KR" sz="2400" dirty="0" smtClean="0"/>
              <a:t>The bottom line has been filled so it will be deleted and scores are kept.</a:t>
            </a:r>
          </a:p>
          <a:p>
            <a:r>
              <a:rPr lang="en-US" altLang="ko-KR" sz="2400" dirty="0" smtClean="0"/>
              <a:t>The rest of the upper lines should be dropped by the amount of the deleted lines</a:t>
            </a:r>
          </a:p>
          <a:p>
            <a:r>
              <a:rPr lang="en-US" altLang="ko-KR" sz="2400" dirty="0" smtClean="0"/>
              <a:t>If a pattern reaches top of the frame and nowhere to go it is the end of the game…</a:t>
            </a:r>
          </a:p>
          <a:p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869620" y="778664"/>
            <a:ext cx="3103511" cy="5253115"/>
            <a:chOff x="7869620" y="778664"/>
            <a:chExt cx="3103511" cy="5253115"/>
          </a:xfrm>
        </p:grpSpPr>
        <p:sp>
          <p:nvSpPr>
            <p:cNvPr id="4" name="육각형 3"/>
            <p:cNvSpPr/>
            <p:nvPr/>
          </p:nvSpPr>
          <p:spPr>
            <a:xfrm>
              <a:off x="7882104" y="232705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육각형 4"/>
            <p:cNvSpPr/>
            <p:nvPr/>
          </p:nvSpPr>
          <p:spPr>
            <a:xfrm>
              <a:off x="7894895" y="271629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육각형 5"/>
            <p:cNvSpPr/>
            <p:nvPr/>
          </p:nvSpPr>
          <p:spPr>
            <a:xfrm>
              <a:off x="7894895" y="310553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/>
            <p:cNvSpPr/>
            <p:nvPr/>
          </p:nvSpPr>
          <p:spPr>
            <a:xfrm>
              <a:off x="7894895" y="349476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/>
            <p:nvPr/>
          </p:nvSpPr>
          <p:spPr>
            <a:xfrm>
              <a:off x="7907686" y="3884007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/>
            <p:nvPr/>
          </p:nvSpPr>
          <p:spPr>
            <a:xfrm>
              <a:off x="7907686" y="427324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/>
            <p:cNvSpPr/>
            <p:nvPr/>
          </p:nvSpPr>
          <p:spPr>
            <a:xfrm>
              <a:off x="7907686" y="466248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>
              <a:off x="7920477" y="505172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/>
            <p:nvPr/>
          </p:nvSpPr>
          <p:spPr>
            <a:xfrm>
              <a:off x="7920477" y="544095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육각형 12"/>
            <p:cNvSpPr/>
            <p:nvPr/>
          </p:nvSpPr>
          <p:spPr>
            <a:xfrm>
              <a:off x="8247635" y="563557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/>
            <p:cNvSpPr/>
            <p:nvPr/>
          </p:nvSpPr>
          <p:spPr>
            <a:xfrm>
              <a:off x="7882104" y="194637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/>
            <p:nvPr/>
          </p:nvSpPr>
          <p:spPr>
            <a:xfrm>
              <a:off x="8574793" y="544095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/>
            <p:nvPr/>
          </p:nvSpPr>
          <p:spPr>
            <a:xfrm>
              <a:off x="8894207" y="561724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9225986" y="544792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9557765" y="56425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/>
            <p:nvPr/>
          </p:nvSpPr>
          <p:spPr>
            <a:xfrm>
              <a:off x="9884923" y="544792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/>
            <p:nvPr/>
          </p:nvSpPr>
          <p:spPr>
            <a:xfrm>
              <a:off x="10204337" y="562420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10536116" y="5454885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>
              <a:off x="10508450" y="233401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/>
            <p:nvPr/>
          </p:nvSpPr>
          <p:spPr>
            <a:xfrm>
              <a:off x="10521241" y="272325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육각형 25"/>
            <p:cNvSpPr/>
            <p:nvPr/>
          </p:nvSpPr>
          <p:spPr>
            <a:xfrm>
              <a:off x="10521241" y="311249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/>
            <p:nvPr/>
          </p:nvSpPr>
          <p:spPr>
            <a:xfrm>
              <a:off x="10521241" y="3501732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/>
            <p:nvPr/>
          </p:nvSpPr>
          <p:spPr>
            <a:xfrm>
              <a:off x="10534032" y="3890970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>
              <a:off x="10534032" y="4280208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/>
            <p:nvPr/>
          </p:nvSpPr>
          <p:spPr>
            <a:xfrm>
              <a:off x="10534032" y="466944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/>
            <p:nvPr/>
          </p:nvSpPr>
          <p:spPr>
            <a:xfrm>
              <a:off x="10546823" y="505868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/>
            <p:nvPr/>
          </p:nvSpPr>
          <p:spPr>
            <a:xfrm>
              <a:off x="10508450" y="19533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/>
            <p:nvPr/>
          </p:nvSpPr>
          <p:spPr>
            <a:xfrm>
              <a:off x="7869620" y="11593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/>
            <p:nvPr/>
          </p:nvSpPr>
          <p:spPr>
            <a:xfrm>
              <a:off x="7882411" y="1548579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/>
            <p:nvPr/>
          </p:nvSpPr>
          <p:spPr>
            <a:xfrm>
              <a:off x="7869620" y="778664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/>
            <p:nvPr/>
          </p:nvSpPr>
          <p:spPr>
            <a:xfrm>
              <a:off x="10481256" y="1167503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>
              <a:off x="10494047" y="1556741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/>
            <p:nvPr/>
          </p:nvSpPr>
          <p:spPr>
            <a:xfrm>
              <a:off x="10481256" y="786826"/>
              <a:ext cx="426308" cy="389238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563138" y="4860757"/>
            <a:ext cx="1086193" cy="781783"/>
            <a:chOff x="6517786" y="847194"/>
            <a:chExt cx="2715864" cy="1821925"/>
          </a:xfrm>
        </p:grpSpPr>
        <p:sp>
          <p:nvSpPr>
            <p:cNvPr id="40" name="육각형 39"/>
            <p:cNvSpPr/>
            <p:nvPr/>
          </p:nvSpPr>
          <p:spPr>
            <a:xfrm>
              <a:off x="7342701" y="847194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육각형 40"/>
            <p:cNvSpPr/>
            <p:nvPr/>
          </p:nvSpPr>
          <p:spPr>
            <a:xfrm>
              <a:off x="817294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>
              <a:off x="7342701" y="1754719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/>
            <p:nvPr/>
          </p:nvSpPr>
          <p:spPr>
            <a:xfrm>
              <a:off x="6517786" y="1297520"/>
              <a:ext cx="1060704" cy="9144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 rot="3681184">
            <a:off x="8080957" y="4354598"/>
            <a:ext cx="1111838" cy="1152599"/>
            <a:chOff x="7812799" y="3247158"/>
            <a:chExt cx="1801383" cy="1950850"/>
          </a:xfrm>
        </p:grpSpPr>
        <p:sp>
          <p:nvSpPr>
            <p:cNvPr id="50" name="육각형 49"/>
            <p:cNvSpPr/>
            <p:nvPr/>
          </p:nvSpPr>
          <p:spPr>
            <a:xfrm>
              <a:off x="7812799" y="324715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/>
            <p:nvPr/>
          </p:nvSpPr>
          <p:spPr>
            <a:xfrm>
              <a:off x="8358271" y="423317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/>
            <p:nvPr/>
          </p:nvSpPr>
          <p:spPr>
            <a:xfrm>
              <a:off x="8365321" y="3578183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/>
            <p:nvPr/>
          </p:nvSpPr>
          <p:spPr>
            <a:xfrm>
              <a:off x="8911896" y="4550078"/>
              <a:ext cx="702286" cy="647930"/>
            </a:xfrm>
            <a:prstGeom prst="hex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 rot="7179321">
            <a:off x="9126369" y="4516855"/>
            <a:ext cx="1120199" cy="962457"/>
            <a:chOff x="10388901" y="1180130"/>
            <a:chExt cx="1784326" cy="1624696"/>
          </a:xfrm>
        </p:grpSpPr>
        <p:sp>
          <p:nvSpPr>
            <p:cNvPr id="60" name="육각형 59"/>
            <p:cNvSpPr/>
            <p:nvPr/>
          </p:nvSpPr>
          <p:spPr>
            <a:xfrm>
              <a:off x="11470941" y="1180130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/>
            <p:nvPr/>
          </p:nvSpPr>
          <p:spPr>
            <a:xfrm>
              <a:off x="10929921" y="1508966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/>
            <p:nvPr/>
          </p:nvSpPr>
          <p:spPr>
            <a:xfrm>
              <a:off x="10929921" y="2156896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/>
            <p:nvPr/>
          </p:nvSpPr>
          <p:spPr>
            <a:xfrm>
              <a:off x="10388901" y="1832931"/>
              <a:ext cx="702286" cy="647930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 rot="7101115">
            <a:off x="9778854" y="4524321"/>
            <a:ext cx="1133957" cy="948730"/>
            <a:chOff x="2723308" y="4055842"/>
            <a:chExt cx="1794141" cy="1619825"/>
          </a:xfrm>
        </p:grpSpPr>
        <p:sp>
          <p:nvSpPr>
            <p:cNvPr id="65" name="육각형 64"/>
            <p:cNvSpPr/>
            <p:nvPr/>
          </p:nvSpPr>
          <p:spPr>
            <a:xfrm>
              <a:off x="3810060" y="405584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/>
            <p:nvPr/>
          </p:nvSpPr>
          <p:spPr>
            <a:xfrm>
              <a:off x="2723308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/>
            <p:nvPr/>
          </p:nvSpPr>
          <p:spPr>
            <a:xfrm>
              <a:off x="3269236" y="5027737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육각형 67"/>
            <p:cNvSpPr/>
            <p:nvPr/>
          </p:nvSpPr>
          <p:spPr>
            <a:xfrm>
              <a:off x="3815163" y="4703772"/>
              <a:ext cx="702286" cy="647930"/>
            </a:xfrm>
            <a:prstGeom prst="hexagon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Right Arrow Key (-&gt;) or ‘d’ or ‘D’ : Move to the Right</a:t>
            </a:r>
          </a:p>
          <a:p>
            <a:r>
              <a:rPr lang="en-US" altLang="ko-KR" dirty="0" smtClean="0"/>
              <a:t>Left Arrow Key (&lt;-) or ‘a’ or ‘A’ : Move to the Left</a:t>
            </a:r>
          </a:p>
          <a:p>
            <a:r>
              <a:rPr lang="en-US" altLang="ko-KR" dirty="0" smtClean="0"/>
              <a:t>Down Arrow Key  or ‘s’ or ‘S’ : Move to the Left</a:t>
            </a:r>
          </a:p>
          <a:p>
            <a:r>
              <a:rPr lang="en-US" altLang="ko-KR" dirty="0" smtClean="0"/>
              <a:t>Up Arrow Key  or ‘w’ or ‘W’ : Rotate clockwise</a:t>
            </a:r>
          </a:p>
          <a:p>
            <a:r>
              <a:rPr lang="en-US" altLang="ko-KR" dirty="0" smtClean="0"/>
              <a:t>Space Bar : Drop the pattern to the bottom of the frame</a:t>
            </a:r>
          </a:p>
          <a:p>
            <a:r>
              <a:rPr lang="en-US" altLang="ko-KR" dirty="0" smtClean="0"/>
              <a:t>‘p’ or ‘P’ : Pause/Restart the game</a:t>
            </a:r>
          </a:p>
          <a:p>
            <a:r>
              <a:rPr lang="en-US" altLang="ko-KR" dirty="0" smtClean="0"/>
              <a:t>CTRL + ‘c’ or ‘C’ : stop the game with conformation </a:t>
            </a:r>
            <a:r>
              <a:rPr lang="en-US" altLang="ko-KR" dirty="0" err="1" smtClean="0"/>
              <a:t>propmt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7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/>
              <a:t>Game &gt; New : New game</a:t>
            </a:r>
          </a:p>
          <a:p>
            <a:r>
              <a:rPr lang="en-US" altLang="ko-KR" sz="2400" dirty="0" smtClean="0"/>
              <a:t>Game &gt; Setup &gt; Size : Set the size of the frame </a:t>
            </a:r>
          </a:p>
          <a:p>
            <a:r>
              <a:rPr lang="en-US" altLang="ko-KR" sz="2400" dirty="0" smtClean="0"/>
              <a:t>Game &gt; Setup &gt; Level : Set the level of the frame (Easy, Medium, Hard, Extremely Hard. You need to adjust dropping interval)</a:t>
            </a:r>
          </a:p>
          <a:p>
            <a:r>
              <a:rPr lang="en-US" altLang="ko-KR" sz="2400" dirty="0" smtClean="0"/>
              <a:t>Game &gt; High Score : Displays the rank of the highest scores (You have to keep track of the top 10 of the highest scores. Update </a:t>
            </a:r>
            <a:r>
              <a:rPr lang="en-US" altLang="ko-KR" sz="2400" dirty="0" smtClean="0"/>
              <a:t>when </a:t>
            </a:r>
            <a:r>
              <a:rPr lang="en-US" altLang="ko-KR" sz="2400" smtClean="0"/>
              <a:t>new record)</a:t>
            </a:r>
            <a:endParaRPr lang="en-US" altLang="ko-KR" sz="2400" dirty="0" smtClean="0"/>
          </a:p>
          <a:p>
            <a:r>
              <a:rPr lang="en-US" altLang="ko-KR" sz="2400" dirty="0" smtClean="0"/>
              <a:t>Game &gt; Quit : Quit the game</a:t>
            </a:r>
          </a:p>
          <a:p>
            <a:r>
              <a:rPr lang="en-US" altLang="ko-KR" sz="2400" dirty="0" smtClean="0"/>
              <a:t>Help &gt; Version : Version of the </a:t>
            </a:r>
            <a:r>
              <a:rPr lang="en-US" altLang="ko-KR" sz="2400" dirty="0" err="1" smtClean="0"/>
              <a:t>Hextris</a:t>
            </a:r>
            <a:endParaRPr lang="en-US" altLang="ko-KR" sz="2400" dirty="0" smtClean="0"/>
          </a:p>
          <a:p>
            <a:r>
              <a:rPr lang="en-US" altLang="ko-KR" sz="2400" dirty="0" smtClean="0"/>
              <a:t>Help &gt; How to play? : Instructions for the game</a:t>
            </a:r>
          </a:p>
          <a:p>
            <a:r>
              <a:rPr lang="en-US" altLang="ko-KR" sz="2400" dirty="0" smtClean="0"/>
              <a:t>And so on (Add any if you need…)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49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463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Hextris Giudelines</vt:lpstr>
      <vt:lpstr>Contents</vt:lpstr>
      <vt:lpstr>Frames</vt:lpstr>
      <vt:lpstr>Patterns</vt:lpstr>
      <vt:lpstr>Playing Rules</vt:lpstr>
      <vt:lpstr>Playing Rules</vt:lpstr>
      <vt:lpstr>Interfaces</vt:lpstr>
      <vt:lpstr>Menu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Hextris Giudelines</dc:title>
  <dc:creator>Young Bok Joo</dc:creator>
  <cp:lastModifiedBy>Young Bok Joo</cp:lastModifiedBy>
  <cp:revision>11</cp:revision>
  <dcterms:created xsi:type="dcterms:W3CDTF">2015-11-09T07:06:28Z</dcterms:created>
  <dcterms:modified xsi:type="dcterms:W3CDTF">2015-11-09T07:58:50Z</dcterms:modified>
</cp:coreProperties>
</file>