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090" autoAdjust="0"/>
  </p:normalViewPr>
  <p:slideViewPr>
    <p:cSldViewPr>
      <p:cViewPr>
        <p:scale>
          <a:sx n="50" d="100"/>
          <a:sy n="50" d="100"/>
        </p:scale>
        <p:origin x="-2946" y="-1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DF83-BF2F-44BB-85F5-6E43CF368DB6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822C0-92A2-451C-A587-336ED9B80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9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822C0-92A2-451C-A587-336ED9B80C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7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822C0-92A2-451C-A587-336ED9B80C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822C0-92A2-451C-A587-336ED9B80C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0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2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2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9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0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3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5563" y="-182758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34" name="직사각형 33"/>
          <p:cNvSpPr/>
          <p:nvPr/>
        </p:nvSpPr>
        <p:spPr>
          <a:xfrm>
            <a:off x="3574136" y="-1181527"/>
            <a:ext cx="2667002" cy="286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13811" y="-97854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03570" y="31176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bind()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04934" y="-32606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89406" y="972242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listen()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4953" y="-88174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개설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44728" y="105778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연결 기다림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501" y="-285562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서버의 </a:t>
            </a:r>
            <a:r>
              <a:rPr lang="en-US" altLang="ko-KR" sz="1600" b="1" dirty="0" err="1" smtClean="0"/>
              <a:t>ip</a:t>
            </a:r>
            <a:r>
              <a:rPr lang="ko-KR" altLang="en-US" sz="1600" b="1" dirty="0" smtClean="0"/>
              <a:t>주소와 포트번호 지정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773" y="380683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소켓번호와 소켓주소의 결합</a:t>
            </a:r>
            <a:endParaRPr lang="ko-KR" altLang="en-US" sz="1600" b="1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896894" y="-495317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932535" y="157786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932535" y="782322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932535" y="168383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43254" y="2583777"/>
            <a:ext cx="0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87" idx="0"/>
          </p:cNvCxnSpPr>
          <p:nvPr/>
        </p:nvCxnSpPr>
        <p:spPr>
          <a:xfrm>
            <a:off x="4943254" y="3303857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925023" y="283501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endCxn id="120" idx="0"/>
          </p:cNvCxnSpPr>
          <p:nvPr/>
        </p:nvCxnSpPr>
        <p:spPr>
          <a:xfrm>
            <a:off x="4932041" y="4306269"/>
            <a:ext cx="0" cy="588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순서도: 판단 140"/>
          <p:cNvSpPr/>
          <p:nvPr/>
        </p:nvSpPr>
        <p:spPr>
          <a:xfrm>
            <a:off x="3625655" y="3644717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msgType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62452" y="4895246"/>
            <a:ext cx="2465002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HandleFileUpload</a:t>
            </a:r>
            <a:r>
              <a:rPr lang="en-US" altLang="ko-KR" sz="1600" b="1" dirty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2" name="꺾인 연결선 231"/>
          <p:cNvCxnSpPr>
            <a:stCxn id="141" idx="1"/>
            <a:endCxn id="228" idx="0"/>
          </p:cNvCxnSpPr>
          <p:nvPr/>
        </p:nvCxnSpPr>
        <p:spPr>
          <a:xfrm rot="10800000" flipV="1">
            <a:off x="1694953" y="3971920"/>
            <a:ext cx="1930702" cy="9233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6303402" y="26797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무한루프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488733" y="2929511"/>
            <a:ext cx="281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err="1" smtClean="0"/>
              <a:t>msgType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수신</a:t>
            </a:r>
            <a:endParaRPr lang="ko-KR" altLang="en-US" sz="1600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4972000" y="4338842"/>
            <a:ext cx="173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FileDownReq</a:t>
            </a:r>
            <a:endParaRPr lang="ko-KR" altLang="en-US" b="1" dirty="0"/>
          </a:p>
        </p:txBody>
      </p:sp>
      <p:sp>
        <p:nvSpPr>
          <p:cNvPr id="112" name="직사각형 111"/>
          <p:cNvSpPr/>
          <p:nvPr/>
        </p:nvSpPr>
        <p:spPr>
          <a:xfrm>
            <a:off x="3925023" y="2132795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accept()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1882" y="2060669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클라이언트와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연결을 받아들임</a:t>
            </a:r>
            <a:endParaRPr lang="ko-KR" altLang="en-US" sz="16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3699540" y="4895246"/>
            <a:ext cx="2465002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FileDownloadProcess</a:t>
            </a:r>
            <a:r>
              <a:rPr lang="en-US" altLang="ko-KR" sz="1600" b="1" dirty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996352" y="4895246"/>
            <a:ext cx="2465002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scanDir_server</a:t>
            </a:r>
            <a:r>
              <a:rPr lang="en-US" altLang="ko-KR" sz="1600" b="1" dirty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5" name="꺾인 연결선 124"/>
          <p:cNvCxnSpPr>
            <a:stCxn id="141" idx="3"/>
            <a:endCxn id="124" idx="0"/>
          </p:cNvCxnSpPr>
          <p:nvPr/>
        </p:nvCxnSpPr>
        <p:spPr>
          <a:xfrm>
            <a:off x="6217944" y="3971921"/>
            <a:ext cx="2010909" cy="9233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651487" y="4338842"/>
            <a:ext cx="173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FileUpReq</a:t>
            </a:r>
            <a:endParaRPr lang="ko-KR" alt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09097" y="4338842"/>
            <a:ext cx="173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ScanDirReq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-1271000" y="3798438"/>
            <a:ext cx="281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err="1" smtClean="0"/>
              <a:t>msgType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확인 후 분기</a:t>
            </a:r>
            <a:endParaRPr lang="ko-KR" altLang="en-US" sz="1600" b="1" dirty="0"/>
          </a:p>
        </p:txBody>
      </p:sp>
      <p:cxnSp>
        <p:nvCxnSpPr>
          <p:cNvPr id="81" name="꺾인 연결선 80"/>
          <p:cNvCxnSpPr>
            <a:stCxn id="141" idx="3"/>
            <a:endCxn id="88" idx="0"/>
          </p:cNvCxnSpPr>
          <p:nvPr/>
        </p:nvCxnSpPr>
        <p:spPr>
          <a:xfrm flipH="1">
            <a:off x="4932041" y="3971921"/>
            <a:ext cx="1285903" cy="3740938"/>
          </a:xfrm>
          <a:prstGeom prst="bentConnector4">
            <a:avLst>
              <a:gd name="adj1" fmla="val -336077"/>
              <a:gd name="adj2" fmla="val 8036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699540" y="7712859"/>
            <a:ext cx="2465002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Exit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591894" y="4338842"/>
            <a:ext cx="173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ExitReq</a:t>
            </a:r>
            <a:endParaRPr lang="ko-KR" altLang="en-US" b="1" dirty="0"/>
          </a:p>
        </p:txBody>
      </p:sp>
      <p:cxnSp>
        <p:nvCxnSpPr>
          <p:cNvPr id="93" name="꺾인 연결선 92"/>
          <p:cNvCxnSpPr>
            <a:stCxn id="228" idx="2"/>
            <a:endCxn id="87" idx="3"/>
          </p:cNvCxnSpPr>
          <p:nvPr/>
        </p:nvCxnSpPr>
        <p:spPr>
          <a:xfrm rot="5400000" flipH="1" flipV="1">
            <a:off x="2681129" y="2082783"/>
            <a:ext cx="2294177" cy="4266531"/>
          </a:xfrm>
          <a:prstGeom prst="bentConnector4">
            <a:avLst>
              <a:gd name="adj1" fmla="val -47746"/>
              <a:gd name="adj2" fmla="val 195551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24" idx="2"/>
            <a:endCxn id="87" idx="3"/>
          </p:cNvCxnSpPr>
          <p:nvPr/>
        </p:nvCxnSpPr>
        <p:spPr>
          <a:xfrm rot="5400000" flipH="1">
            <a:off x="5948080" y="3082365"/>
            <a:ext cx="2294177" cy="2267369"/>
          </a:xfrm>
          <a:prstGeom prst="bentConnector4">
            <a:avLst>
              <a:gd name="adj1" fmla="val -46915"/>
              <a:gd name="adj2" fmla="val -79935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0" idx="2"/>
            <a:endCxn id="87" idx="3"/>
          </p:cNvCxnSpPr>
          <p:nvPr/>
        </p:nvCxnSpPr>
        <p:spPr>
          <a:xfrm rot="5400000" flipH="1" flipV="1">
            <a:off x="4299673" y="3701327"/>
            <a:ext cx="2294177" cy="1029443"/>
          </a:xfrm>
          <a:prstGeom prst="bentConnector4">
            <a:avLst>
              <a:gd name="adj1" fmla="val -47330"/>
              <a:gd name="adj2" fmla="val 496305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화살표 연결선 85"/>
          <p:cNvCxnSpPr>
            <a:endCxn id="87" idx="0"/>
          </p:cNvCxnSpPr>
          <p:nvPr/>
        </p:nvCxnSpPr>
        <p:spPr>
          <a:xfrm>
            <a:off x="4943254" y="3303857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20" idx="0"/>
          </p:cNvCxnSpPr>
          <p:nvPr/>
        </p:nvCxnSpPr>
        <p:spPr>
          <a:xfrm>
            <a:off x="4932041" y="4306269"/>
            <a:ext cx="0" cy="588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순서도: 판단 140"/>
          <p:cNvSpPr/>
          <p:nvPr/>
        </p:nvSpPr>
        <p:spPr>
          <a:xfrm>
            <a:off x="3625655" y="3644717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command?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62452" y="4895246"/>
            <a:ext cx="2465002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HandleFileDownload</a:t>
            </a:r>
            <a:r>
              <a:rPr lang="en-US" altLang="ko-KR" sz="1600" b="1" dirty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2" name="꺾인 연결선 231"/>
          <p:cNvCxnSpPr>
            <a:stCxn id="141" idx="1"/>
            <a:endCxn id="228" idx="0"/>
          </p:cNvCxnSpPr>
          <p:nvPr/>
        </p:nvCxnSpPr>
        <p:spPr>
          <a:xfrm rot="10800000" flipV="1">
            <a:off x="1694953" y="3971920"/>
            <a:ext cx="1930702" cy="9233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972000" y="4338842"/>
            <a:ext cx="173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cdir</a:t>
            </a:r>
            <a:endParaRPr lang="ko-KR" altLang="en-US" b="1" dirty="0"/>
          </a:p>
        </p:txBody>
      </p:sp>
      <p:sp>
        <p:nvSpPr>
          <p:cNvPr id="120" name="직사각형 119"/>
          <p:cNvSpPr/>
          <p:nvPr/>
        </p:nvSpPr>
        <p:spPr>
          <a:xfrm>
            <a:off x="3699540" y="4895246"/>
            <a:ext cx="2465002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client_scanDir</a:t>
            </a:r>
            <a:r>
              <a:rPr lang="en-US" altLang="ko-KR" sz="1600" b="1" dirty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996352" y="4895246"/>
            <a:ext cx="2465002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server_scanDir</a:t>
            </a:r>
            <a:r>
              <a:rPr lang="en-US" altLang="ko-KR" sz="1600" b="1" dirty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5" name="꺾인 연결선 124"/>
          <p:cNvCxnSpPr>
            <a:stCxn id="141" idx="3"/>
            <a:endCxn id="124" idx="0"/>
          </p:cNvCxnSpPr>
          <p:nvPr/>
        </p:nvCxnSpPr>
        <p:spPr>
          <a:xfrm>
            <a:off x="6217944" y="3971921"/>
            <a:ext cx="2010909" cy="9233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-1372276" y="4338842"/>
            <a:ext cx="173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put</a:t>
            </a:r>
            <a:endParaRPr lang="ko-KR" alt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09097" y="4338842"/>
            <a:ext cx="173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sdir</a:t>
            </a:r>
            <a:endParaRPr lang="ko-KR" altLang="en-US" b="1" dirty="0"/>
          </a:p>
        </p:txBody>
      </p:sp>
      <p:cxnSp>
        <p:nvCxnSpPr>
          <p:cNvPr id="81" name="꺾인 연결선 80"/>
          <p:cNvCxnSpPr>
            <a:stCxn id="141" idx="3"/>
            <a:endCxn id="88" idx="0"/>
          </p:cNvCxnSpPr>
          <p:nvPr/>
        </p:nvCxnSpPr>
        <p:spPr>
          <a:xfrm flipH="1">
            <a:off x="4932041" y="3971921"/>
            <a:ext cx="1285903" cy="4695068"/>
          </a:xfrm>
          <a:prstGeom prst="bentConnector4">
            <a:avLst>
              <a:gd name="adj1" fmla="val -445069"/>
              <a:gd name="adj2" fmla="val 8269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699540" y="8666989"/>
            <a:ext cx="2465002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Exit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988824" y="4338842"/>
            <a:ext cx="173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ExitReq</a:t>
            </a:r>
            <a:endParaRPr lang="ko-KR" altLang="en-US" b="1" dirty="0"/>
          </a:p>
        </p:txBody>
      </p:sp>
      <p:cxnSp>
        <p:nvCxnSpPr>
          <p:cNvPr id="93" name="꺾인 연결선 92"/>
          <p:cNvCxnSpPr>
            <a:stCxn id="228" idx="2"/>
            <a:endCxn id="112" idx="1"/>
          </p:cNvCxnSpPr>
          <p:nvPr/>
        </p:nvCxnSpPr>
        <p:spPr>
          <a:xfrm rot="5400000" flipH="1" flipV="1">
            <a:off x="1661615" y="3099729"/>
            <a:ext cx="2296746" cy="2230070"/>
          </a:xfrm>
          <a:prstGeom prst="bentConnector4">
            <a:avLst>
              <a:gd name="adj1" fmla="val -69258"/>
              <a:gd name="adj2" fmla="val -223523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5400000" flipH="1">
            <a:off x="4936007" y="2048379"/>
            <a:ext cx="2296746" cy="4303830"/>
          </a:xfrm>
          <a:prstGeom prst="bentConnector4">
            <a:avLst>
              <a:gd name="adj1" fmla="val -70087"/>
              <a:gd name="adj2" fmla="val 26803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20" idx="2"/>
            <a:endCxn id="112" idx="1"/>
          </p:cNvCxnSpPr>
          <p:nvPr/>
        </p:nvCxnSpPr>
        <p:spPr>
          <a:xfrm rot="5400000" flipH="1">
            <a:off x="3280159" y="3711255"/>
            <a:ext cx="2296746" cy="1007018"/>
          </a:xfrm>
          <a:prstGeom prst="bentConnector4">
            <a:avLst>
              <a:gd name="adj1" fmla="val -68843"/>
              <a:gd name="adj2" fmla="val 816618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666352" y="269348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무한루프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925023" y="2832445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scanf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09752" y="-193974"/>
            <a:ext cx="2667002" cy="263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755318" y="-745198"/>
            <a:ext cx="23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48" name="직사각형 47"/>
          <p:cNvSpPr/>
          <p:nvPr/>
        </p:nvSpPr>
        <p:spPr>
          <a:xfrm>
            <a:off x="3949427" y="9010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6226" y="1776800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</a:rPr>
              <a:t>onnect()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26283" y="71726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소켓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개설</a:t>
            </a:r>
            <a:endParaRPr lang="ko-KR" alt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362097" y="184276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 시도</a:t>
            </a:r>
            <a:endParaRPr lang="ko-KR" altLang="en-US" sz="1600" b="1" dirty="0"/>
          </a:p>
        </p:txBody>
      </p:sp>
      <p:sp>
        <p:nvSpPr>
          <p:cNvPr id="52" name="직사각형 51"/>
          <p:cNvSpPr/>
          <p:nvPr/>
        </p:nvSpPr>
        <p:spPr>
          <a:xfrm>
            <a:off x="3949427" y="929761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63933" y="961119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서버의 </a:t>
            </a:r>
            <a:r>
              <a:rPr lang="en-US" altLang="ko-KR" sz="1600" b="1" dirty="0" err="1" smtClean="0"/>
              <a:t>ip</a:t>
            </a:r>
            <a:r>
              <a:rPr lang="ko-KR" altLang="en-US" sz="1600" b="1" dirty="0" smtClean="0"/>
              <a:t>주소와 포트번호 지정</a:t>
            </a:r>
            <a:endParaRPr lang="ko-KR" altLang="en-US" sz="1600" b="1" dirty="0"/>
          </a:p>
        </p:txBody>
      </p:sp>
      <p:cxnSp>
        <p:nvCxnSpPr>
          <p:cNvPr id="54" name="직선 화살표 연결선 53"/>
          <p:cNvCxnSpPr>
            <a:stCxn id="48" idx="2"/>
            <a:endCxn id="52" idx="0"/>
          </p:cNvCxnSpPr>
          <p:nvPr/>
        </p:nvCxnSpPr>
        <p:spPr>
          <a:xfrm>
            <a:off x="4967658" y="441058"/>
            <a:ext cx="0" cy="4887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2" idx="2"/>
            <a:endCxn id="49" idx="0"/>
          </p:cNvCxnSpPr>
          <p:nvPr/>
        </p:nvCxnSpPr>
        <p:spPr>
          <a:xfrm>
            <a:off x="4967658" y="1361809"/>
            <a:ext cx="6799" cy="414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5" idx="2"/>
          </p:cNvCxnSpPr>
          <p:nvPr/>
        </p:nvCxnSpPr>
        <p:spPr>
          <a:xfrm>
            <a:off x="4943253" y="2444088"/>
            <a:ext cx="0" cy="387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62096" y="2897113"/>
            <a:ext cx="325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명령어</a:t>
            </a:r>
            <a:r>
              <a:rPr lang="en-US" altLang="ko-KR" sz="1600" b="1" dirty="0" smtClean="0"/>
              <a:t>(</a:t>
            </a:r>
            <a:r>
              <a:rPr lang="en-US" altLang="ko-KR" sz="1600" b="1" dirty="0"/>
              <a:t>command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받아 들임</a:t>
            </a:r>
            <a:endParaRPr lang="ko-KR" alt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362096" y="3602588"/>
            <a:ext cx="325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명령어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분기</a:t>
            </a:r>
            <a:endParaRPr lang="ko-KR" altLang="en-US" sz="1600" b="1" dirty="0"/>
          </a:p>
        </p:txBody>
      </p:sp>
      <p:sp>
        <p:nvSpPr>
          <p:cNvPr id="91" name="직사각형 90"/>
          <p:cNvSpPr/>
          <p:nvPr/>
        </p:nvSpPr>
        <p:spPr>
          <a:xfrm>
            <a:off x="-2694475" y="4895246"/>
            <a:ext cx="2465002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FileUploadProcess</a:t>
            </a:r>
            <a:r>
              <a:rPr lang="en-US" altLang="ko-KR" sz="1600" b="1" dirty="0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41" idx="1"/>
            <a:endCxn id="91" idx="0"/>
          </p:cNvCxnSpPr>
          <p:nvPr/>
        </p:nvCxnSpPr>
        <p:spPr>
          <a:xfrm rot="10800000" flipV="1">
            <a:off x="-1461973" y="3971920"/>
            <a:ext cx="5087629" cy="9233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79953" y="4338842"/>
            <a:ext cx="173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83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75539" y="1555344"/>
            <a:ext cx="2667002" cy="1109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317" y="7260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5509" y="726262"/>
            <a:ext cx="23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06948" y="1202415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FileUploadProcess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890810" y="175832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0810" y="3064585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90810" y="2411457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4321" y="1571747"/>
            <a:ext cx="2667002" cy="10308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2946" y="1187927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HandleFileUpload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9592" y="1735185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9592" y="2389592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recv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9592" y="368187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recv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36" idx="2"/>
            <a:endCxn id="38" idx="0"/>
          </p:cNvCxnSpPr>
          <p:nvPr/>
        </p:nvCxnSpPr>
        <p:spPr>
          <a:xfrm>
            <a:off x="1667823" y="2203076"/>
            <a:ext cx="0" cy="1865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8" idx="2"/>
            <a:endCxn id="40" idx="0"/>
          </p:cNvCxnSpPr>
          <p:nvPr/>
        </p:nvCxnSpPr>
        <p:spPr>
          <a:xfrm>
            <a:off x="1667823" y="2857483"/>
            <a:ext cx="0" cy="8243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2"/>
            <a:endCxn id="65" idx="0"/>
          </p:cNvCxnSpPr>
          <p:nvPr/>
        </p:nvCxnSpPr>
        <p:spPr>
          <a:xfrm>
            <a:off x="1667823" y="4149762"/>
            <a:ext cx="0" cy="719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49592" y="486916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fopen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13" idx="2"/>
            <a:endCxn id="28" idx="0"/>
          </p:cNvCxnSpPr>
          <p:nvPr/>
        </p:nvCxnSpPr>
        <p:spPr>
          <a:xfrm>
            <a:off x="6909041" y="2190377"/>
            <a:ext cx="0" cy="221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8" idx="2"/>
            <a:endCxn id="14" idx="0"/>
          </p:cNvCxnSpPr>
          <p:nvPr/>
        </p:nvCxnSpPr>
        <p:spPr>
          <a:xfrm>
            <a:off x="6909041" y="2843505"/>
            <a:ext cx="0" cy="221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96" idx="2"/>
            <a:endCxn id="213" idx="0"/>
          </p:cNvCxnSpPr>
          <p:nvPr/>
        </p:nvCxnSpPr>
        <p:spPr>
          <a:xfrm>
            <a:off x="6909041" y="4149762"/>
            <a:ext cx="0" cy="2600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5" idx="2"/>
            <a:endCxn id="139" idx="0"/>
          </p:cNvCxnSpPr>
          <p:nvPr/>
        </p:nvCxnSpPr>
        <p:spPr>
          <a:xfrm flipH="1">
            <a:off x="1667822" y="5337051"/>
            <a:ext cx="1" cy="3117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8" idx="2"/>
            <a:endCxn id="87" idx="0"/>
          </p:cNvCxnSpPr>
          <p:nvPr/>
        </p:nvCxnSpPr>
        <p:spPr>
          <a:xfrm>
            <a:off x="1672064" y="605713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49592" y="6982322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890810" y="5170822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fopen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13" idx="2"/>
            <a:endCxn id="209" idx="0"/>
          </p:cNvCxnSpPr>
          <p:nvPr/>
        </p:nvCxnSpPr>
        <p:spPr>
          <a:xfrm>
            <a:off x="6909041" y="4877746"/>
            <a:ext cx="0" cy="2930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5890810" y="734172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fread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3" name="순서도: 판단 212"/>
          <p:cNvSpPr/>
          <p:nvPr/>
        </p:nvSpPr>
        <p:spPr>
          <a:xfrm>
            <a:off x="5890810" y="4409855"/>
            <a:ext cx="2036461" cy="467891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access()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192" idx="2"/>
            <a:endCxn id="212" idx="0"/>
          </p:cNvCxnSpPr>
          <p:nvPr/>
        </p:nvCxnSpPr>
        <p:spPr>
          <a:xfrm>
            <a:off x="6909040" y="6808012"/>
            <a:ext cx="1" cy="533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/>
          <p:cNvSpPr/>
          <p:nvPr/>
        </p:nvSpPr>
        <p:spPr>
          <a:xfrm>
            <a:off x="5890810" y="1021993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fclose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6" name="꺾인 연결선 305"/>
          <p:cNvCxnSpPr>
            <a:stCxn id="213" idx="3"/>
            <a:endCxn id="116" idx="3"/>
          </p:cNvCxnSpPr>
          <p:nvPr/>
        </p:nvCxnSpPr>
        <p:spPr>
          <a:xfrm>
            <a:off x="7927271" y="4643801"/>
            <a:ext cx="12700" cy="7470318"/>
          </a:xfrm>
          <a:prstGeom prst="bentConnector3">
            <a:avLst>
              <a:gd name="adj1" fmla="val 3082857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6961268" y="6841790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112" name="직선 화살표 연결선 111"/>
          <p:cNvCxnSpPr>
            <a:stCxn id="13" idx="1"/>
            <a:endCxn id="36" idx="3"/>
          </p:cNvCxnSpPr>
          <p:nvPr/>
        </p:nvCxnSpPr>
        <p:spPr>
          <a:xfrm flipH="1" flipV="1">
            <a:off x="2686053" y="1969131"/>
            <a:ext cx="3204757" cy="5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23" idx="1"/>
            <a:endCxn id="87" idx="3"/>
          </p:cNvCxnSpPr>
          <p:nvPr/>
        </p:nvCxnSpPr>
        <p:spPr>
          <a:xfrm flipH="1" flipV="1">
            <a:off x="2686053" y="7216268"/>
            <a:ext cx="3204757" cy="11094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72906" y="79737"/>
            <a:ext cx="451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File Upload Process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159627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메시지 타입 전송</a:t>
            </a:r>
            <a:endParaRPr lang="ko-KR" altLang="en-US" b="1" dirty="0"/>
          </a:p>
        </p:txBody>
      </p:sp>
      <p:cxnSp>
        <p:nvCxnSpPr>
          <p:cNvPr id="88" name="직선 화살표 연결선 87"/>
          <p:cNvCxnSpPr>
            <a:stCxn id="28" idx="1"/>
            <a:endCxn id="38" idx="3"/>
          </p:cNvCxnSpPr>
          <p:nvPr/>
        </p:nvCxnSpPr>
        <p:spPr>
          <a:xfrm flipH="1" flipV="1">
            <a:off x="2686053" y="2623538"/>
            <a:ext cx="3204757" cy="39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10383" y="224989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파일 이름 전송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278249" y="30647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정보 획득</a:t>
            </a:r>
            <a:endParaRPr lang="ko-KR" altLang="en-US" b="1" dirty="0"/>
          </a:p>
        </p:txBody>
      </p:sp>
      <p:sp>
        <p:nvSpPr>
          <p:cNvPr id="96" name="직사각형 95"/>
          <p:cNvSpPr/>
          <p:nvPr/>
        </p:nvSpPr>
        <p:spPr>
          <a:xfrm>
            <a:off x="5890810" y="3717714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6933445" y="3491088"/>
            <a:ext cx="6799" cy="221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6" idx="1"/>
            <a:endCxn id="40" idx="3"/>
          </p:cNvCxnSpPr>
          <p:nvPr/>
        </p:nvCxnSpPr>
        <p:spPr>
          <a:xfrm flipH="1" flipV="1">
            <a:off x="2686053" y="3915817"/>
            <a:ext cx="3204757" cy="179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410383" y="355544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크기 전송</a:t>
            </a:r>
            <a:endParaRPr lang="ko-KR" altLang="en-US" b="1" dirty="0"/>
          </a:p>
        </p:txBody>
      </p:sp>
      <p:sp>
        <p:nvSpPr>
          <p:cNvPr id="116" name="직사각형 115"/>
          <p:cNvSpPr/>
          <p:nvPr/>
        </p:nvSpPr>
        <p:spPr>
          <a:xfrm>
            <a:off x="5890810" y="1188017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exit()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807914" y="4252819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123" name="직사각형 122"/>
          <p:cNvSpPr/>
          <p:nvPr/>
        </p:nvSpPr>
        <p:spPr>
          <a:xfrm>
            <a:off x="5890810" y="8091812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5" name="직선 화살표 연결선 124"/>
          <p:cNvCxnSpPr>
            <a:stCxn id="212" idx="2"/>
          </p:cNvCxnSpPr>
          <p:nvPr/>
        </p:nvCxnSpPr>
        <p:spPr>
          <a:xfrm>
            <a:off x="6909041" y="7809620"/>
            <a:ext cx="1104" cy="3057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78249" y="66342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전송 대상 파일 열기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278249" y="739946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 내용 읽기</a:t>
            </a:r>
            <a:endParaRPr lang="ko-KR" alt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463553" y="71945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읽은 내용 전송</a:t>
            </a:r>
            <a:endParaRPr lang="ko-KR" alt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-1764704" y="492749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작성할 파일 열기</a:t>
            </a:r>
            <a:endParaRPr lang="ko-KR" altLang="en-US" b="1" dirty="0"/>
          </a:p>
        </p:txBody>
      </p:sp>
      <p:sp>
        <p:nvSpPr>
          <p:cNvPr id="139" name="순서도: 판단 138"/>
          <p:cNvSpPr/>
          <p:nvPr/>
        </p:nvSpPr>
        <p:spPr>
          <a:xfrm>
            <a:off x="275811" y="5648807"/>
            <a:ext cx="2784022" cy="925968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9656" y="5915843"/>
            <a:ext cx="2037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/>
              <a:t>rcvdFileSize</a:t>
            </a:r>
            <a:r>
              <a:rPr lang="en-US" altLang="ko-KR" sz="1400" b="1" dirty="0"/>
              <a:t> &lt; </a:t>
            </a:r>
            <a:r>
              <a:rPr lang="en-US" altLang="ko-KR" sz="1400" b="1" dirty="0" err="1"/>
              <a:t>fileSize</a:t>
            </a:r>
            <a:endParaRPr lang="ko-KR" altLang="en-US" sz="1400" b="1" dirty="0"/>
          </a:p>
        </p:txBody>
      </p:sp>
      <p:cxnSp>
        <p:nvCxnSpPr>
          <p:cNvPr id="149" name="직선 화살표 연결선 148"/>
          <p:cNvCxnSpPr>
            <a:stCxn id="139" idx="2"/>
            <a:endCxn id="87" idx="0"/>
          </p:cNvCxnSpPr>
          <p:nvPr/>
        </p:nvCxnSpPr>
        <p:spPr>
          <a:xfrm>
            <a:off x="1667822" y="6574775"/>
            <a:ext cx="1" cy="4075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35108" y="656568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-597498" y="5799403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156" name="직사각형 155"/>
          <p:cNvSpPr/>
          <p:nvPr/>
        </p:nvSpPr>
        <p:spPr>
          <a:xfrm>
            <a:off x="649592" y="777770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fwrite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/>
          <p:cNvCxnSpPr>
            <a:stCxn id="87" idx="2"/>
            <a:endCxn id="156" idx="0"/>
          </p:cNvCxnSpPr>
          <p:nvPr/>
        </p:nvCxnSpPr>
        <p:spPr>
          <a:xfrm>
            <a:off x="1667823" y="7450213"/>
            <a:ext cx="0" cy="327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649592" y="8573078"/>
            <a:ext cx="2036461" cy="63179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rcvdFileSize</a:t>
            </a:r>
            <a:r>
              <a:rPr lang="en-US" altLang="ko-KR" b="1" dirty="0" smtClean="0">
                <a:solidFill>
                  <a:schemeClr val="tx1"/>
                </a:solidFill>
              </a:rPr>
              <a:t> += </a:t>
            </a:r>
            <a:r>
              <a:rPr lang="en-US" altLang="ko-KR" b="1" dirty="0" err="1" smtClean="0">
                <a:solidFill>
                  <a:schemeClr val="tx1"/>
                </a:solidFill>
              </a:rPr>
              <a:t>numBytesRcvd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3" name="직선 화살표 연결선 162"/>
          <p:cNvCxnSpPr>
            <a:stCxn id="156" idx="2"/>
            <a:endCxn id="162" idx="0"/>
          </p:cNvCxnSpPr>
          <p:nvPr/>
        </p:nvCxnSpPr>
        <p:spPr>
          <a:xfrm>
            <a:off x="1667823" y="8245591"/>
            <a:ext cx="0" cy="327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62" idx="2"/>
          </p:cNvCxnSpPr>
          <p:nvPr/>
        </p:nvCxnSpPr>
        <p:spPr>
          <a:xfrm rot="5400000" flipH="1">
            <a:off x="-272083" y="7264971"/>
            <a:ext cx="3687643" cy="192168"/>
          </a:xfrm>
          <a:prstGeom prst="bentConnector5">
            <a:avLst>
              <a:gd name="adj1" fmla="val -6199"/>
              <a:gd name="adj2" fmla="val 2426590"/>
              <a:gd name="adj3" fmla="val 10006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649592" y="1021993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fclose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8" name="꺾인 연결선 177"/>
          <p:cNvCxnSpPr>
            <a:stCxn id="139" idx="1"/>
            <a:endCxn id="177" idx="0"/>
          </p:cNvCxnSpPr>
          <p:nvPr/>
        </p:nvCxnSpPr>
        <p:spPr>
          <a:xfrm rot="10800000" flipH="1" flipV="1">
            <a:off x="275811" y="6111791"/>
            <a:ext cx="1392012" cy="4108148"/>
          </a:xfrm>
          <a:prstGeom prst="bentConnector4">
            <a:avLst>
              <a:gd name="adj1" fmla="val -161485"/>
              <a:gd name="adj2" fmla="val 9025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649592" y="1113691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6014528" y="5882044"/>
            <a:ext cx="1789024" cy="925968"/>
            <a:chOff x="6014528" y="5336186"/>
            <a:chExt cx="1789024" cy="925968"/>
          </a:xfrm>
        </p:grpSpPr>
        <p:sp>
          <p:nvSpPr>
            <p:cNvPr id="192" name="순서도: 판단 191"/>
            <p:cNvSpPr/>
            <p:nvPr/>
          </p:nvSpPr>
          <p:spPr>
            <a:xfrm>
              <a:off x="6014528" y="5336186"/>
              <a:ext cx="1789024" cy="92596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484789" y="5581477"/>
              <a:ext cx="865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!</a:t>
              </a:r>
              <a:r>
                <a:rPr lang="en-US" altLang="ko-KR" b="1" dirty="0" err="1" smtClean="0"/>
                <a:t>feof</a:t>
              </a:r>
              <a:r>
                <a:rPr lang="en-US" altLang="ko-KR" b="1" dirty="0" smtClean="0"/>
                <a:t>()</a:t>
              </a:r>
              <a:endParaRPr lang="ko-KR" altLang="en-US" b="1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8278249" y="529279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전송 대상 파일 열기</a:t>
            </a:r>
            <a:endParaRPr lang="ko-KR" altLang="en-US" b="1" dirty="0"/>
          </a:p>
        </p:txBody>
      </p:sp>
      <p:cxnSp>
        <p:nvCxnSpPr>
          <p:cNvPr id="198" name="직선 화살표 연결선 197"/>
          <p:cNvCxnSpPr>
            <a:stCxn id="209" idx="2"/>
            <a:endCxn id="192" idx="0"/>
          </p:cNvCxnSpPr>
          <p:nvPr/>
        </p:nvCxnSpPr>
        <p:spPr>
          <a:xfrm flipH="1">
            <a:off x="6909040" y="5638713"/>
            <a:ext cx="1" cy="243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961268" y="4794372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205" name="꺾인 연결선 204"/>
          <p:cNvCxnSpPr>
            <a:stCxn id="192" idx="3"/>
            <a:endCxn id="272" idx="0"/>
          </p:cNvCxnSpPr>
          <p:nvPr/>
        </p:nvCxnSpPr>
        <p:spPr>
          <a:xfrm flipH="1">
            <a:off x="6909041" y="6345028"/>
            <a:ext cx="894511" cy="3874910"/>
          </a:xfrm>
          <a:prstGeom prst="bentConnector4">
            <a:avLst>
              <a:gd name="adj1" fmla="val -388098"/>
              <a:gd name="adj2" fmla="val 8369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177" idx="2"/>
            <a:endCxn id="186" idx="0"/>
          </p:cNvCxnSpPr>
          <p:nvPr/>
        </p:nvCxnSpPr>
        <p:spPr>
          <a:xfrm>
            <a:off x="1667823" y="10687830"/>
            <a:ext cx="0" cy="449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5890810" y="1113691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recv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4" name="직선 화살표 연결선 223"/>
          <p:cNvCxnSpPr>
            <a:stCxn id="272" idx="2"/>
            <a:endCxn id="223" idx="0"/>
          </p:cNvCxnSpPr>
          <p:nvPr/>
        </p:nvCxnSpPr>
        <p:spPr>
          <a:xfrm>
            <a:off x="6909041" y="10687829"/>
            <a:ext cx="0" cy="449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8278249" y="102439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닫기</a:t>
            </a:r>
            <a:endParaRPr lang="ko-KR" altLang="en-US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8278249" y="11136910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FileAck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수신</a:t>
            </a:r>
            <a:endParaRPr lang="ko-KR" altLang="en-US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-1136710" y="102439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닫기</a:t>
            </a:r>
            <a:endParaRPr lang="ko-KR" altLang="en-US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3612240" y="10933831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 smtClean="0"/>
              <a:t>FileAck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전송</a:t>
            </a:r>
            <a:endParaRPr lang="ko-KR" altLang="en-US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-1881255" y="70473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파일 데이터 수신</a:t>
            </a:r>
            <a:endParaRPr lang="ko-KR" altLang="en-US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-1881255" y="7724425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수신된 데이터 </a:t>
            </a:r>
            <a:endParaRPr lang="en-US" altLang="ko-KR" b="1" dirty="0" smtClean="0"/>
          </a:p>
          <a:p>
            <a:r>
              <a:rPr lang="ko-KR" altLang="en-US" b="1" dirty="0" smtClean="0"/>
              <a:t>파일에 작성</a:t>
            </a:r>
            <a:endParaRPr lang="ko-KR" altLang="en-US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-1881255" y="86762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수신된 크기 저장</a:t>
            </a:r>
            <a:endParaRPr lang="ko-KR" altLang="en-US" b="1" dirty="0"/>
          </a:p>
        </p:txBody>
      </p:sp>
      <p:cxnSp>
        <p:nvCxnSpPr>
          <p:cNvPr id="253" name="직선 화살표 연결선 252"/>
          <p:cNvCxnSpPr>
            <a:stCxn id="186" idx="3"/>
            <a:endCxn id="223" idx="1"/>
          </p:cNvCxnSpPr>
          <p:nvPr/>
        </p:nvCxnSpPr>
        <p:spPr>
          <a:xfrm>
            <a:off x="2686053" y="11370856"/>
            <a:ext cx="32047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stCxn id="123" idx="2"/>
          </p:cNvCxnSpPr>
          <p:nvPr/>
        </p:nvCxnSpPr>
        <p:spPr>
          <a:xfrm rot="5400000" flipH="1" flipV="1">
            <a:off x="5575080" y="7093831"/>
            <a:ext cx="2799833" cy="131912"/>
          </a:xfrm>
          <a:prstGeom prst="bentConnector5">
            <a:avLst>
              <a:gd name="adj1" fmla="val -18731"/>
              <a:gd name="adj2" fmla="val 2894528"/>
              <a:gd name="adj3" fmla="val 9998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7807914" y="5951154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80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75539" y="1555344"/>
            <a:ext cx="2667002" cy="1109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2886" y="74757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03995" y="747577"/>
            <a:ext cx="23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06948" y="1202415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HandleFileDownload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890810" y="175832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90810" y="2411457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4321" y="1571747"/>
            <a:ext cx="2667002" cy="11074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2946" y="1187927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FileDownloadProcess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649592" y="1735185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9592" y="2389592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recv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9592" y="368187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send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36" idx="2"/>
            <a:endCxn id="38" idx="0"/>
          </p:cNvCxnSpPr>
          <p:nvPr/>
        </p:nvCxnSpPr>
        <p:spPr>
          <a:xfrm>
            <a:off x="1667823" y="2203076"/>
            <a:ext cx="0" cy="1865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8" idx="2"/>
            <a:endCxn id="82" idx="0"/>
          </p:cNvCxnSpPr>
          <p:nvPr/>
        </p:nvCxnSpPr>
        <p:spPr>
          <a:xfrm flipH="1">
            <a:off x="1667822" y="2857483"/>
            <a:ext cx="1" cy="2071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2"/>
            <a:endCxn id="93" idx="0"/>
          </p:cNvCxnSpPr>
          <p:nvPr/>
        </p:nvCxnSpPr>
        <p:spPr>
          <a:xfrm flipH="1">
            <a:off x="1667821" y="4149762"/>
            <a:ext cx="2" cy="2600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49592" y="518369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fopen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13" idx="2"/>
            <a:endCxn id="28" idx="0"/>
          </p:cNvCxnSpPr>
          <p:nvPr/>
        </p:nvCxnSpPr>
        <p:spPr>
          <a:xfrm>
            <a:off x="6909041" y="2190377"/>
            <a:ext cx="0" cy="221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8" idx="2"/>
            <a:endCxn id="96" idx="0"/>
          </p:cNvCxnSpPr>
          <p:nvPr/>
        </p:nvCxnSpPr>
        <p:spPr>
          <a:xfrm>
            <a:off x="6909041" y="2843505"/>
            <a:ext cx="0" cy="8742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96" idx="2"/>
            <a:endCxn id="213" idx="0"/>
          </p:cNvCxnSpPr>
          <p:nvPr/>
        </p:nvCxnSpPr>
        <p:spPr>
          <a:xfrm>
            <a:off x="6909041" y="4149762"/>
            <a:ext cx="0" cy="2600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5" idx="2"/>
            <a:endCxn id="139" idx="0"/>
          </p:cNvCxnSpPr>
          <p:nvPr/>
        </p:nvCxnSpPr>
        <p:spPr>
          <a:xfrm flipH="1">
            <a:off x="1667822" y="5651589"/>
            <a:ext cx="1" cy="2581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8" idx="2"/>
            <a:endCxn id="87" idx="0"/>
          </p:cNvCxnSpPr>
          <p:nvPr/>
        </p:nvCxnSpPr>
        <p:spPr>
          <a:xfrm>
            <a:off x="1672064" y="605713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49592" y="6982322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fread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890810" y="657944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13" idx="2"/>
            <a:endCxn id="192" idx="0"/>
          </p:cNvCxnSpPr>
          <p:nvPr/>
        </p:nvCxnSpPr>
        <p:spPr>
          <a:xfrm flipH="1">
            <a:off x="6909040" y="4877746"/>
            <a:ext cx="1" cy="4584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5890810" y="734172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fwrite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09" idx="2"/>
            <a:endCxn id="212" idx="0"/>
          </p:cNvCxnSpPr>
          <p:nvPr/>
        </p:nvCxnSpPr>
        <p:spPr>
          <a:xfrm>
            <a:off x="6909041" y="7047340"/>
            <a:ext cx="0" cy="2943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/>
          <p:cNvSpPr/>
          <p:nvPr/>
        </p:nvSpPr>
        <p:spPr>
          <a:xfrm>
            <a:off x="5890810" y="1021993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fclose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3" idx="1"/>
            <a:endCxn id="36" idx="3"/>
          </p:cNvCxnSpPr>
          <p:nvPr/>
        </p:nvCxnSpPr>
        <p:spPr>
          <a:xfrm flipH="1" flipV="1">
            <a:off x="2686053" y="1969131"/>
            <a:ext cx="3204757" cy="5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56" idx="3"/>
            <a:endCxn id="209" idx="1"/>
          </p:cNvCxnSpPr>
          <p:nvPr/>
        </p:nvCxnSpPr>
        <p:spPr>
          <a:xfrm flipV="1">
            <a:off x="2686053" y="6813395"/>
            <a:ext cx="3204757" cy="11982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35108" y="-63956"/>
            <a:ext cx="553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File Download Process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159627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메시지 타입 전송</a:t>
            </a:r>
            <a:endParaRPr lang="ko-KR" altLang="en-US" b="1" dirty="0"/>
          </a:p>
        </p:txBody>
      </p:sp>
      <p:cxnSp>
        <p:nvCxnSpPr>
          <p:cNvPr id="88" name="직선 화살표 연결선 87"/>
          <p:cNvCxnSpPr>
            <a:stCxn id="28" idx="1"/>
            <a:endCxn id="38" idx="3"/>
          </p:cNvCxnSpPr>
          <p:nvPr/>
        </p:nvCxnSpPr>
        <p:spPr>
          <a:xfrm flipH="1" flipV="1">
            <a:off x="2686053" y="2623538"/>
            <a:ext cx="3204757" cy="39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938943" y="2249892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 </a:t>
            </a:r>
            <a:r>
              <a:rPr lang="ko-KR" altLang="en-US" b="1" dirty="0" err="1" smtClean="0"/>
              <a:t>절대경로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이름 전송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278249" y="30647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정보 획득</a:t>
            </a:r>
            <a:endParaRPr lang="ko-KR" altLang="en-US" b="1" dirty="0"/>
          </a:p>
        </p:txBody>
      </p:sp>
      <p:sp>
        <p:nvSpPr>
          <p:cNvPr id="96" name="직사각형 95"/>
          <p:cNvSpPr/>
          <p:nvPr/>
        </p:nvSpPr>
        <p:spPr>
          <a:xfrm>
            <a:off x="5890810" y="3717714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40" idx="3"/>
            <a:endCxn id="96" idx="1"/>
          </p:cNvCxnSpPr>
          <p:nvPr/>
        </p:nvCxnSpPr>
        <p:spPr>
          <a:xfrm>
            <a:off x="2686053" y="3915817"/>
            <a:ext cx="3204757" cy="179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410383" y="355544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크기 전송</a:t>
            </a:r>
            <a:endParaRPr lang="ko-KR" altLang="en-US" b="1" dirty="0"/>
          </a:p>
        </p:txBody>
      </p:sp>
      <p:sp>
        <p:nvSpPr>
          <p:cNvPr id="116" name="직사각형 115"/>
          <p:cNvSpPr/>
          <p:nvPr/>
        </p:nvSpPr>
        <p:spPr>
          <a:xfrm>
            <a:off x="5890810" y="1188017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exit()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890810" y="8091812"/>
            <a:ext cx="2036461" cy="69761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rcvdFileSize</a:t>
            </a:r>
            <a:r>
              <a:rPr lang="en-US" altLang="ko-KR" b="1" dirty="0">
                <a:solidFill>
                  <a:schemeClr val="tx1"/>
                </a:solidFill>
              </a:rPr>
              <a:t> += </a:t>
            </a:r>
            <a:r>
              <a:rPr lang="en-US" altLang="ko-KR" b="1" dirty="0" err="1">
                <a:solidFill>
                  <a:schemeClr val="tx1"/>
                </a:solidFill>
              </a:rPr>
              <a:t>numBytesRcvd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5" name="직선 화살표 연결선 124"/>
          <p:cNvCxnSpPr>
            <a:stCxn id="212" idx="2"/>
          </p:cNvCxnSpPr>
          <p:nvPr/>
        </p:nvCxnSpPr>
        <p:spPr>
          <a:xfrm>
            <a:off x="6909041" y="7809620"/>
            <a:ext cx="1104" cy="3057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78249" y="66342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전송 대상 파일 열기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278249" y="739946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 내용 읽기</a:t>
            </a:r>
            <a:endParaRPr lang="ko-KR" alt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463553" y="67541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읽은 내용 전송</a:t>
            </a:r>
            <a:endParaRPr lang="ko-KR" alt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-1968378" y="521750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전송 대상 파일 열기</a:t>
            </a:r>
            <a:endParaRPr lang="ko-KR" altLang="en-US" b="1" dirty="0"/>
          </a:p>
        </p:txBody>
      </p:sp>
      <p:sp>
        <p:nvSpPr>
          <p:cNvPr id="139" name="순서도: 판단 138"/>
          <p:cNvSpPr/>
          <p:nvPr/>
        </p:nvSpPr>
        <p:spPr>
          <a:xfrm>
            <a:off x="681683" y="5909704"/>
            <a:ext cx="1972278" cy="655982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/>
          <p:cNvCxnSpPr>
            <a:stCxn id="139" idx="2"/>
            <a:endCxn id="87" idx="0"/>
          </p:cNvCxnSpPr>
          <p:nvPr/>
        </p:nvCxnSpPr>
        <p:spPr>
          <a:xfrm>
            <a:off x="1667822" y="6574775"/>
            <a:ext cx="1" cy="4075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35108" y="656568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-340838" y="587582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156" name="직사각형 155"/>
          <p:cNvSpPr/>
          <p:nvPr/>
        </p:nvSpPr>
        <p:spPr>
          <a:xfrm>
            <a:off x="649592" y="777770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/>
          <p:cNvCxnSpPr>
            <a:stCxn id="87" idx="2"/>
            <a:endCxn id="156" idx="0"/>
          </p:cNvCxnSpPr>
          <p:nvPr/>
        </p:nvCxnSpPr>
        <p:spPr>
          <a:xfrm>
            <a:off x="1667823" y="7450213"/>
            <a:ext cx="0" cy="327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56" idx="2"/>
          </p:cNvCxnSpPr>
          <p:nvPr/>
        </p:nvCxnSpPr>
        <p:spPr>
          <a:xfrm rot="5400000" flipH="1">
            <a:off x="376498" y="6954267"/>
            <a:ext cx="2464945" cy="117705"/>
          </a:xfrm>
          <a:prstGeom prst="bentConnector5">
            <a:avLst>
              <a:gd name="adj1" fmla="val -12365"/>
              <a:gd name="adj2" fmla="val 3754009"/>
              <a:gd name="adj3" fmla="val 10006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649592" y="1021993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fclose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8" name="꺾인 연결선 177"/>
          <p:cNvCxnSpPr>
            <a:stCxn id="139" idx="1"/>
            <a:endCxn id="177" idx="0"/>
          </p:cNvCxnSpPr>
          <p:nvPr/>
        </p:nvCxnSpPr>
        <p:spPr>
          <a:xfrm rot="10800000" flipH="1" flipV="1">
            <a:off x="681683" y="6237695"/>
            <a:ext cx="986140" cy="3982244"/>
          </a:xfrm>
          <a:prstGeom prst="bentConnector4">
            <a:avLst>
              <a:gd name="adj1" fmla="val -289766"/>
              <a:gd name="adj2" fmla="val 8975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649592" y="1113691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recv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2" name="순서도: 판단 191"/>
          <p:cNvSpPr/>
          <p:nvPr/>
        </p:nvSpPr>
        <p:spPr>
          <a:xfrm>
            <a:off x="5671005" y="5336186"/>
            <a:ext cx="2476070" cy="925968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306607" y="443954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작성할 파일 열기</a:t>
            </a:r>
          </a:p>
        </p:txBody>
      </p:sp>
      <p:cxnSp>
        <p:nvCxnSpPr>
          <p:cNvPr id="198" name="직선 화살표 연결선 197"/>
          <p:cNvCxnSpPr>
            <a:stCxn id="192" idx="2"/>
            <a:endCxn id="209" idx="0"/>
          </p:cNvCxnSpPr>
          <p:nvPr/>
        </p:nvCxnSpPr>
        <p:spPr>
          <a:xfrm>
            <a:off x="6909040" y="6262154"/>
            <a:ext cx="1" cy="3172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961268" y="6175014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205" name="꺾인 연결선 204"/>
          <p:cNvCxnSpPr>
            <a:stCxn id="192" idx="3"/>
            <a:endCxn id="272" idx="0"/>
          </p:cNvCxnSpPr>
          <p:nvPr/>
        </p:nvCxnSpPr>
        <p:spPr>
          <a:xfrm flipH="1">
            <a:off x="6909041" y="5799170"/>
            <a:ext cx="1238034" cy="4420768"/>
          </a:xfrm>
          <a:prstGeom prst="bentConnector4">
            <a:avLst>
              <a:gd name="adj1" fmla="val -234400"/>
              <a:gd name="adj2" fmla="val 8238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177" idx="2"/>
            <a:endCxn id="186" idx="0"/>
          </p:cNvCxnSpPr>
          <p:nvPr/>
        </p:nvCxnSpPr>
        <p:spPr>
          <a:xfrm>
            <a:off x="1667823" y="10687830"/>
            <a:ext cx="0" cy="449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5890810" y="1113691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send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4" name="직선 화살표 연결선 223"/>
          <p:cNvCxnSpPr>
            <a:stCxn id="272" idx="2"/>
            <a:endCxn id="223" idx="0"/>
          </p:cNvCxnSpPr>
          <p:nvPr/>
        </p:nvCxnSpPr>
        <p:spPr>
          <a:xfrm>
            <a:off x="6909041" y="10687829"/>
            <a:ext cx="0" cy="449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8278249" y="102439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닫기</a:t>
            </a:r>
            <a:endParaRPr lang="ko-KR" altLang="en-US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-1366671" y="11136910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FileAck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수신</a:t>
            </a:r>
            <a:endParaRPr lang="ko-KR" altLang="en-US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-1101795" y="102439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닫기</a:t>
            </a:r>
            <a:endParaRPr lang="ko-KR" altLang="en-US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3612240" y="10933831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 smtClean="0"/>
              <a:t>FileAck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전송</a:t>
            </a:r>
            <a:endParaRPr lang="ko-KR" altLang="en-US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-1484137" y="707423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내용 읽기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-1802134" y="86762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수신된 크기 저장</a:t>
            </a:r>
            <a:endParaRPr lang="ko-KR" altLang="en-US" b="1" dirty="0"/>
          </a:p>
        </p:txBody>
      </p:sp>
      <p:cxnSp>
        <p:nvCxnSpPr>
          <p:cNvPr id="253" name="직선 화살표 연결선 252"/>
          <p:cNvCxnSpPr>
            <a:stCxn id="223" idx="1"/>
            <a:endCxn id="186" idx="3"/>
          </p:cNvCxnSpPr>
          <p:nvPr/>
        </p:nvCxnSpPr>
        <p:spPr>
          <a:xfrm flipH="1">
            <a:off x="2686053" y="11370856"/>
            <a:ext cx="32047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49591" y="3064585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2" idx="2"/>
            <a:endCxn id="40" idx="0"/>
          </p:cNvCxnSpPr>
          <p:nvPr/>
        </p:nvCxnSpPr>
        <p:spPr>
          <a:xfrm>
            <a:off x="1667822" y="3496633"/>
            <a:ext cx="1" cy="1852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>
          <a:xfrm>
            <a:off x="649590" y="4409855"/>
            <a:ext cx="2036461" cy="467891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access()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885920" y="439315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fopen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7" name="꺾인 연결선 96"/>
          <p:cNvCxnSpPr>
            <a:stCxn id="93" idx="1"/>
            <a:endCxn id="99" idx="1"/>
          </p:cNvCxnSpPr>
          <p:nvPr/>
        </p:nvCxnSpPr>
        <p:spPr>
          <a:xfrm rot="10800000" flipH="1" flipV="1">
            <a:off x="649589" y="4643801"/>
            <a:ext cx="1205" cy="7470318"/>
          </a:xfrm>
          <a:prstGeom prst="bentConnector3">
            <a:avLst>
              <a:gd name="adj1" fmla="val -32491527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50795" y="1188017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exit()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73319" y="5601995"/>
            <a:ext cx="2037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/>
              <a:t>rcvdFileSize</a:t>
            </a:r>
            <a:r>
              <a:rPr lang="en-US" altLang="ko-KR" sz="1400" b="1" dirty="0"/>
              <a:t> &lt; </a:t>
            </a:r>
            <a:r>
              <a:rPr lang="en-US" altLang="ko-KR" sz="1400" b="1" dirty="0" err="1"/>
              <a:t>fileSize</a:t>
            </a:r>
            <a:endParaRPr lang="ko-KR" altLang="en-US" sz="1400" b="1" dirty="0"/>
          </a:p>
        </p:txBody>
      </p:sp>
      <p:cxnSp>
        <p:nvCxnSpPr>
          <p:cNvPr id="103" name="직선 화살표 연결선 102"/>
          <p:cNvCxnSpPr>
            <a:stCxn id="93" idx="2"/>
            <a:endCxn id="65" idx="0"/>
          </p:cNvCxnSpPr>
          <p:nvPr/>
        </p:nvCxnSpPr>
        <p:spPr>
          <a:xfrm>
            <a:off x="1667821" y="4877746"/>
            <a:ext cx="2" cy="305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735108" y="484817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-340838" y="4246959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118" name="직사각형 117"/>
          <p:cNvSpPr/>
          <p:nvPr/>
        </p:nvSpPr>
        <p:spPr>
          <a:xfrm>
            <a:off x="1235174" y="6038203"/>
            <a:ext cx="865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!</a:t>
            </a:r>
            <a:r>
              <a:rPr lang="en-US" altLang="ko-KR" b="1" dirty="0" err="1" smtClean="0"/>
              <a:t>feof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8306607" y="5417329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8252513" y="825595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수신된 크기 저장</a:t>
            </a:r>
            <a:endParaRPr lang="ko-KR" altLang="en-US" b="1" dirty="0"/>
          </a:p>
        </p:txBody>
      </p:sp>
      <p:cxnSp>
        <p:nvCxnSpPr>
          <p:cNvPr id="140" name="꺾인 연결선 139"/>
          <p:cNvCxnSpPr>
            <a:stCxn id="123" idx="2"/>
          </p:cNvCxnSpPr>
          <p:nvPr/>
        </p:nvCxnSpPr>
        <p:spPr>
          <a:xfrm rot="5400000" flipH="1" flipV="1">
            <a:off x="5098580" y="6914902"/>
            <a:ext cx="3684988" cy="64066"/>
          </a:xfrm>
          <a:prstGeom prst="bentConnector5">
            <a:avLst>
              <a:gd name="adj1" fmla="val -6204"/>
              <a:gd name="adj2" fmla="val 5844393"/>
              <a:gd name="adj3" fmla="val 9992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423778" y="1555345"/>
            <a:ext cx="2772489" cy="91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317" y="75097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83814" y="773288"/>
            <a:ext cx="23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624966" y="1202415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server_scanPath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334321" y="1571747"/>
            <a:ext cx="2667002" cy="9130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2946" y="1187927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scanDir_server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649592" y="1735185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9592" y="2389592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recv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9592" y="368187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send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36" idx="2"/>
            <a:endCxn id="38" idx="0"/>
          </p:cNvCxnSpPr>
          <p:nvPr/>
        </p:nvCxnSpPr>
        <p:spPr>
          <a:xfrm>
            <a:off x="1667823" y="2203076"/>
            <a:ext cx="0" cy="1865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8" idx="2"/>
            <a:endCxn id="82" idx="0"/>
          </p:cNvCxnSpPr>
          <p:nvPr/>
        </p:nvCxnSpPr>
        <p:spPr>
          <a:xfrm flipH="1">
            <a:off x="1667822" y="2857483"/>
            <a:ext cx="1" cy="2071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2"/>
            <a:endCxn id="93" idx="0"/>
          </p:cNvCxnSpPr>
          <p:nvPr/>
        </p:nvCxnSpPr>
        <p:spPr>
          <a:xfrm flipH="1">
            <a:off x="1667821" y="4149762"/>
            <a:ext cx="2" cy="3354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49592" y="551057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5" idx="2"/>
            <a:endCxn id="87" idx="0"/>
          </p:cNvCxnSpPr>
          <p:nvPr/>
        </p:nvCxnSpPr>
        <p:spPr>
          <a:xfrm>
            <a:off x="1667823" y="5978469"/>
            <a:ext cx="0" cy="2564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49592" y="6234965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send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92" idx="1"/>
            <a:endCxn id="36" idx="3"/>
          </p:cNvCxnSpPr>
          <p:nvPr/>
        </p:nvCxnSpPr>
        <p:spPr>
          <a:xfrm flipH="1" flipV="1">
            <a:off x="2686053" y="1969131"/>
            <a:ext cx="3122775" cy="197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87" idx="3"/>
            <a:endCxn id="209" idx="1"/>
          </p:cNvCxnSpPr>
          <p:nvPr/>
        </p:nvCxnSpPr>
        <p:spPr>
          <a:xfrm flipV="1">
            <a:off x="2686053" y="6431371"/>
            <a:ext cx="3122775" cy="375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35108" y="-63956"/>
            <a:ext cx="553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Directory Scan Process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71012" y="156869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메시지 타입 전송</a:t>
            </a:r>
            <a:endParaRPr lang="ko-KR" altLang="en-US" b="1" dirty="0"/>
          </a:p>
        </p:txBody>
      </p:sp>
      <p:cxnSp>
        <p:nvCxnSpPr>
          <p:cNvPr id="88" name="직선 화살표 연결선 87"/>
          <p:cNvCxnSpPr>
            <a:stCxn id="98" idx="1"/>
            <a:endCxn id="38" idx="3"/>
          </p:cNvCxnSpPr>
          <p:nvPr/>
        </p:nvCxnSpPr>
        <p:spPr>
          <a:xfrm flipH="1" flipV="1">
            <a:off x="2686053" y="2623538"/>
            <a:ext cx="3122775" cy="917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00665" y="226453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디렉토리 </a:t>
            </a:r>
            <a:r>
              <a:rPr lang="ko-KR" altLang="en-US" b="1" dirty="0" err="1" smtClean="0"/>
              <a:t>경로전송</a:t>
            </a:r>
            <a:endParaRPr lang="ko-KR" altLang="en-US" b="1" dirty="0"/>
          </a:p>
        </p:txBody>
      </p:sp>
      <p:cxnSp>
        <p:nvCxnSpPr>
          <p:cNvPr id="104" name="직선 화살표 연결선 103"/>
          <p:cNvCxnSpPr>
            <a:stCxn id="40" idx="3"/>
            <a:endCxn id="96" idx="1"/>
          </p:cNvCxnSpPr>
          <p:nvPr/>
        </p:nvCxnSpPr>
        <p:spPr>
          <a:xfrm flipV="1">
            <a:off x="2686053" y="3551714"/>
            <a:ext cx="3122775" cy="3641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236644" y="330135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 개수 전송</a:t>
            </a:r>
            <a:endParaRPr lang="ko-KR" alt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463553" y="59776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</a:t>
            </a:r>
            <a:r>
              <a:rPr lang="en-US" altLang="ko-KR" b="1" dirty="0"/>
              <a:t> </a:t>
            </a:r>
            <a:r>
              <a:rPr lang="ko-KR" altLang="en-US" b="1" dirty="0" smtClean="0"/>
              <a:t>정보 전송</a:t>
            </a:r>
            <a:endParaRPr lang="ko-KR" alt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-1445537" y="557901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정보 읽기</a:t>
            </a:r>
            <a:endParaRPr lang="ko-KR" altLang="en-US" b="1" dirty="0"/>
          </a:p>
        </p:txBody>
      </p:sp>
      <p:cxnSp>
        <p:nvCxnSpPr>
          <p:cNvPr id="149" name="직선 화살표 연결선 148"/>
          <p:cNvCxnSpPr>
            <a:stCxn id="87" idx="2"/>
            <a:endCxn id="124" idx="0"/>
          </p:cNvCxnSpPr>
          <p:nvPr/>
        </p:nvCxnSpPr>
        <p:spPr>
          <a:xfrm>
            <a:off x="1667823" y="6702856"/>
            <a:ext cx="0" cy="2939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24" idx="2"/>
          </p:cNvCxnSpPr>
          <p:nvPr/>
        </p:nvCxnSpPr>
        <p:spPr>
          <a:xfrm rot="5400000" flipH="1">
            <a:off x="18491" y="5815369"/>
            <a:ext cx="3185986" cy="112678"/>
          </a:xfrm>
          <a:prstGeom prst="bentConnector5">
            <a:avLst>
              <a:gd name="adj1" fmla="val -24814"/>
              <a:gd name="adj2" fmla="val 3219866"/>
              <a:gd name="adj3" fmla="val 9999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649592" y="983791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recv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-1242381" y="990246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FileAck</a:t>
            </a:r>
            <a:r>
              <a:rPr lang="en-US" altLang="ko-KR" b="1" dirty="0"/>
              <a:t> </a:t>
            </a:r>
            <a:r>
              <a:rPr lang="ko-KR" altLang="en-US" b="1" dirty="0"/>
              <a:t>수신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456527" y="958555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FileAck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전송</a:t>
            </a:r>
            <a:endParaRPr lang="ko-KR" altLang="en-US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-1952484" y="707423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읽은 파일 개수 증가</a:t>
            </a:r>
            <a:endParaRPr lang="ko-KR" altLang="en-US" b="1" dirty="0"/>
          </a:p>
        </p:txBody>
      </p:sp>
      <p:cxnSp>
        <p:nvCxnSpPr>
          <p:cNvPr id="253" name="직선 화살표 연결선 252"/>
          <p:cNvCxnSpPr>
            <a:stCxn id="272" idx="1"/>
            <a:endCxn id="177" idx="3"/>
          </p:cNvCxnSpPr>
          <p:nvPr/>
        </p:nvCxnSpPr>
        <p:spPr>
          <a:xfrm flipH="1" flipV="1">
            <a:off x="2686053" y="10071859"/>
            <a:ext cx="3122775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49591" y="3064585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scandir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2" idx="2"/>
            <a:endCxn id="40" idx="0"/>
          </p:cNvCxnSpPr>
          <p:nvPr/>
        </p:nvCxnSpPr>
        <p:spPr>
          <a:xfrm>
            <a:off x="1667822" y="3496633"/>
            <a:ext cx="1" cy="1852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>
          <a:xfrm>
            <a:off x="491833" y="4485234"/>
            <a:ext cx="2351976" cy="682198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7" name="꺾인 연결선 96"/>
          <p:cNvCxnSpPr>
            <a:stCxn id="93" idx="1"/>
            <a:endCxn id="177" idx="0"/>
          </p:cNvCxnSpPr>
          <p:nvPr/>
        </p:nvCxnSpPr>
        <p:spPr>
          <a:xfrm rot="10800000" flipH="1" flipV="1">
            <a:off x="491833" y="4826333"/>
            <a:ext cx="1175990" cy="5011580"/>
          </a:xfrm>
          <a:prstGeom prst="bentConnector4">
            <a:avLst>
              <a:gd name="adj1" fmla="val -304543"/>
              <a:gd name="adj2" fmla="val 8497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3" idx="2"/>
            <a:endCxn id="65" idx="0"/>
          </p:cNvCxnSpPr>
          <p:nvPr/>
        </p:nvCxnSpPr>
        <p:spPr>
          <a:xfrm>
            <a:off x="1667821" y="5167432"/>
            <a:ext cx="2" cy="3431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735108" y="5075892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-317014" y="447463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grpSp>
        <p:nvGrpSpPr>
          <p:cNvPr id="64" name="그룹 63"/>
          <p:cNvGrpSpPr/>
          <p:nvPr/>
        </p:nvGrpSpPr>
        <p:grpSpPr>
          <a:xfrm>
            <a:off x="5589023" y="1772816"/>
            <a:ext cx="4599601" cy="8532989"/>
            <a:chOff x="6033389" y="2154840"/>
            <a:chExt cx="4599601" cy="8532989"/>
          </a:xfrm>
        </p:grpSpPr>
        <p:cxnSp>
          <p:nvCxnSpPr>
            <p:cNvPr id="70" name="직선 화살표 연결선 69"/>
            <p:cNvCxnSpPr>
              <a:endCxn id="96" idx="0"/>
            </p:cNvCxnSpPr>
            <p:nvPr/>
          </p:nvCxnSpPr>
          <p:spPr>
            <a:xfrm>
              <a:off x="7271425" y="2843505"/>
              <a:ext cx="0" cy="8742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96" idx="2"/>
            </p:cNvCxnSpPr>
            <p:nvPr/>
          </p:nvCxnSpPr>
          <p:spPr>
            <a:xfrm>
              <a:off x="7271425" y="4149762"/>
              <a:ext cx="0" cy="2600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직사각형 208"/>
            <p:cNvSpPr/>
            <p:nvPr/>
          </p:nvSpPr>
          <p:spPr>
            <a:xfrm>
              <a:off x="6253194" y="6579449"/>
              <a:ext cx="2036461" cy="4678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recv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()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0" name="직선 화살표 연결선 209"/>
            <p:cNvCxnSpPr>
              <a:endCxn id="192" idx="0"/>
            </p:cNvCxnSpPr>
            <p:nvPr/>
          </p:nvCxnSpPr>
          <p:spPr>
            <a:xfrm flipH="1">
              <a:off x="7271424" y="4877746"/>
              <a:ext cx="1" cy="458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/>
            <p:cNvSpPr/>
            <p:nvPr/>
          </p:nvSpPr>
          <p:spPr>
            <a:xfrm>
              <a:off x="6253194" y="7341729"/>
              <a:ext cx="2036461" cy="4678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printf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()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9" name="직선 화살표 연결선 238"/>
            <p:cNvCxnSpPr>
              <a:stCxn id="209" idx="2"/>
              <a:endCxn id="212" idx="0"/>
            </p:cNvCxnSpPr>
            <p:nvPr/>
          </p:nvCxnSpPr>
          <p:spPr>
            <a:xfrm>
              <a:off x="7271425" y="7047340"/>
              <a:ext cx="0" cy="2943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/>
            <p:cNvSpPr/>
            <p:nvPr/>
          </p:nvSpPr>
          <p:spPr>
            <a:xfrm>
              <a:off x="6253194" y="10219938"/>
              <a:ext cx="2036461" cy="4678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send()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640633" y="3064789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파일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정보 획득</a:t>
              </a:r>
              <a:endParaRPr lang="ko-KR" altLang="en-US" b="1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253194" y="3717714"/>
              <a:ext cx="2036461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recv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()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652749" y="7399463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파일 정보 출력</a:t>
              </a:r>
              <a:endParaRPr lang="ko-KR" altLang="en-US" b="1" dirty="0"/>
            </a:p>
          </p:txBody>
        </p:sp>
        <p:sp>
          <p:nvSpPr>
            <p:cNvPr id="192" name="순서도: 판단 191"/>
            <p:cNvSpPr/>
            <p:nvPr/>
          </p:nvSpPr>
          <p:spPr>
            <a:xfrm>
              <a:off x="6033389" y="5336186"/>
              <a:ext cx="2476070" cy="92596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668991" y="4439549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작성할 파일 열기</a:t>
              </a:r>
            </a:p>
          </p:txBody>
        </p:sp>
        <p:cxnSp>
          <p:nvCxnSpPr>
            <p:cNvPr id="198" name="직선 화살표 연결선 197"/>
            <p:cNvCxnSpPr>
              <a:stCxn id="192" idx="2"/>
              <a:endCxn id="209" idx="0"/>
            </p:cNvCxnSpPr>
            <p:nvPr/>
          </p:nvCxnSpPr>
          <p:spPr>
            <a:xfrm>
              <a:off x="7271424" y="6262154"/>
              <a:ext cx="1" cy="3172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7323652" y="6175014"/>
              <a:ext cx="581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yes</a:t>
              </a:r>
              <a:endParaRPr lang="ko-KR" altLang="en-US" b="1" dirty="0"/>
            </a:p>
          </p:txBody>
        </p:sp>
        <p:cxnSp>
          <p:nvCxnSpPr>
            <p:cNvPr id="205" name="꺾인 연결선 204"/>
            <p:cNvCxnSpPr>
              <a:stCxn id="192" idx="3"/>
              <a:endCxn id="272" idx="0"/>
            </p:cNvCxnSpPr>
            <p:nvPr/>
          </p:nvCxnSpPr>
          <p:spPr>
            <a:xfrm flipH="1">
              <a:off x="7271425" y="5799170"/>
              <a:ext cx="1238034" cy="4420768"/>
            </a:xfrm>
            <a:prstGeom prst="bentConnector4">
              <a:avLst>
                <a:gd name="adj1" fmla="val -234400"/>
                <a:gd name="adj2" fmla="val 8238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8640633" y="1024395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파일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닫기</a:t>
              </a:r>
              <a:endParaRPr lang="ko-KR" altLang="en-US" b="1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248304" y="4393156"/>
              <a:ext cx="2036461" cy="4678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fopen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()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158759" y="5601995"/>
              <a:ext cx="219111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 err="1"/>
                <a:t>rcvdNumFile</a:t>
              </a:r>
              <a:r>
                <a:rPr lang="en-US" altLang="ko-KR" sz="1400" b="1" dirty="0"/>
                <a:t> &lt; </a:t>
              </a:r>
              <a:r>
                <a:rPr lang="en-US" altLang="ko-KR" sz="1400" b="1" dirty="0" err="1"/>
                <a:t>numFile</a:t>
              </a:r>
              <a:endParaRPr lang="ko-KR" altLang="en-US" sz="140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668991" y="5417329"/>
              <a:ext cx="581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no</a:t>
              </a:r>
              <a:endParaRPr lang="ko-KR" altLang="en-US" b="1" dirty="0"/>
            </a:p>
          </p:txBody>
        </p:sp>
        <p:cxnSp>
          <p:nvCxnSpPr>
            <p:cNvPr id="140" name="꺾인 연결선 139"/>
            <p:cNvCxnSpPr>
              <a:stCxn id="212" idx="2"/>
            </p:cNvCxnSpPr>
            <p:nvPr/>
          </p:nvCxnSpPr>
          <p:spPr>
            <a:xfrm rot="5400000" flipH="1" flipV="1">
              <a:off x="5950868" y="6424998"/>
              <a:ext cx="2705179" cy="64066"/>
            </a:xfrm>
            <a:prstGeom prst="bentConnector5">
              <a:avLst>
                <a:gd name="adj1" fmla="val -15078"/>
                <a:gd name="adj2" fmla="val 5811754"/>
                <a:gd name="adj3" fmla="val 100072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6253194" y="2154840"/>
              <a:ext cx="2036461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send()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253194" y="2881277"/>
              <a:ext cx="2036461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send()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화살표 연결선 99"/>
            <p:cNvCxnSpPr>
              <a:stCxn id="92" idx="2"/>
              <a:endCxn id="98" idx="0"/>
            </p:cNvCxnSpPr>
            <p:nvPr/>
          </p:nvCxnSpPr>
          <p:spPr>
            <a:xfrm>
              <a:off x="7271425" y="2586888"/>
              <a:ext cx="0" cy="2943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-3391263" y="31121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해당</a:t>
            </a:r>
            <a:r>
              <a:rPr lang="en-US" altLang="ko-KR" b="1" dirty="0"/>
              <a:t> </a:t>
            </a:r>
            <a:r>
              <a:rPr lang="ko-KR" altLang="en-US" b="1" dirty="0" smtClean="0"/>
              <a:t>경로의 디렉토리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파일 스캔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785705" y="465313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count </a:t>
            </a:r>
            <a:r>
              <a:rPr lang="en-US" altLang="ko-KR" sz="1400" b="1" dirty="0"/>
              <a:t>&lt; </a:t>
            </a:r>
            <a:r>
              <a:rPr lang="en-US" altLang="ko-KR" sz="1400" b="1" dirty="0" err="1"/>
              <a:t>NumFiles</a:t>
            </a:r>
            <a:endParaRPr lang="ko-KR" altLang="en-US" sz="14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649592" y="699681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count++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10895</TotalTime>
  <Words>404</Words>
  <Application>Microsoft Office PowerPoint</Application>
  <PresentationFormat>화면 슬라이드 쇼(4:3)</PresentationFormat>
  <Paragraphs>189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82</cp:revision>
  <dcterms:created xsi:type="dcterms:W3CDTF">2017-06-06T10:38:36Z</dcterms:created>
  <dcterms:modified xsi:type="dcterms:W3CDTF">2017-06-19T20:06:08Z</dcterms:modified>
</cp:coreProperties>
</file>