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0" autoAdjust="0"/>
  </p:normalViewPr>
  <p:slideViewPr>
    <p:cSldViewPr>
      <p:cViewPr>
        <p:scale>
          <a:sx n="33" d="100"/>
          <a:sy n="33" d="100"/>
        </p:scale>
        <p:origin x="-3912" y="-1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DF83-BF2F-44BB-85F5-6E43CF368DB6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822C0-92A2-451C-A587-336ED9B80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9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822C0-92A2-451C-A587-336ED9B80C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9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2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2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0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3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직선 화살표 연결선 147"/>
          <p:cNvCxnSpPr/>
          <p:nvPr/>
        </p:nvCxnSpPr>
        <p:spPr>
          <a:xfrm flipH="1">
            <a:off x="1589587" y="10078232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573908" y="11017763"/>
            <a:ext cx="1048" cy="251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75539" y="1555345"/>
            <a:ext cx="2667002" cy="26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317" y="53876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3814" y="542456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tcp_connect()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15214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2013" y="352611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</a:rPr>
              <a:t>onnect()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2070" y="182104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27884" y="3592084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 시도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5915214" y="267908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946" y="1571747"/>
            <a:ext cx="2667002" cy="286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tcp_listen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2621" y="177473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380" y="306503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744" y="242721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29720" y="2710438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sp>
        <p:nvSpPr>
          <p:cNvPr id="40" name="직사각형 39"/>
          <p:cNvSpPr/>
          <p:nvPr/>
        </p:nvSpPr>
        <p:spPr>
          <a:xfrm>
            <a:off x="618216" y="372551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listen()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576237" y="187152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-1526462" y="381105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연결 기다림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-3213689" y="2467712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-3216417" y="3133957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소켓번호와 소켓주소의 결합</a:t>
            </a:r>
            <a:endParaRPr lang="ko-KR" altLang="en-US" sz="1600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625704" y="2257957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661345" y="2911060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661345" y="3535596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661345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53833" y="486916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2628800" y="477993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33445" y="2190377"/>
            <a:ext cx="0" cy="488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14" idx="0"/>
          </p:cNvCxnSpPr>
          <p:nvPr/>
        </p:nvCxnSpPr>
        <p:spPr>
          <a:xfrm>
            <a:off x="6933445" y="3111128"/>
            <a:ext cx="6799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0" idx="2"/>
            <a:endCxn id="77" idx="0"/>
          </p:cNvCxnSpPr>
          <p:nvPr/>
        </p:nvCxnSpPr>
        <p:spPr>
          <a:xfrm>
            <a:off x="6909040" y="4193407"/>
            <a:ext cx="0" cy="387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890809" y="45811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3833" y="558924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5" idx="2"/>
            <a:endCxn id="78" idx="0"/>
          </p:cNvCxnSpPr>
          <p:nvPr/>
        </p:nvCxnSpPr>
        <p:spPr>
          <a:xfrm>
            <a:off x="1672064" y="5337051"/>
            <a:ext cx="0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>
            <a:off x="1672064" y="605713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53833" y="639010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44" y="716218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60851" y="684391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25559" y="789349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2400" y="868558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endCxn id="99" idx="0"/>
          </p:cNvCxnSpPr>
          <p:nvPr/>
        </p:nvCxnSpPr>
        <p:spPr>
          <a:xfrm>
            <a:off x="1635777" y="7630071"/>
            <a:ext cx="8013" cy="263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2"/>
          </p:cNvCxnSpPr>
          <p:nvPr/>
        </p:nvCxnSpPr>
        <p:spPr>
          <a:xfrm flipH="1">
            <a:off x="1638770" y="8361387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71355" y="1284187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592567" y="11923406"/>
            <a:ext cx="8185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99" idx="1"/>
            <a:endCxn id="78" idx="1"/>
          </p:cNvCxnSpPr>
          <p:nvPr/>
        </p:nvCxnSpPr>
        <p:spPr>
          <a:xfrm rot="10800000" flipH="1">
            <a:off x="625559" y="5823186"/>
            <a:ext cx="28274" cy="2304256"/>
          </a:xfrm>
          <a:prstGeom prst="bentConnector3">
            <a:avLst>
              <a:gd name="adj1" fmla="val -188653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55207" y="1216935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2"/>
          </p:cNvCxnSpPr>
          <p:nvPr/>
        </p:nvCxnSpPr>
        <p:spPr>
          <a:xfrm>
            <a:off x="1573438" y="12637250"/>
            <a:ext cx="1" cy="229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13" idx="1"/>
            <a:endCxn id="100" idx="1"/>
          </p:cNvCxnSpPr>
          <p:nvPr/>
        </p:nvCxnSpPr>
        <p:spPr>
          <a:xfrm rot="10800000" flipH="1">
            <a:off x="555206" y="8919531"/>
            <a:ext cx="87193" cy="3483775"/>
          </a:xfrm>
          <a:prstGeom prst="bentConnector3">
            <a:avLst>
              <a:gd name="adj1" fmla="val -5052629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973336" y="836138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for(0~num_chat-1)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41" name="순서도: 판단 140"/>
          <p:cNvSpPr/>
          <p:nvPr/>
        </p:nvSpPr>
        <p:spPr>
          <a:xfrm>
            <a:off x="308256" y="9431466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반환값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&lt;=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순서도: 판단 144"/>
          <p:cNvSpPr/>
          <p:nvPr/>
        </p:nvSpPr>
        <p:spPr>
          <a:xfrm>
            <a:off x="277294" y="10377158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순서도: 판단 153"/>
          <p:cNvSpPr/>
          <p:nvPr/>
        </p:nvSpPr>
        <p:spPr>
          <a:xfrm>
            <a:off x="293442" y="1126899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595071" y="9170404"/>
            <a:ext cx="9330" cy="277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06" idx="3"/>
            <a:endCxn id="65" idx="3"/>
          </p:cNvCxnSpPr>
          <p:nvPr/>
        </p:nvCxnSpPr>
        <p:spPr>
          <a:xfrm flipV="1">
            <a:off x="2607816" y="5103106"/>
            <a:ext cx="82478" cy="7972710"/>
          </a:xfrm>
          <a:prstGeom prst="bentConnector3">
            <a:avLst>
              <a:gd name="adj1" fmla="val 110472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828565" y="500443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 flipH="1">
            <a:off x="-540568" y="9758669"/>
            <a:ext cx="8488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H="1" flipV="1">
            <a:off x="-540568" y="10704362"/>
            <a:ext cx="8187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-2628800" y="1041376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890809" y="526062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77" idx="2"/>
            <a:endCxn id="209" idx="0"/>
          </p:cNvCxnSpPr>
          <p:nvPr/>
        </p:nvCxnSpPr>
        <p:spPr>
          <a:xfrm>
            <a:off x="6909040" y="5049018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1914" y="592639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5915213" y="6602672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gets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922012" y="725840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5" name="순서도: 판단 214"/>
          <p:cNvSpPr/>
          <p:nvPr/>
        </p:nvSpPr>
        <p:spPr>
          <a:xfrm>
            <a:off x="5644099" y="7994020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6" name="순서도: 판단 215"/>
          <p:cNvSpPr/>
          <p:nvPr/>
        </p:nvSpPr>
        <p:spPr>
          <a:xfrm>
            <a:off x="5683814" y="889226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16697" y="1047385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016697" y="976221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-2594468" y="952826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9" name="꺾인 연결선 228"/>
          <p:cNvCxnSpPr>
            <a:stCxn id="177" idx="1"/>
            <a:endCxn id="100" idx="1"/>
          </p:cNvCxnSpPr>
          <p:nvPr/>
        </p:nvCxnSpPr>
        <p:spPr>
          <a:xfrm rot="10800000" flipH="1">
            <a:off x="-2628800" y="8919531"/>
            <a:ext cx="3271200" cy="1728177"/>
          </a:xfrm>
          <a:prstGeom prst="bentConnector3">
            <a:avLst>
              <a:gd name="adj1" fmla="val -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228" idx="1"/>
            <a:endCxn id="100" idx="1"/>
          </p:cNvCxnSpPr>
          <p:nvPr/>
        </p:nvCxnSpPr>
        <p:spPr>
          <a:xfrm rot="10800000" flipH="1">
            <a:off x="-2594468" y="8919531"/>
            <a:ext cx="3236868" cy="842681"/>
          </a:xfrm>
          <a:prstGeom prst="bentConnector3">
            <a:avLst>
              <a:gd name="adj1" fmla="val -8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6909040" y="5747753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875164" y="6390109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6898733" y="7056377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14" idx="2"/>
            <a:endCxn id="215" idx="0"/>
          </p:cNvCxnSpPr>
          <p:nvPr/>
        </p:nvCxnSpPr>
        <p:spPr>
          <a:xfrm>
            <a:off x="6940243" y="7726299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6957426" y="8651808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003054" y="953307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034926" y="1023372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7" idx="1"/>
            <a:endCxn id="209" idx="1"/>
          </p:cNvCxnSpPr>
          <p:nvPr/>
        </p:nvCxnSpPr>
        <p:spPr>
          <a:xfrm rot="10800000">
            <a:off x="5890809" y="5494571"/>
            <a:ext cx="125888" cy="5213229"/>
          </a:xfrm>
          <a:prstGeom prst="bentConnector3">
            <a:avLst>
              <a:gd name="adj1" fmla="val 69521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032212" y="470982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8200454" y="5265860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8236388" y="464579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이름 전송</a:t>
            </a:r>
            <a:endParaRPr lang="ko-KR" altLang="en-US" sz="16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8206167" y="602333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서버가 보낸 메시지 저장</a:t>
            </a:r>
            <a:endParaRPr lang="ko-KR" altLang="en-US" sz="16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236388" y="6720989"/>
            <a:ext cx="296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읽어들임</a:t>
            </a:r>
            <a:endParaRPr lang="ko-KR" altLang="en-US" sz="16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8290355" y="7294820"/>
            <a:ext cx="360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소켓에게 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 </a:t>
            </a:r>
            <a:endParaRPr lang="en-US" altLang="ko-KR" sz="1600" b="1" dirty="0"/>
          </a:p>
          <a:p>
            <a:r>
              <a:rPr lang="ko-KR" altLang="en-US" sz="1600" b="1" dirty="0" smtClean="0"/>
              <a:t>보냄</a:t>
            </a:r>
            <a:endParaRPr lang="ko-KR" altLang="en-US" sz="1600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302856" y="8052296"/>
            <a:ext cx="375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</a:t>
            </a:r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335548" y="9097850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명령</a:t>
            </a:r>
            <a:r>
              <a:rPr lang="ko-KR" altLang="en-US" sz="1600" b="1" dirty="0"/>
              <a:t>어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8358714" y="9784353"/>
            <a:ext cx="420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소켓으로부터 문자열</a:t>
            </a:r>
            <a:r>
              <a:rPr lang="en-US" altLang="ko-KR" sz="1600" b="1" dirty="0" smtClean="0"/>
              <a:t>(buffer)</a:t>
            </a:r>
            <a:r>
              <a:rPr lang="ko-KR" altLang="en-US" sz="1600" b="1" dirty="0" smtClean="0"/>
              <a:t>을 받음</a:t>
            </a:r>
            <a:endParaRPr lang="ko-KR" altLang="en-US" sz="1600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369398" y="10501441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-355308" y="10345408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778708" y="1095871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72" name="직사각형 271"/>
          <p:cNvSpPr/>
          <p:nvPr/>
        </p:nvSpPr>
        <p:spPr>
          <a:xfrm>
            <a:off x="5714372" y="1205853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362347" y="789122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7154660" y="856907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7151943" y="938933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98" name="오른쪽 화살표 설명선 297"/>
          <p:cNvSpPr/>
          <p:nvPr/>
        </p:nvSpPr>
        <p:spPr>
          <a:xfrm>
            <a:off x="-5437112" y="5234118"/>
            <a:ext cx="6985109" cy="1957159"/>
          </a:xfrm>
          <a:prstGeom prst="rightArrowCallout">
            <a:avLst>
              <a:gd name="adj1" fmla="val 4235"/>
              <a:gd name="adj2" fmla="val 4235"/>
              <a:gd name="adj3" fmla="val 13135"/>
              <a:gd name="adj4" fmla="val 4482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최초 접속시간을 계산</a:t>
            </a:r>
            <a:endParaRPr lang="en-US" altLang="ko-KR" sz="2000" b="1" dirty="0" smtClean="0"/>
          </a:p>
          <a:p>
            <a:pPr algn="ctr"/>
            <a:endParaRPr lang="en-US" altLang="ko-KR" sz="1100" b="1" dirty="0" smtClean="0"/>
          </a:p>
          <a:p>
            <a:pPr algn="ctr"/>
            <a:r>
              <a:rPr lang="en-US" altLang="ko-KR" sz="2000" b="1" dirty="0" err="1"/>
              <a:t>t</a:t>
            </a:r>
            <a:r>
              <a:rPr lang="en-US" altLang="ko-KR" sz="2000" b="1" dirty="0" err="1" smtClean="0"/>
              <a:t>ime_t</a:t>
            </a:r>
            <a:r>
              <a:rPr lang="en-US" altLang="ko-KR" sz="2000" b="1" dirty="0" smtClean="0"/>
              <a:t> seconds</a:t>
            </a:r>
          </a:p>
          <a:p>
            <a:pPr algn="ctr"/>
            <a:r>
              <a:rPr lang="en-US" altLang="ko-KR" sz="2000" b="1" dirty="0"/>
              <a:t>t</a:t>
            </a:r>
            <a:r>
              <a:rPr lang="en-US" altLang="ko-KR" sz="2000" b="1" dirty="0" smtClean="0"/>
              <a:t>ime(&amp;seconds)</a:t>
            </a:r>
          </a:p>
          <a:p>
            <a:pPr algn="ctr"/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trftime</a:t>
            </a:r>
            <a:r>
              <a:rPr lang="en-US" altLang="ko-KR" sz="2000" b="1" dirty="0" smtClean="0"/>
              <a:t>(format[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],300~)</a:t>
            </a:r>
            <a:endParaRPr lang="ko-KR" altLang="en-US" sz="20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-2782457" y="5517114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연결을 받아들임</a:t>
            </a:r>
            <a:endParaRPr lang="ko-KR" altLang="en-US" sz="1600" b="1" dirty="0"/>
          </a:p>
        </p:txBody>
      </p:sp>
      <p:sp>
        <p:nvSpPr>
          <p:cNvPr id="300" name="TextBox 299"/>
          <p:cNvSpPr txBox="1"/>
          <p:nvPr/>
        </p:nvSpPr>
        <p:spPr>
          <a:xfrm>
            <a:off x="-2721980" y="6331666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이름을 받았으면</a:t>
            </a:r>
            <a:endParaRPr lang="ko-KR" altLang="en-US" sz="16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-2721981" y="7079633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새로운 채팅</a:t>
            </a:r>
            <a:endParaRPr lang="en-US" altLang="ko-KR" sz="1600" b="1" dirty="0"/>
          </a:p>
          <a:p>
            <a:pPr algn="r"/>
            <a:r>
              <a:rPr lang="ko-KR" altLang="en-US" sz="1600" b="1" dirty="0" smtClean="0"/>
              <a:t>참가자 추가</a:t>
            </a:r>
            <a:endParaRPr lang="en-US" altLang="ko-KR" sz="1600" b="1" dirty="0" smtClean="0"/>
          </a:p>
        </p:txBody>
      </p:sp>
      <p:sp>
        <p:nvSpPr>
          <p:cNvPr id="302" name="TextBox 301"/>
          <p:cNvSpPr txBox="1"/>
          <p:nvPr/>
        </p:nvSpPr>
        <p:spPr>
          <a:xfrm>
            <a:off x="-2732131" y="7835053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환영메시지 보냄</a:t>
            </a:r>
            <a:endParaRPr lang="en-US" altLang="ko-KR" sz="1600" b="1" dirty="0" smtClean="0"/>
          </a:p>
        </p:txBody>
      </p:sp>
      <p:sp>
        <p:nvSpPr>
          <p:cNvPr id="303" name="TextBox 302"/>
          <p:cNvSpPr txBox="1"/>
          <p:nvPr/>
        </p:nvSpPr>
        <p:spPr>
          <a:xfrm>
            <a:off x="-6787361" y="858562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받았으면</a:t>
            </a:r>
            <a:endParaRPr lang="en-US" altLang="ko-KR" sz="1600" b="1" dirty="0" smtClean="0"/>
          </a:p>
        </p:txBody>
      </p:sp>
      <p:sp>
        <p:nvSpPr>
          <p:cNvPr id="304" name="TextBox 303"/>
          <p:cNvSpPr txBox="1"/>
          <p:nvPr/>
        </p:nvSpPr>
        <p:spPr>
          <a:xfrm>
            <a:off x="-6844125" y="9214434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받지 못했으면</a:t>
            </a:r>
            <a:endParaRPr lang="en-US" altLang="ko-KR" sz="1600" b="1" dirty="0" smtClean="0"/>
          </a:p>
        </p:txBody>
      </p:sp>
      <p:cxnSp>
        <p:nvCxnSpPr>
          <p:cNvPr id="306" name="꺾인 연결선 305"/>
          <p:cNvCxnSpPr>
            <a:stCxn id="215" idx="1"/>
            <a:endCxn id="272" idx="1"/>
          </p:cNvCxnSpPr>
          <p:nvPr/>
        </p:nvCxnSpPr>
        <p:spPr>
          <a:xfrm rot="10800000" flipH="1" flipV="1">
            <a:off x="5644098" y="8321223"/>
            <a:ext cx="70273" cy="3971253"/>
          </a:xfrm>
          <a:prstGeom prst="bentConnector3">
            <a:avLst>
              <a:gd name="adj1" fmla="val -3253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-6844125" y="10127970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</a:t>
            </a:r>
            <a:r>
              <a:rPr lang="ko-KR" altLang="en-US" sz="1600" b="1" dirty="0"/>
              <a:t>면</a:t>
            </a:r>
            <a:endParaRPr lang="en-US" altLang="ko-KR" sz="1600" b="1" dirty="0" smtClean="0"/>
          </a:p>
        </p:txBody>
      </p:sp>
      <p:sp>
        <p:nvSpPr>
          <p:cNvPr id="315" name="TextBox 314"/>
          <p:cNvSpPr txBox="1"/>
          <p:nvPr/>
        </p:nvSpPr>
        <p:spPr>
          <a:xfrm>
            <a:off x="-6825767" y="11092409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명령어 이면</a:t>
            </a:r>
            <a:endParaRPr lang="en-US" altLang="ko-KR" sz="1600" b="1" dirty="0" smtClean="0"/>
          </a:p>
        </p:txBody>
      </p:sp>
      <p:sp>
        <p:nvSpPr>
          <p:cNvPr id="316" name="TextBox 315"/>
          <p:cNvSpPr txBox="1"/>
          <p:nvPr/>
        </p:nvSpPr>
        <p:spPr>
          <a:xfrm>
            <a:off x="-259321" y="934087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778707" y="1004991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1753805" y="1180002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9" name="TextBox 318"/>
          <p:cNvSpPr txBox="1"/>
          <p:nvPr/>
        </p:nvSpPr>
        <p:spPr>
          <a:xfrm>
            <a:off x="-6780090" y="12015857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해당 명령어에 맞는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처리 후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클라이언트에 보냄</a:t>
            </a:r>
            <a:endParaRPr lang="en-US" altLang="ko-KR" sz="1600" b="1" dirty="0" smtClean="0"/>
          </a:p>
        </p:txBody>
      </p:sp>
      <p:sp>
        <p:nvSpPr>
          <p:cNvPr id="320" name="TextBox 319"/>
          <p:cNvSpPr txBox="1"/>
          <p:nvPr/>
        </p:nvSpPr>
        <p:spPr>
          <a:xfrm>
            <a:off x="-3617352" y="12960112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7129790" y="691644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1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직선 화살표 연결선 147"/>
          <p:cNvCxnSpPr/>
          <p:nvPr/>
        </p:nvCxnSpPr>
        <p:spPr>
          <a:xfrm flipH="1">
            <a:off x="1589587" y="10078232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573908" y="11017763"/>
            <a:ext cx="1048" cy="251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75539" y="1555345"/>
            <a:ext cx="2667002" cy="26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317" y="53876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3814" y="542456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tcp_connect()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15214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2013" y="352611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</a:rPr>
              <a:t>onnect()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15214" y="267908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946" y="1571747"/>
            <a:ext cx="2667002" cy="286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tcp_listen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2621" y="177473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380" y="306503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744" y="242721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8216" y="372551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listen()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625704" y="2257957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661345" y="2911060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661345" y="3535596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661345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53833" y="486916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33445" y="2190377"/>
            <a:ext cx="0" cy="488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14" idx="0"/>
          </p:cNvCxnSpPr>
          <p:nvPr/>
        </p:nvCxnSpPr>
        <p:spPr>
          <a:xfrm>
            <a:off x="6933445" y="3111128"/>
            <a:ext cx="6799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0" idx="2"/>
            <a:endCxn id="77" idx="0"/>
          </p:cNvCxnSpPr>
          <p:nvPr/>
        </p:nvCxnSpPr>
        <p:spPr>
          <a:xfrm>
            <a:off x="6909040" y="4193407"/>
            <a:ext cx="0" cy="387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890809" y="45811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3833" y="558924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5" idx="2"/>
            <a:endCxn id="78" idx="0"/>
          </p:cNvCxnSpPr>
          <p:nvPr/>
        </p:nvCxnSpPr>
        <p:spPr>
          <a:xfrm>
            <a:off x="1672064" y="5337051"/>
            <a:ext cx="0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>
            <a:off x="1672064" y="605713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53833" y="639010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44" y="716218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60851" y="684391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25559" y="789349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2400" y="868558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endCxn id="99" idx="0"/>
          </p:cNvCxnSpPr>
          <p:nvPr/>
        </p:nvCxnSpPr>
        <p:spPr>
          <a:xfrm>
            <a:off x="1635777" y="7630071"/>
            <a:ext cx="8013" cy="263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2"/>
          </p:cNvCxnSpPr>
          <p:nvPr/>
        </p:nvCxnSpPr>
        <p:spPr>
          <a:xfrm flipH="1">
            <a:off x="1638770" y="8361387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71355" y="1284187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592567" y="11923406"/>
            <a:ext cx="8185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55207" y="1216935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2"/>
          </p:cNvCxnSpPr>
          <p:nvPr/>
        </p:nvCxnSpPr>
        <p:spPr>
          <a:xfrm>
            <a:off x="1573438" y="12637250"/>
            <a:ext cx="1" cy="229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순서도: 판단 140"/>
          <p:cNvSpPr/>
          <p:nvPr/>
        </p:nvSpPr>
        <p:spPr>
          <a:xfrm>
            <a:off x="308256" y="9431466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반환값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&lt;=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순서도: 판단 144"/>
          <p:cNvSpPr/>
          <p:nvPr/>
        </p:nvSpPr>
        <p:spPr>
          <a:xfrm>
            <a:off x="277294" y="10377158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순서도: 판단 153"/>
          <p:cNvSpPr/>
          <p:nvPr/>
        </p:nvSpPr>
        <p:spPr>
          <a:xfrm>
            <a:off x="293442" y="1126899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595071" y="9170404"/>
            <a:ext cx="9330" cy="277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endCxn id="228" idx="3"/>
          </p:cNvCxnSpPr>
          <p:nvPr/>
        </p:nvCxnSpPr>
        <p:spPr>
          <a:xfrm flipH="1">
            <a:off x="-525757" y="9758669"/>
            <a:ext cx="834013" cy="2912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endCxn id="228" idx="3"/>
          </p:cNvCxnSpPr>
          <p:nvPr/>
        </p:nvCxnSpPr>
        <p:spPr>
          <a:xfrm flipH="1" flipV="1">
            <a:off x="-525757" y="10049911"/>
            <a:ext cx="803925" cy="6544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5890809" y="526062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77" idx="2"/>
            <a:endCxn id="209" idx="0"/>
          </p:cNvCxnSpPr>
          <p:nvPr/>
        </p:nvCxnSpPr>
        <p:spPr>
          <a:xfrm>
            <a:off x="6909040" y="5049018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1914" y="592639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5915213" y="6602672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gets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922012" y="725840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5" name="순서도: 판단 214"/>
          <p:cNvSpPr/>
          <p:nvPr/>
        </p:nvSpPr>
        <p:spPr>
          <a:xfrm>
            <a:off x="5644099" y="7994020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6" name="순서도: 판단 215"/>
          <p:cNvSpPr/>
          <p:nvPr/>
        </p:nvSpPr>
        <p:spPr>
          <a:xfrm>
            <a:off x="5683814" y="889226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16697" y="1047385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016697" y="976221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-2562218" y="981596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2" name="꺾인 연결선 231"/>
          <p:cNvCxnSpPr>
            <a:stCxn id="228" idx="1"/>
            <a:endCxn id="100" idx="1"/>
          </p:cNvCxnSpPr>
          <p:nvPr/>
        </p:nvCxnSpPr>
        <p:spPr>
          <a:xfrm rot="10800000" flipH="1">
            <a:off x="-2562218" y="8919531"/>
            <a:ext cx="3204618" cy="1130381"/>
          </a:xfrm>
          <a:prstGeom prst="bentConnector3">
            <a:avLst>
              <a:gd name="adj1" fmla="val -713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6909040" y="5747753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875164" y="6390109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6898733" y="7056377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14" idx="2"/>
            <a:endCxn id="215" idx="0"/>
          </p:cNvCxnSpPr>
          <p:nvPr/>
        </p:nvCxnSpPr>
        <p:spPr>
          <a:xfrm>
            <a:off x="6940243" y="7726299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6957426" y="8651808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003054" y="953307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034926" y="1023372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-481025" y="10419243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778708" y="1095871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72" name="직사각형 271"/>
          <p:cNvSpPr/>
          <p:nvPr/>
        </p:nvSpPr>
        <p:spPr>
          <a:xfrm>
            <a:off x="5714372" y="1205853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362347" y="789122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7154660" y="856907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7151943" y="938933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306" name="꺾인 연결선 305"/>
          <p:cNvCxnSpPr>
            <a:stCxn id="215" idx="1"/>
            <a:endCxn id="272" idx="1"/>
          </p:cNvCxnSpPr>
          <p:nvPr/>
        </p:nvCxnSpPr>
        <p:spPr>
          <a:xfrm rot="10800000" flipH="1" flipV="1">
            <a:off x="5644098" y="8321223"/>
            <a:ext cx="70273" cy="3971253"/>
          </a:xfrm>
          <a:prstGeom prst="bentConnector3">
            <a:avLst>
              <a:gd name="adj1" fmla="val -3253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-259321" y="934087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778707" y="1004991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1753805" y="1180002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7129790" y="691644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112" name="직선 화살표 연결선 111"/>
          <p:cNvCxnSpPr>
            <a:stCxn id="14" idx="1"/>
            <a:endCxn id="78" idx="3"/>
          </p:cNvCxnSpPr>
          <p:nvPr/>
        </p:nvCxnSpPr>
        <p:spPr>
          <a:xfrm flipH="1">
            <a:off x="2690294" y="3742143"/>
            <a:ext cx="3231719" cy="20810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77" idx="1"/>
            <a:endCxn id="87" idx="3"/>
          </p:cNvCxnSpPr>
          <p:nvPr/>
        </p:nvCxnSpPr>
        <p:spPr>
          <a:xfrm flipH="1">
            <a:off x="2690294" y="4815073"/>
            <a:ext cx="3200515" cy="18089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9" idx="3"/>
            <a:endCxn id="212" idx="1"/>
          </p:cNvCxnSpPr>
          <p:nvPr/>
        </p:nvCxnSpPr>
        <p:spPr>
          <a:xfrm flipV="1">
            <a:off x="2662020" y="6160343"/>
            <a:ext cx="3229894" cy="19670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14" idx="1"/>
            <a:endCxn id="100" idx="3"/>
          </p:cNvCxnSpPr>
          <p:nvPr/>
        </p:nvCxnSpPr>
        <p:spPr>
          <a:xfrm flipH="1">
            <a:off x="2678861" y="7492354"/>
            <a:ext cx="3243151" cy="142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3" idx="3"/>
            <a:endCxn id="218" idx="1"/>
          </p:cNvCxnSpPr>
          <p:nvPr/>
        </p:nvCxnSpPr>
        <p:spPr>
          <a:xfrm flipV="1">
            <a:off x="2591668" y="9996157"/>
            <a:ext cx="3425029" cy="24071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75539" y="1555345"/>
            <a:ext cx="2667002" cy="26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3814" y="542456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tcp_connect()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15214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2013" y="352611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</a:rPr>
              <a:t>onnect()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2070" y="182104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27884" y="3592084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 시도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5915214" y="267908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29720" y="2710438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33445" y="2190377"/>
            <a:ext cx="0" cy="488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14" idx="0"/>
          </p:cNvCxnSpPr>
          <p:nvPr/>
        </p:nvCxnSpPr>
        <p:spPr>
          <a:xfrm>
            <a:off x="6933445" y="3111128"/>
            <a:ext cx="6799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0" idx="2"/>
            <a:endCxn id="77" idx="0"/>
          </p:cNvCxnSpPr>
          <p:nvPr/>
        </p:nvCxnSpPr>
        <p:spPr>
          <a:xfrm>
            <a:off x="6909040" y="4193407"/>
            <a:ext cx="0" cy="387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890809" y="45811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828565" y="500443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890809" y="526062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77" idx="2"/>
            <a:endCxn id="209" idx="0"/>
          </p:cNvCxnSpPr>
          <p:nvPr/>
        </p:nvCxnSpPr>
        <p:spPr>
          <a:xfrm>
            <a:off x="6909040" y="5049018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1914" y="592639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5915213" y="6602672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gets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922012" y="725840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5" name="순서도: 판단 214"/>
          <p:cNvSpPr/>
          <p:nvPr/>
        </p:nvSpPr>
        <p:spPr>
          <a:xfrm>
            <a:off x="5644099" y="7994020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6" name="순서도: 판단 215"/>
          <p:cNvSpPr/>
          <p:nvPr/>
        </p:nvSpPr>
        <p:spPr>
          <a:xfrm>
            <a:off x="5683814" y="889226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16697" y="1047385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016697" y="976221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/>
          <p:nvPr/>
        </p:nvCxnSpPr>
        <p:spPr>
          <a:xfrm>
            <a:off x="6909040" y="5747753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875164" y="6390109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6898733" y="7056377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14" idx="2"/>
            <a:endCxn id="215" idx="0"/>
          </p:cNvCxnSpPr>
          <p:nvPr/>
        </p:nvCxnSpPr>
        <p:spPr>
          <a:xfrm>
            <a:off x="6940243" y="7726299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6957426" y="8651808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003054" y="953307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034926" y="1023372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7" idx="1"/>
            <a:endCxn id="209" idx="1"/>
          </p:cNvCxnSpPr>
          <p:nvPr/>
        </p:nvCxnSpPr>
        <p:spPr>
          <a:xfrm rot="10800000">
            <a:off x="5890809" y="5494571"/>
            <a:ext cx="125888" cy="5213229"/>
          </a:xfrm>
          <a:prstGeom prst="bentConnector3">
            <a:avLst>
              <a:gd name="adj1" fmla="val 69521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8200454" y="5265860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8236388" y="464579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이름 전송</a:t>
            </a:r>
            <a:endParaRPr lang="ko-KR" altLang="en-US" sz="16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8206167" y="602333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서버가 보낸 메시지 저장</a:t>
            </a:r>
            <a:endParaRPr lang="ko-KR" altLang="en-US" sz="16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236388" y="6720989"/>
            <a:ext cx="296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읽어들임</a:t>
            </a:r>
            <a:endParaRPr lang="ko-KR" altLang="en-US" sz="16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8290355" y="7294820"/>
            <a:ext cx="360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소켓에게 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 </a:t>
            </a:r>
            <a:endParaRPr lang="en-US" altLang="ko-KR" sz="1600" b="1" dirty="0"/>
          </a:p>
          <a:p>
            <a:r>
              <a:rPr lang="ko-KR" altLang="en-US" sz="1600" b="1" dirty="0" smtClean="0"/>
              <a:t>보냄</a:t>
            </a:r>
            <a:endParaRPr lang="ko-KR" altLang="en-US" sz="1600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302856" y="8052296"/>
            <a:ext cx="375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</a:t>
            </a:r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335548" y="9097850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명령</a:t>
            </a:r>
            <a:r>
              <a:rPr lang="ko-KR" altLang="en-US" sz="1600" b="1" dirty="0"/>
              <a:t>어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8358714" y="9784353"/>
            <a:ext cx="420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소켓으로부터 문자열</a:t>
            </a:r>
            <a:r>
              <a:rPr lang="en-US" altLang="ko-KR" sz="1600" b="1" dirty="0" smtClean="0"/>
              <a:t>(buffer)</a:t>
            </a:r>
            <a:r>
              <a:rPr lang="ko-KR" altLang="en-US" sz="1600" b="1" dirty="0" smtClean="0"/>
              <a:t>을 받음</a:t>
            </a:r>
            <a:endParaRPr lang="ko-KR" altLang="en-US" sz="1600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369398" y="10501441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272" name="직사각형 271"/>
          <p:cNvSpPr/>
          <p:nvPr/>
        </p:nvSpPr>
        <p:spPr>
          <a:xfrm>
            <a:off x="5714372" y="1205853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362347" y="789122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7154660" y="856907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7151943" y="938933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306" name="꺾인 연결선 305"/>
          <p:cNvCxnSpPr>
            <a:stCxn id="215" idx="1"/>
            <a:endCxn id="272" idx="1"/>
          </p:cNvCxnSpPr>
          <p:nvPr/>
        </p:nvCxnSpPr>
        <p:spPr>
          <a:xfrm rot="10800000" flipH="1" flipV="1">
            <a:off x="5644098" y="8321223"/>
            <a:ext cx="70273" cy="3971253"/>
          </a:xfrm>
          <a:prstGeom prst="bentConnector3">
            <a:avLst>
              <a:gd name="adj1" fmla="val -3253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129790" y="691644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309859" y="12123199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프로그램 종료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24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직선 화살표 연결선 147"/>
          <p:cNvCxnSpPr/>
          <p:nvPr/>
        </p:nvCxnSpPr>
        <p:spPr>
          <a:xfrm flipH="1">
            <a:off x="1589587" y="10078232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573908" y="11017763"/>
            <a:ext cx="1048" cy="251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8317" y="53876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>
            <a:off x="302946" y="1571747"/>
            <a:ext cx="2667002" cy="286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tcp_listen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2621" y="177473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380" y="306503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744" y="242721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8216" y="372551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listen()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576237" y="187152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-1526462" y="381105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연결 기다림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-3213689" y="2467712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-3216417" y="3133957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소켓번호와 소켓주소의 결합</a:t>
            </a:r>
            <a:endParaRPr lang="ko-KR" altLang="en-US" sz="1600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625704" y="2257957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661345" y="2911060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661345" y="3535596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661345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53833" y="486916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6732588" y="4635613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653833" y="558924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5" idx="2"/>
            <a:endCxn id="78" idx="0"/>
          </p:cNvCxnSpPr>
          <p:nvPr/>
        </p:nvCxnSpPr>
        <p:spPr>
          <a:xfrm>
            <a:off x="1672064" y="5337051"/>
            <a:ext cx="0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>
            <a:off x="1672064" y="605713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53833" y="639010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44" y="716218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60851" y="684391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25559" y="789349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2400" y="868558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endCxn id="99" idx="0"/>
          </p:cNvCxnSpPr>
          <p:nvPr/>
        </p:nvCxnSpPr>
        <p:spPr>
          <a:xfrm>
            <a:off x="1635777" y="7630071"/>
            <a:ext cx="8013" cy="263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2"/>
          </p:cNvCxnSpPr>
          <p:nvPr/>
        </p:nvCxnSpPr>
        <p:spPr>
          <a:xfrm flipH="1">
            <a:off x="1638770" y="8361387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71355" y="1284187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592567" y="11923406"/>
            <a:ext cx="8185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99" idx="1"/>
            <a:endCxn id="78" idx="1"/>
          </p:cNvCxnSpPr>
          <p:nvPr/>
        </p:nvCxnSpPr>
        <p:spPr>
          <a:xfrm rot="10800000" flipH="1">
            <a:off x="625559" y="5823186"/>
            <a:ext cx="28274" cy="2304256"/>
          </a:xfrm>
          <a:prstGeom prst="bentConnector3">
            <a:avLst>
              <a:gd name="adj1" fmla="val -2290797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55207" y="1216935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2"/>
          </p:cNvCxnSpPr>
          <p:nvPr/>
        </p:nvCxnSpPr>
        <p:spPr>
          <a:xfrm>
            <a:off x="1573438" y="12637250"/>
            <a:ext cx="1" cy="229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13" idx="1"/>
            <a:endCxn id="100" idx="1"/>
          </p:cNvCxnSpPr>
          <p:nvPr/>
        </p:nvCxnSpPr>
        <p:spPr>
          <a:xfrm rot="10800000" flipH="1">
            <a:off x="555206" y="8919531"/>
            <a:ext cx="87193" cy="3483775"/>
          </a:xfrm>
          <a:prstGeom prst="bentConnector3">
            <a:avLst>
              <a:gd name="adj1" fmla="val -5052629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973336" y="836138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for(0~num_chat-1)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41" name="순서도: 판단 140"/>
          <p:cNvSpPr/>
          <p:nvPr/>
        </p:nvSpPr>
        <p:spPr>
          <a:xfrm>
            <a:off x="308256" y="9431466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반환값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&lt;=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순서도: 판단 144"/>
          <p:cNvSpPr/>
          <p:nvPr/>
        </p:nvSpPr>
        <p:spPr>
          <a:xfrm>
            <a:off x="277294" y="10377158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순서도: 판단 153"/>
          <p:cNvSpPr/>
          <p:nvPr/>
        </p:nvSpPr>
        <p:spPr>
          <a:xfrm>
            <a:off x="293442" y="1126899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595071" y="9170404"/>
            <a:ext cx="9330" cy="277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06" idx="3"/>
            <a:endCxn id="65" idx="3"/>
          </p:cNvCxnSpPr>
          <p:nvPr/>
        </p:nvCxnSpPr>
        <p:spPr>
          <a:xfrm flipV="1">
            <a:off x="2607816" y="5103106"/>
            <a:ext cx="82478" cy="7972710"/>
          </a:xfrm>
          <a:prstGeom prst="bentConnector3">
            <a:avLst>
              <a:gd name="adj1" fmla="val 110472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endCxn id="228" idx="3"/>
          </p:cNvCxnSpPr>
          <p:nvPr/>
        </p:nvCxnSpPr>
        <p:spPr>
          <a:xfrm flipH="1">
            <a:off x="-528956" y="9758669"/>
            <a:ext cx="848824" cy="3272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endCxn id="228" idx="3"/>
          </p:cNvCxnSpPr>
          <p:nvPr/>
        </p:nvCxnSpPr>
        <p:spPr>
          <a:xfrm flipH="1" flipV="1">
            <a:off x="-528956" y="10085873"/>
            <a:ext cx="818736" cy="6184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>
            <a:off x="-2565417" y="98519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2" name="꺾인 연결선 231"/>
          <p:cNvCxnSpPr>
            <a:stCxn id="228" idx="1"/>
            <a:endCxn id="100" idx="1"/>
          </p:cNvCxnSpPr>
          <p:nvPr/>
        </p:nvCxnSpPr>
        <p:spPr>
          <a:xfrm rot="10800000" flipH="1">
            <a:off x="-2565418" y="8919531"/>
            <a:ext cx="3207817" cy="1166343"/>
          </a:xfrm>
          <a:prstGeom prst="bentConnector3">
            <a:avLst>
              <a:gd name="adj1" fmla="val -71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032212" y="470982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-439957" y="10377158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778708" y="1095871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98" name="오른쪽 화살표 설명선 297"/>
          <p:cNvSpPr/>
          <p:nvPr/>
        </p:nvSpPr>
        <p:spPr>
          <a:xfrm flipH="1">
            <a:off x="1672064" y="5205021"/>
            <a:ext cx="5852264" cy="1957159"/>
          </a:xfrm>
          <a:prstGeom prst="rightArrowCallout">
            <a:avLst>
              <a:gd name="adj1" fmla="val 4235"/>
              <a:gd name="adj2" fmla="val 4235"/>
              <a:gd name="adj3" fmla="val 13135"/>
              <a:gd name="adj4" fmla="val 49055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최초 접속시간을 계산</a:t>
            </a:r>
            <a:endParaRPr lang="en-US" altLang="ko-KR" sz="2000" b="1" dirty="0" smtClean="0"/>
          </a:p>
          <a:p>
            <a:pPr algn="ctr"/>
            <a:endParaRPr lang="en-US" altLang="ko-KR" sz="1100" b="1" dirty="0" smtClean="0"/>
          </a:p>
          <a:p>
            <a:pPr algn="ctr"/>
            <a:r>
              <a:rPr lang="en-US" altLang="ko-KR" sz="2000" b="1" dirty="0" err="1"/>
              <a:t>t</a:t>
            </a:r>
            <a:r>
              <a:rPr lang="en-US" altLang="ko-KR" sz="2000" b="1" dirty="0" err="1" smtClean="0"/>
              <a:t>ime_t</a:t>
            </a:r>
            <a:r>
              <a:rPr lang="en-US" altLang="ko-KR" sz="2000" b="1" dirty="0" smtClean="0"/>
              <a:t> seconds</a:t>
            </a:r>
          </a:p>
          <a:p>
            <a:pPr algn="ctr"/>
            <a:r>
              <a:rPr lang="en-US" altLang="ko-KR" sz="2000" b="1" dirty="0"/>
              <a:t>t</a:t>
            </a:r>
            <a:r>
              <a:rPr lang="en-US" altLang="ko-KR" sz="2000" b="1" dirty="0" smtClean="0"/>
              <a:t>ime(&amp;seconds)</a:t>
            </a:r>
          </a:p>
          <a:p>
            <a:pPr algn="ctr"/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trftime</a:t>
            </a:r>
            <a:r>
              <a:rPr lang="en-US" altLang="ko-KR" sz="2000" b="1" dirty="0" smtClean="0"/>
              <a:t>(format[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],300~)</a:t>
            </a:r>
            <a:endParaRPr lang="ko-KR" altLang="en-US" sz="20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-6886245" y="5372788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연결을 받아들임</a:t>
            </a:r>
            <a:endParaRPr lang="ko-KR" altLang="en-US" sz="1600" b="1" dirty="0"/>
          </a:p>
        </p:txBody>
      </p:sp>
      <p:sp>
        <p:nvSpPr>
          <p:cNvPr id="300" name="TextBox 299"/>
          <p:cNvSpPr txBox="1"/>
          <p:nvPr/>
        </p:nvSpPr>
        <p:spPr>
          <a:xfrm>
            <a:off x="-6825768" y="6187340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이름을 받았으면</a:t>
            </a:r>
            <a:endParaRPr lang="ko-KR" altLang="en-US" sz="16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-6825769" y="6935307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새로운 채팅</a:t>
            </a:r>
            <a:endParaRPr lang="en-US" altLang="ko-KR" sz="1600" b="1" dirty="0"/>
          </a:p>
          <a:p>
            <a:pPr algn="r"/>
            <a:r>
              <a:rPr lang="ko-KR" altLang="en-US" sz="1600" b="1" dirty="0" smtClean="0"/>
              <a:t>참가자 추가</a:t>
            </a:r>
            <a:endParaRPr lang="en-US" altLang="ko-KR" sz="1600" b="1" dirty="0" smtClean="0"/>
          </a:p>
        </p:txBody>
      </p:sp>
      <p:sp>
        <p:nvSpPr>
          <p:cNvPr id="302" name="TextBox 301"/>
          <p:cNvSpPr txBox="1"/>
          <p:nvPr/>
        </p:nvSpPr>
        <p:spPr>
          <a:xfrm>
            <a:off x="-6835919" y="7690727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환영메시지 보냄</a:t>
            </a:r>
            <a:endParaRPr lang="en-US" altLang="ko-KR" sz="1600" b="1" dirty="0" smtClean="0"/>
          </a:p>
        </p:txBody>
      </p:sp>
      <p:sp>
        <p:nvSpPr>
          <p:cNvPr id="303" name="TextBox 302"/>
          <p:cNvSpPr txBox="1"/>
          <p:nvPr/>
        </p:nvSpPr>
        <p:spPr>
          <a:xfrm>
            <a:off x="-6787361" y="858562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받았으면</a:t>
            </a:r>
            <a:endParaRPr lang="en-US" altLang="ko-KR" sz="1600" b="1" dirty="0" smtClean="0"/>
          </a:p>
        </p:txBody>
      </p:sp>
      <p:sp>
        <p:nvSpPr>
          <p:cNvPr id="304" name="TextBox 303"/>
          <p:cNvSpPr txBox="1"/>
          <p:nvPr/>
        </p:nvSpPr>
        <p:spPr>
          <a:xfrm>
            <a:off x="-6844125" y="9214434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받지 못했으면</a:t>
            </a:r>
            <a:endParaRPr lang="en-US" altLang="ko-KR" sz="1600" b="1" dirty="0" smtClean="0"/>
          </a:p>
        </p:txBody>
      </p:sp>
      <p:sp>
        <p:nvSpPr>
          <p:cNvPr id="314" name="TextBox 313"/>
          <p:cNvSpPr txBox="1"/>
          <p:nvPr/>
        </p:nvSpPr>
        <p:spPr>
          <a:xfrm>
            <a:off x="-6844125" y="10127970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</a:t>
            </a:r>
            <a:r>
              <a:rPr lang="ko-KR" altLang="en-US" sz="1600" b="1" dirty="0"/>
              <a:t>면</a:t>
            </a:r>
            <a:endParaRPr lang="en-US" altLang="ko-KR" sz="1600" b="1" dirty="0" smtClean="0"/>
          </a:p>
        </p:txBody>
      </p:sp>
      <p:sp>
        <p:nvSpPr>
          <p:cNvPr id="315" name="TextBox 314"/>
          <p:cNvSpPr txBox="1"/>
          <p:nvPr/>
        </p:nvSpPr>
        <p:spPr>
          <a:xfrm>
            <a:off x="-6825767" y="11092409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명령어 이면</a:t>
            </a:r>
            <a:endParaRPr lang="en-US" altLang="ko-KR" sz="1600" b="1" dirty="0" smtClean="0"/>
          </a:p>
        </p:txBody>
      </p:sp>
      <p:sp>
        <p:nvSpPr>
          <p:cNvPr id="316" name="TextBox 315"/>
          <p:cNvSpPr txBox="1"/>
          <p:nvPr/>
        </p:nvSpPr>
        <p:spPr>
          <a:xfrm>
            <a:off x="-356935" y="9445266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778707" y="1004991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1753805" y="1180002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9" name="TextBox 318"/>
          <p:cNvSpPr txBox="1"/>
          <p:nvPr/>
        </p:nvSpPr>
        <p:spPr>
          <a:xfrm>
            <a:off x="-6780090" y="12015857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해당 명령어에 맞는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처리 후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클라이언트에 보냄</a:t>
            </a:r>
            <a:endParaRPr lang="en-US" altLang="ko-KR" sz="1600" b="1" dirty="0" smtClean="0"/>
          </a:p>
        </p:txBody>
      </p:sp>
      <p:sp>
        <p:nvSpPr>
          <p:cNvPr id="320" name="TextBox 319"/>
          <p:cNvSpPr txBox="1"/>
          <p:nvPr/>
        </p:nvSpPr>
        <p:spPr>
          <a:xfrm>
            <a:off x="-3617352" y="12960112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-2336287" y="675064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for(0~num_chat-1)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548</Words>
  <Application>Microsoft Office PowerPoint</Application>
  <PresentationFormat>화면 슬라이드 쇼(4:3)</PresentationFormat>
  <Paragraphs>232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</cp:revision>
  <dcterms:created xsi:type="dcterms:W3CDTF">2017-06-06T10:38:36Z</dcterms:created>
  <dcterms:modified xsi:type="dcterms:W3CDTF">2017-06-16T11:14:09Z</dcterms:modified>
</cp:coreProperties>
</file>