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  <p:sldId id="263" r:id="rId3"/>
    <p:sldId id="259" r:id="rId4"/>
    <p:sldId id="289" r:id="rId5"/>
    <p:sldId id="290" r:id="rId6"/>
    <p:sldId id="307" r:id="rId7"/>
    <p:sldId id="308" r:id="rId8"/>
    <p:sldId id="309" r:id="rId9"/>
    <p:sldId id="294" r:id="rId10"/>
    <p:sldId id="310" r:id="rId11"/>
    <p:sldId id="311" r:id="rId12"/>
    <p:sldId id="269" r:id="rId13"/>
    <p:sldId id="297" r:id="rId14"/>
    <p:sldId id="298" r:id="rId15"/>
    <p:sldId id="299" r:id="rId16"/>
    <p:sldId id="300" r:id="rId17"/>
    <p:sldId id="312" r:id="rId18"/>
    <p:sldId id="313" r:id="rId19"/>
    <p:sldId id="314" r:id="rId20"/>
    <p:sldId id="315" r:id="rId21"/>
    <p:sldId id="316" r:id="rId22"/>
    <p:sldId id="306" r:id="rId23"/>
    <p:sldId id="288" r:id="rId2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pos="385" userDrawn="1">
          <p15:clr>
            <a:srgbClr val="A4A3A4"/>
          </p15:clr>
        </p15:guide>
        <p15:guide id="4" pos="5375" userDrawn="1">
          <p15:clr>
            <a:srgbClr val="A4A3A4"/>
          </p15:clr>
        </p15:guide>
        <p15:guide id="5" orient="horz" pos="346" userDrawn="1">
          <p15:clr>
            <a:srgbClr val="A4A3A4"/>
          </p15:clr>
        </p15:guide>
        <p15:guide id="6" orient="horz" pos="397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8966"/>
    <a:srgbClr val="FFF0A5"/>
    <a:srgbClr val="3E7A5B"/>
    <a:srgbClr val="8E2800"/>
    <a:srgbClr val="B64926"/>
    <a:srgbClr val="FFA219"/>
    <a:srgbClr val="FFB03B"/>
    <a:srgbClr val="404040"/>
    <a:srgbClr val="262626"/>
    <a:srgbClr val="FCE2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86" autoAdjust="0"/>
    <p:restoredTop sz="96433" autoAdjust="0"/>
  </p:normalViewPr>
  <p:slideViewPr>
    <p:cSldViewPr snapToGrid="0" showGuides="1">
      <p:cViewPr varScale="1">
        <p:scale>
          <a:sx n="86" d="100"/>
          <a:sy n="86" d="100"/>
        </p:scale>
        <p:origin x="1661" y="72"/>
      </p:cViewPr>
      <p:guideLst>
        <p:guide orient="horz" pos="2160"/>
        <p:guide pos="2880"/>
        <p:guide pos="385"/>
        <p:guide pos="5375"/>
        <p:guide orient="horz" pos="346"/>
        <p:guide orient="horz" pos="3974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E4773-AFEB-48FA-B7C5-C54D3EB2269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0" y="1"/>
            <a:ext cx="9144000" cy="133350"/>
          </a:xfrm>
          <a:prstGeom prst="rect">
            <a:avLst/>
          </a:prstGeom>
          <a:solidFill>
            <a:srgbClr val="468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0" y="6724650"/>
            <a:ext cx="9144000" cy="133350"/>
          </a:xfrm>
          <a:prstGeom prst="rect">
            <a:avLst/>
          </a:prstGeom>
          <a:solidFill>
            <a:srgbClr val="468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2093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0A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E1EFD-DCCF-4FEA-BEB1-CF06A6891DC7}" type="datetimeFigureOut">
              <a:rPr lang="ko-KR" altLang="en-US" smtClean="0"/>
              <a:t>2018-05-28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2E4773-AFEB-48FA-B7C5-C54D3EB226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1848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6048196" y="1211355"/>
            <a:ext cx="2484617" cy="4589641"/>
            <a:chOff x="5410200" y="841037"/>
            <a:chExt cx="2802004" cy="5175925"/>
          </a:xfrm>
        </p:grpSpPr>
        <p:grpSp>
          <p:nvGrpSpPr>
            <p:cNvPr id="12" name="Group 11"/>
            <p:cNvGrpSpPr/>
            <p:nvPr/>
          </p:nvGrpSpPr>
          <p:grpSpPr>
            <a:xfrm>
              <a:off x="5410200" y="841037"/>
              <a:ext cx="2802004" cy="5175925"/>
              <a:chOff x="5076825" y="2011756"/>
              <a:chExt cx="3216275" cy="5941174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5076825" y="2011756"/>
                <a:ext cx="3216275" cy="5941174"/>
                <a:chOff x="5076825" y="2011756"/>
                <a:chExt cx="3216275" cy="5941175"/>
              </a:xfrm>
            </p:grpSpPr>
            <p:sp>
              <p:nvSpPr>
                <p:cNvPr id="20" name="Rounded Rectangle 19"/>
                <p:cNvSpPr/>
                <p:nvPr/>
              </p:nvSpPr>
              <p:spPr>
                <a:xfrm>
                  <a:off x="5076825" y="2011756"/>
                  <a:ext cx="3216275" cy="5941175"/>
                </a:xfrm>
                <a:prstGeom prst="roundRect">
                  <a:avLst>
                    <a:gd name="adj" fmla="val 9028"/>
                  </a:avLst>
                </a:prstGeom>
                <a:solidFill>
                  <a:srgbClr val="4689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" name="Donut 21"/>
                <p:cNvSpPr/>
                <p:nvPr/>
              </p:nvSpPr>
              <p:spPr>
                <a:xfrm>
                  <a:off x="6446837" y="7200900"/>
                  <a:ext cx="476250" cy="476250"/>
                </a:xfrm>
                <a:prstGeom prst="donut">
                  <a:avLst>
                    <a:gd name="adj" fmla="val 17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6" name="Rounded Rectangle 15"/>
              <p:cNvSpPr/>
              <p:nvPr/>
            </p:nvSpPr>
            <p:spPr>
              <a:xfrm>
                <a:off x="5256212" y="2581720"/>
                <a:ext cx="2857500" cy="4343400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>
              <a:off x="5566482" y="2973291"/>
              <a:ext cx="2489441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200">
                  <a:solidFill>
                    <a:srgbClr val="468966"/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APP</a:t>
              </a:r>
            </a:p>
            <a:p>
              <a:pPr algn="ctr"/>
              <a:r>
                <a:rPr lang="en-US" altLang="ko-KR" sz="1200">
                  <a:solidFill>
                    <a:srgbClr val="468966"/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IMAGE</a:t>
              </a:r>
            </a:p>
            <a:p>
              <a:pPr algn="ctr"/>
              <a:r>
                <a:rPr lang="en-US" altLang="ko-KR" sz="1200">
                  <a:solidFill>
                    <a:srgbClr val="468966"/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HERE</a:t>
              </a:r>
              <a:endParaRPr lang="ko-KR" altLang="en-US" sz="120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32253" y="2352755"/>
            <a:ext cx="4227614" cy="6412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5000"/>
              </a:lnSpc>
            </a:pPr>
            <a:r>
              <a:rPr lang="en-US" altLang="ko-KR" sz="4800" dirty="0" err="1">
                <a:solidFill>
                  <a:srgbClr val="468966"/>
                </a:solidFill>
                <a:latin typeface="Cul De Sac" pitchFamily="2" charset="0"/>
                <a:ea typeface="Cul De Sac" pitchFamily="2" charset="0"/>
                <a:cs typeface="Cul De Sac" pitchFamily="2" charset="0"/>
              </a:rPr>
              <a:t>MarblePang</a:t>
            </a:r>
            <a:endParaRPr lang="en-US" altLang="ko-KR" sz="4800" dirty="0">
              <a:solidFill>
                <a:srgbClr val="468966"/>
              </a:solidFill>
              <a:latin typeface="Cul De Sac" pitchFamily="2" charset="0"/>
              <a:ea typeface="Cul De Sac" pitchFamily="2" charset="0"/>
              <a:cs typeface="Cul De Sac" pitchFamily="2" charset="0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672361" y="3018322"/>
            <a:ext cx="1013665" cy="0"/>
          </a:xfrm>
          <a:prstGeom prst="line">
            <a:avLst/>
          </a:prstGeom>
          <a:ln w="76200" cap="rnd">
            <a:solidFill>
              <a:srgbClr val="46896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632253" y="4877666"/>
            <a:ext cx="2263818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ko-KR" sz="2000" dirty="0">
                <a:solidFill>
                  <a:srgbClr val="468966"/>
                </a:solidFill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2018.05.28</a:t>
            </a:r>
          </a:p>
          <a:p>
            <a:r>
              <a:rPr lang="ko-KR" altLang="en-US" sz="2000" dirty="0" err="1">
                <a:solidFill>
                  <a:srgbClr val="468966"/>
                </a:solidFill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조은하</a:t>
            </a:r>
            <a:endParaRPr lang="ko-KR" altLang="en-US" sz="2000" dirty="0">
              <a:solidFill>
                <a:srgbClr val="468966"/>
              </a:solidFill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6774" y="1651660"/>
            <a:ext cx="2207459" cy="3355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0544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6371433" y="2700006"/>
            <a:ext cx="2478086" cy="62722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ts val="5000"/>
              </a:lnSpc>
            </a:pPr>
            <a:r>
              <a:rPr lang="en-US" altLang="ko-KR" sz="4000" spc="-300" dirty="0">
                <a:solidFill>
                  <a:srgbClr val="468966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01. </a:t>
            </a:r>
            <a:r>
              <a:rPr lang="ko-KR" altLang="en-US" sz="4000" spc="-300" dirty="0">
                <a:solidFill>
                  <a:srgbClr val="468966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en-US" altLang="ko-KR" sz="4000" spc="-300" dirty="0">
                <a:solidFill>
                  <a:srgbClr val="468966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Main UI</a:t>
            </a:r>
          </a:p>
        </p:txBody>
      </p:sp>
      <p:cxnSp>
        <p:nvCxnSpPr>
          <p:cNvPr id="12" name="Straight Connector 11"/>
          <p:cNvCxnSpPr>
            <a:cxnSpLocks/>
          </p:cNvCxnSpPr>
          <p:nvPr/>
        </p:nvCxnSpPr>
        <p:spPr>
          <a:xfrm>
            <a:off x="7610476" y="3429000"/>
            <a:ext cx="884237" cy="0"/>
          </a:xfrm>
          <a:prstGeom prst="line">
            <a:avLst/>
          </a:prstGeom>
          <a:ln w="76200" cap="rnd">
            <a:solidFill>
              <a:srgbClr val="46896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707423" y="1682675"/>
            <a:ext cx="3656012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ko-KR" altLang="en-US" sz="1200" dirty="0" err="1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Lorem</a:t>
            </a:r>
            <a:r>
              <a:rPr lang="ko-KR" altLang="en-US" sz="1200" dirty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ko-KR" altLang="en-US" sz="1200" dirty="0" err="1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ipsum</a:t>
            </a:r>
            <a:r>
              <a:rPr lang="ko-KR" altLang="en-US" sz="1200" dirty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ko-KR" altLang="en-US" sz="1200" dirty="0" err="1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dolor</a:t>
            </a:r>
            <a:r>
              <a:rPr lang="ko-KR" altLang="en-US" sz="1200" dirty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ko-KR" altLang="en-US" sz="1200" dirty="0" err="1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sit</a:t>
            </a:r>
            <a:r>
              <a:rPr lang="ko-KR" altLang="en-US" sz="1200" dirty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ko-KR" altLang="en-US" sz="1200" dirty="0" err="1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amet</a:t>
            </a:r>
            <a:r>
              <a:rPr lang="ko-KR" altLang="en-US" sz="1200" dirty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, </a:t>
            </a:r>
            <a:r>
              <a:rPr lang="ko-KR" altLang="en-US" sz="1200" dirty="0" err="1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soleat</a:t>
            </a:r>
            <a:r>
              <a:rPr lang="ko-KR" altLang="en-US" sz="1200" dirty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ko-KR" altLang="en-US" sz="1200" dirty="0" err="1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doctus</a:t>
            </a:r>
            <a:r>
              <a:rPr lang="ko-KR" altLang="en-US" sz="1200" dirty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ko-KR" altLang="en-US" sz="1200" dirty="0" err="1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scaevola</a:t>
            </a:r>
            <a:r>
              <a:rPr lang="ko-KR" altLang="en-US" sz="1200" dirty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ko-KR" altLang="en-US" sz="1200" dirty="0" err="1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te</a:t>
            </a:r>
            <a:r>
              <a:rPr lang="ko-KR" altLang="en-US" sz="1200" dirty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ko-KR" altLang="en-US" sz="1200" dirty="0" err="1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sea</a:t>
            </a:r>
            <a:r>
              <a:rPr lang="ko-KR" altLang="en-US" sz="1200" dirty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. </a:t>
            </a:r>
            <a:r>
              <a:rPr lang="ko-KR" altLang="en-US" sz="1200" dirty="0" err="1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Lorem</a:t>
            </a:r>
            <a:r>
              <a:rPr lang="ko-KR" altLang="en-US" sz="1200" dirty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ko-KR" altLang="en-US" sz="1200" dirty="0" err="1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nobis</a:t>
            </a:r>
            <a:r>
              <a:rPr lang="ko-KR" altLang="en-US" sz="1200" dirty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ko-KR" altLang="en-US" sz="1200" dirty="0" err="1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molestie</a:t>
            </a:r>
            <a:r>
              <a:rPr lang="ko-KR" altLang="en-US" sz="1200" dirty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ko-KR" altLang="en-US" sz="1200" dirty="0" err="1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quo</a:t>
            </a:r>
            <a:r>
              <a:rPr lang="ko-KR" altLang="en-US" sz="1200" dirty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ko-KR" altLang="en-US" sz="1200" dirty="0" err="1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id</a:t>
            </a:r>
            <a:r>
              <a:rPr lang="ko-KR" altLang="en-US" sz="1200" dirty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, </a:t>
            </a:r>
            <a:r>
              <a:rPr lang="ko-KR" altLang="en-US" sz="1200" dirty="0" err="1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at</a:t>
            </a:r>
            <a:r>
              <a:rPr lang="ko-KR" altLang="en-US" sz="1200" dirty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ko-KR" altLang="en-US" sz="1200" dirty="0" err="1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usu</a:t>
            </a:r>
            <a:r>
              <a:rPr lang="ko-KR" altLang="en-US" sz="1200" dirty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ko-KR" altLang="en-US" sz="1200" dirty="0" err="1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virtute</a:t>
            </a:r>
            <a:r>
              <a:rPr lang="ko-KR" altLang="en-US" sz="1200" dirty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ko-KR" altLang="en-US" sz="1200" dirty="0" err="1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accumsan</a:t>
            </a:r>
            <a:r>
              <a:rPr lang="ko-KR" altLang="en-US" sz="1200" dirty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, </a:t>
            </a:r>
            <a:r>
              <a:rPr lang="ko-KR" altLang="en-US" sz="1200" dirty="0" err="1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in</a:t>
            </a:r>
            <a:r>
              <a:rPr lang="ko-KR" altLang="en-US" sz="1200" dirty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ko-KR" altLang="en-US" sz="1200" dirty="0" err="1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legere</a:t>
            </a:r>
            <a:r>
              <a:rPr lang="ko-KR" altLang="en-US" sz="1200" dirty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ko-KR" altLang="en-US" sz="1200" dirty="0" err="1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labore</a:t>
            </a:r>
            <a:r>
              <a:rPr lang="ko-KR" altLang="en-US" sz="1200" dirty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ko-KR" altLang="en-US" sz="1200" dirty="0" err="1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neglegentur</a:t>
            </a:r>
            <a:r>
              <a:rPr lang="ko-KR" altLang="en-US" sz="1200" dirty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ko-KR" altLang="en-US" sz="1200" dirty="0" err="1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has</a:t>
            </a:r>
            <a:r>
              <a:rPr lang="ko-KR" altLang="en-US" sz="1200" dirty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. 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760732" y="1566580"/>
            <a:ext cx="543988" cy="284299"/>
            <a:chOff x="4034021" y="-23150"/>
            <a:chExt cx="2032908" cy="1062438"/>
          </a:xfrm>
          <a:solidFill>
            <a:srgbClr val="468966"/>
          </a:solidFill>
        </p:grpSpPr>
        <p:sp>
          <p:nvSpPr>
            <p:cNvPr id="45" name="Freeform 44"/>
            <p:cNvSpPr/>
            <p:nvPr/>
          </p:nvSpPr>
          <p:spPr>
            <a:xfrm rot="5400000">
              <a:off x="4333528" y="452970"/>
              <a:ext cx="286811" cy="885825"/>
            </a:xfrm>
            <a:custGeom>
              <a:avLst/>
              <a:gdLst>
                <a:gd name="connsiteX0" fmla="*/ 0 w 286811"/>
                <a:gd name="connsiteY0" fmla="*/ 599013 h 885825"/>
                <a:gd name="connsiteX1" fmla="*/ 0 w 286811"/>
                <a:gd name="connsiteY1" fmla="*/ 286812 h 885825"/>
                <a:gd name="connsiteX2" fmla="*/ 175172 w 286811"/>
                <a:gd name="connsiteY2" fmla="*/ 22539 h 885825"/>
                <a:gd name="connsiteX3" fmla="*/ 286811 w 286811"/>
                <a:gd name="connsiteY3" fmla="*/ 0 h 885825"/>
                <a:gd name="connsiteX4" fmla="*/ 286811 w 286811"/>
                <a:gd name="connsiteY4" fmla="*/ 885825 h 885825"/>
                <a:gd name="connsiteX5" fmla="*/ 175172 w 286811"/>
                <a:gd name="connsiteY5" fmla="*/ 863286 h 885825"/>
                <a:gd name="connsiteX6" fmla="*/ 0 w 286811"/>
                <a:gd name="connsiteY6" fmla="*/ 599013 h 885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6811" h="885825">
                  <a:moveTo>
                    <a:pt x="0" y="599013"/>
                  </a:moveTo>
                  <a:lnTo>
                    <a:pt x="0" y="286812"/>
                  </a:lnTo>
                  <a:cubicBezTo>
                    <a:pt x="0" y="168011"/>
                    <a:pt x="72231" y="66080"/>
                    <a:pt x="175172" y="22539"/>
                  </a:cubicBezTo>
                  <a:lnTo>
                    <a:pt x="286811" y="0"/>
                  </a:lnTo>
                  <a:lnTo>
                    <a:pt x="286811" y="885825"/>
                  </a:lnTo>
                  <a:lnTo>
                    <a:pt x="175172" y="863286"/>
                  </a:lnTo>
                  <a:cubicBezTo>
                    <a:pt x="72231" y="819746"/>
                    <a:pt x="0" y="717815"/>
                    <a:pt x="0" y="59901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Freeform 45"/>
            <p:cNvSpPr/>
            <p:nvPr/>
          </p:nvSpPr>
          <p:spPr>
            <a:xfrm rot="5400000">
              <a:off x="4412439" y="41344"/>
              <a:ext cx="1062438" cy="933450"/>
            </a:xfrm>
            <a:custGeom>
              <a:avLst/>
              <a:gdLst>
                <a:gd name="connsiteX0" fmla="*/ 0 w 1062438"/>
                <a:gd name="connsiteY0" fmla="*/ 466725 h 933450"/>
                <a:gd name="connsiteX1" fmla="*/ 9482 w 1062438"/>
                <a:gd name="connsiteY1" fmla="*/ 372664 h 933450"/>
                <a:gd name="connsiteX2" fmla="*/ 466725 w 1062438"/>
                <a:gd name="connsiteY2" fmla="*/ 0 h 933450"/>
                <a:gd name="connsiteX3" fmla="*/ 882527 w 1062438"/>
                <a:gd name="connsiteY3" fmla="*/ 0 h 933450"/>
                <a:gd name="connsiteX4" fmla="*/ 976588 w 1062438"/>
                <a:gd name="connsiteY4" fmla="*/ 9482 h 933450"/>
                <a:gd name="connsiteX5" fmla="*/ 1062438 w 1062438"/>
                <a:gd name="connsiteY5" fmla="*/ 36132 h 933450"/>
                <a:gd name="connsiteX6" fmla="*/ 1062438 w 1062438"/>
                <a:gd name="connsiteY6" fmla="*/ 897318 h 933450"/>
                <a:gd name="connsiteX7" fmla="*/ 976587 w 1062438"/>
                <a:gd name="connsiteY7" fmla="*/ 923968 h 933450"/>
                <a:gd name="connsiteX8" fmla="*/ 882526 w 1062438"/>
                <a:gd name="connsiteY8" fmla="*/ 933450 h 933450"/>
                <a:gd name="connsiteX9" fmla="*/ 466725 w 1062438"/>
                <a:gd name="connsiteY9" fmla="*/ 933449 h 933450"/>
                <a:gd name="connsiteX10" fmla="*/ 9482 w 1062438"/>
                <a:gd name="connsiteY10" fmla="*/ 560786 h 933450"/>
                <a:gd name="connsiteX11" fmla="*/ 0 w 1062438"/>
                <a:gd name="connsiteY11" fmla="*/ 466725 h 933450"/>
                <a:gd name="connsiteX12" fmla="*/ 0 w 1062438"/>
                <a:gd name="connsiteY12" fmla="*/ 466724 h 933450"/>
                <a:gd name="connsiteX13" fmla="*/ 0 w 1062438"/>
                <a:gd name="connsiteY13" fmla="*/ 466725 h 933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62438" h="933450">
                  <a:moveTo>
                    <a:pt x="0" y="466725"/>
                  </a:moveTo>
                  <a:lnTo>
                    <a:pt x="9482" y="372664"/>
                  </a:lnTo>
                  <a:cubicBezTo>
                    <a:pt x="53003" y="159985"/>
                    <a:pt x="241181" y="0"/>
                    <a:pt x="466725" y="0"/>
                  </a:cubicBezTo>
                  <a:lnTo>
                    <a:pt x="882527" y="0"/>
                  </a:lnTo>
                  <a:cubicBezTo>
                    <a:pt x="914748" y="0"/>
                    <a:pt x="946206" y="3265"/>
                    <a:pt x="976588" y="9482"/>
                  </a:cubicBezTo>
                  <a:lnTo>
                    <a:pt x="1062438" y="36132"/>
                  </a:lnTo>
                  <a:lnTo>
                    <a:pt x="1062438" y="897318"/>
                  </a:lnTo>
                  <a:lnTo>
                    <a:pt x="976587" y="923968"/>
                  </a:lnTo>
                  <a:cubicBezTo>
                    <a:pt x="946205" y="930185"/>
                    <a:pt x="914747" y="933450"/>
                    <a:pt x="882526" y="933450"/>
                  </a:cubicBezTo>
                  <a:lnTo>
                    <a:pt x="466725" y="933449"/>
                  </a:lnTo>
                  <a:cubicBezTo>
                    <a:pt x="241181" y="933449"/>
                    <a:pt x="53003" y="773464"/>
                    <a:pt x="9482" y="560786"/>
                  </a:cubicBezTo>
                  <a:close/>
                  <a:moveTo>
                    <a:pt x="0" y="466725"/>
                  </a:moveTo>
                  <a:lnTo>
                    <a:pt x="0" y="466724"/>
                  </a:lnTo>
                  <a:lnTo>
                    <a:pt x="0" y="466725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Freeform 46"/>
            <p:cNvSpPr/>
            <p:nvPr/>
          </p:nvSpPr>
          <p:spPr>
            <a:xfrm rot="5400000">
              <a:off x="5240280" y="212640"/>
              <a:ext cx="530027" cy="1123270"/>
            </a:xfrm>
            <a:custGeom>
              <a:avLst/>
              <a:gdLst>
                <a:gd name="connsiteX0" fmla="*/ 0 w 530027"/>
                <a:gd name="connsiteY0" fmla="*/ 650720 h 1123270"/>
                <a:gd name="connsiteX1" fmla="*/ 0 w 530027"/>
                <a:gd name="connsiteY1" fmla="*/ 472550 h 1123270"/>
                <a:gd name="connsiteX2" fmla="*/ 472550 w 530027"/>
                <a:gd name="connsiteY2" fmla="*/ 0 h 1123270"/>
                <a:gd name="connsiteX3" fmla="*/ 530027 w 530027"/>
                <a:gd name="connsiteY3" fmla="*/ 5794 h 1123270"/>
                <a:gd name="connsiteX4" fmla="*/ 530027 w 530027"/>
                <a:gd name="connsiteY4" fmla="*/ 1117476 h 1123270"/>
                <a:gd name="connsiteX5" fmla="*/ 472550 w 530027"/>
                <a:gd name="connsiteY5" fmla="*/ 1123270 h 1123270"/>
                <a:gd name="connsiteX6" fmla="*/ 0 w 530027"/>
                <a:gd name="connsiteY6" fmla="*/ 650720 h 1123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30027" h="1123270">
                  <a:moveTo>
                    <a:pt x="0" y="650720"/>
                  </a:moveTo>
                  <a:lnTo>
                    <a:pt x="0" y="472550"/>
                  </a:lnTo>
                  <a:cubicBezTo>
                    <a:pt x="0" y="211568"/>
                    <a:pt x="211568" y="0"/>
                    <a:pt x="472550" y="0"/>
                  </a:cubicBezTo>
                  <a:lnTo>
                    <a:pt x="530027" y="5794"/>
                  </a:lnTo>
                  <a:lnTo>
                    <a:pt x="530027" y="1117476"/>
                  </a:lnTo>
                  <a:lnTo>
                    <a:pt x="472550" y="1123270"/>
                  </a:lnTo>
                  <a:cubicBezTo>
                    <a:pt x="211568" y="1123270"/>
                    <a:pt x="0" y="911702"/>
                    <a:pt x="0" y="65072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884266" y="3201610"/>
            <a:ext cx="296921" cy="402618"/>
            <a:chOff x="2388194" y="2743199"/>
            <a:chExt cx="702447" cy="952501"/>
          </a:xfrm>
          <a:solidFill>
            <a:srgbClr val="468966"/>
          </a:solidFill>
        </p:grpSpPr>
        <p:sp>
          <p:nvSpPr>
            <p:cNvPr id="51" name="Freeform 50"/>
            <p:cNvSpPr/>
            <p:nvPr/>
          </p:nvSpPr>
          <p:spPr>
            <a:xfrm>
              <a:off x="2388194" y="2743199"/>
              <a:ext cx="702447" cy="765732"/>
            </a:xfrm>
            <a:custGeom>
              <a:avLst/>
              <a:gdLst>
                <a:gd name="connsiteX0" fmla="*/ 612180 w 1224359"/>
                <a:gd name="connsiteY0" fmla="*/ 0 h 1334665"/>
                <a:gd name="connsiteX1" fmla="*/ 651214 w 1224359"/>
                <a:gd name="connsiteY1" fmla="*/ 1864 h 1334665"/>
                <a:gd name="connsiteX2" fmla="*/ 1038693 w 1224359"/>
                <a:gd name="connsiteY2" fmla="*/ 184629 h 1334665"/>
                <a:gd name="connsiteX3" fmla="*/ 1082209 w 1224359"/>
                <a:gd name="connsiteY3" fmla="*/ 1032965 h 1334665"/>
                <a:gd name="connsiteX4" fmla="*/ 1075808 w 1224359"/>
                <a:gd name="connsiteY4" fmla="*/ 1040046 h 1334665"/>
                <a:gd name="connsiteX5" fmla="*/ 880268 w 1224359"/>
                <a:gd name="connsiteY5" fmla="*/ 1334665 h 1334665"/>
                <a:gd name="connsiteX6" fmla="*/ 344091 w 1224359"/>
                <a:gd name="connsiteY6" fmla="*/ 1334665 h 1334665"/>
                <a:gd name="connsiteX7" fmla="*/ 148551 w 1224359"/>
                <a:gd name="connsiteY7" fmla="*/ 1040046 h 1334665"/>
                <a:gd name="connsiteX8" fmla="*/ 142151 w 1224359"/>
                <a:gd name="connsiteY8" fmla="*/ 1032965 h 1334665"/>
                <a:gd name="connsiteX9" fmla="*/ 185667 w 1224359"/>
                <a:gd name="connsiteY9" fmla="*/ 184629 h 1334665"/>
                <a:gd name="connsiteX10" fmla="*/ 573145 w 1224359"/>
                <a:gd name="connsiteY10" fmla="*/ 1864 h 1334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24359" h="1334665">
                  <a:moveTo>
                    <a:pt x="612180" y="0"/>
                  </a:moveTo>
                  <a:lnTo>
                    <a:pt x="651214" y="1864"/>
                  </a:lnTo>
                  <a:cubicBezTo>
                    <a:pt x="792641" y="15402"/>
                    <a:pt x="930387" y="76324"/>
                    <a:pt x="1038693" y="184629"/>
                  </a:cubicBezTo>
                  <a:cubicBezTo>
                    <a:pt x="1270776" y="416713"/>
                    <a:pt x="1285281" y="783983"/>
                    <a:pt x="1082209" y="1032965"/>
                  </a:cubicBezTo>
                  <a:lnTo>
                    <a:pt x="1075808" y="1040046"/>
                  </a:lnTo>
                  <a:lnTo>
                    <a:pt x="880268" y="1334665"/>
                  </a:lnTo>
                  <a:lnTo>
                    <a:pt x="344091" y="1334665"/>
                  </a:lnTo>
                  <a:lnTo>
                    <a:pt x="148551" y="1040046"/>
                  </a:lnTo>
                  <a:lnTo>
                    <a:pt x="142151" y="1032965"/>
                  </a:lnTo>
                  <a:cubicBezTo>
                    <a:pt x="-60922" y="783983"/>
                    <a:pt x="-46417" y="416713"/>
                    <a:pt x="185667" y="184629"/>
                  </a:cubicBezTo>
                  <a:cubicBezTo>
                    <a:pt x="293972" y="76324"/>
                    <a:pt x="431718" y="15402"/>
                    <a:pt x="573145" y="186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Rounded Rectangle 51"/>
            <p:cNvSpPr/>
            <p:nvPr/>
          </p:nvSpPr>
          <p:spPr>
            <a:xfrm>
              <a:off x="2587033" y="3570219"/>
              <a:ext cx="327617" cy="125481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829490" y="4782205"/>
            <a:ext cx="413236" cy="442171"/>
            <a:chOff x="3458199" y="3590925"/>
            <a:chExt cx="624067" cy="667764"/>
          </a:xfrm>
          <a:solidFill>
            <a:srgbClr val="468966"/>
          </a:solidFill>
        </p:grpSpPr>
        <p:sp>
          <p:nvSpPr>
            <p:cNvPr id="56" name="Oval 55"/>
            <p:cNvSpPr/>
            <p:nvPr/>
          </p:nvSpPr>
          <p:spPr>
            <a:xfrm>
              <a:off x="3757937" y="3590925"/>
              <a:ext cx="156838" cy="156838"/>
            </a:xfrm>
            <a:prstGeom prst="ellipse">
              <a:avLst/>
            </a:prstGeom>
            <a:grpFill/>
            <a:ln>
              <a:solidFill>
                <a:srgbClr val="468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3458199" y="3851417"/>
              <a:ext cx="156838" cy="156838"/>
            </a:xfrm>
            <a:prstGeom prst="ellipse">
              <a:avLst/>
            </a:prstGeom>
            <a:grpFill/>
            <a:ln>
              <a:solidFill>
                <a:srgbClr val="468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3925428" y="4101851"/>
              <a:ext cx="156838" cy="156838"/>
            </a:xfrm>
            <a:prstGeom prst="ellipse">
              <a:avLst/>
            </a:prstGeom>
            <a:grpFill/>
            <a:ln>
              <a:solidFill>
                <a:srgbClr val="468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9" name="Straight Connector 58"/>
            <p:cNvCxnSpPr>
              <a:stCxn id="56" idx="3"/>
              <a:endCxn id="57" idx="7"/>
            </p:cNvCxnSpPr>
            <p:nvPr/>
          </p:nvCxnSpPr>
          <p:spPr>
            <a:xfrm flipH="1">
              <a:off x="3592069" y="3724795"/>
              <a:ext cx="188836" cy="149590"/>
            </a:xfrm>
            <a:prstGeom prst="line">
              <a:avLst/>
            </a:prstGeom>
            <a:grpFill/>
            <a:ln>
              <a:solidFill>
                <a:srgbClr val="4689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57" idx="5"/>
              <a:endCxn id="58" idx="2"/>
            </p:cNvCxnSpPr>
            <p:nvPr/>
          </p:nvCxnSpPr>
          <p:spPr>
            <a:xfrm>
              <a:off x="3592069" y="3985287"/>
              <a:ext cx="333359" cy="194983"/>
            </a:xfrm>
            <a:prstGeom prst="line">
              <a:avLst/>
            </a:prstGeom>
            <a:grpFill/>
            <a:ln>
              <a:solidFill>
                <a:srgbClr val="4689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Rectangle 60"/>
          <p:cNvSpPr/>
          <p:nvPr/>
        </p:nvSpPr>
        <p:spPr>
          <a:xfrm>
            <a:off x="1707423" y="1344904"/>
            <a:ext cx="3668822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ko-KR" sz="2000" b="1" dirty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CLOUD</a:t>
            </a:r>
            <a:endParaRPr lang="ko-KR" altLang="en-US" sz="2000" b="1" dirty="0">
              <a:solidFill>
                <a:srgbClr val="468966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1707423" y="3327229"/>
            <a:ext cx="3656012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ko-KR" altLang="en-US" sz="120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Lorem ipsum dolor sit amet, soleat doctus scaevola te sea. Lorem nobis molestie quo id, at usu virtute accumsan, in legere labore neglegentur has. </a:t>
            </a:r>
          </a:p>
        </p:txBody>
      </p:sp>
      <p:sp>
        <p:nvSpPr>
          <p:cNvPr id="63" name="Rectangle 62"/>
          <p:cNvSpPr/>
          <p:nvPr/>
        </p:nvSpPr>
        <p:spPr>
          <a:xfrm>
            <a:off x="1707423" y="2989458"/>
            <a:ext cx="3668822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ko-KR" sz="2000" b="1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LIGHT</a:t>
            </a:r>
            <a:endParaRPr lang="ko-KR" altLang="en-US" sz="2000" b="1">
              <a:solidFill>
                <a:srgbClr val="468966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1707423" y="4947377"/>
            <a:ext cx="3656012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ko-KR" altLang="en-US" sz="120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Lorem ipsum dolor sit amet, soleat doctus scaevola te sea. Lorem nobis molestie quo id, at usu virtute accumsan, in legere labore neglegentur has. </a:t>
            </a:r>
          </a:p>
        </p:txBody>
      </p:sp>
      <p:sp>
        <p:nvSpPr>
          <p:cNvPr id="65" name="Rectangle 64"/>
          <p:cNvSpPr/>
          <p:nvPr/>
        </p:nvSpPr>
        <p:spPr>
          <a:xfrm>
            <a:off x="1707423" y="4609606"/>
            <a:ext cx="3668822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ko-KR" sz="2000" b="1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SERVICE</a:t>
            </a:r>
            <a:endParaRPr lang="ko-KR" altLang="en-US" sz="2000" b="1">
              <a:solidFill>
                <a:srgbClr val="468966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A6A631C-D024-4F4E-B7B1-EC583FA82B7F}"/>
              </a:ext>
            </a:extLst>
          </p:cNvPr>
          <p:cNvSpPr/>
          <p:nvPr/>
        </p:nvSpPr>
        <p:spPr>
          <a:xfrm>
            <a:off x="7469742" y="3696561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468966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Cul De Sac" pitchFamily="2" charset="0"/>
              </a:rPr>
              <a:t>3) </a:t>
            </a:r>
            <a:r>
              <a:rPr lang="ko-KR" altLang="en-US" dirty="0">
                <a:solidFill>
                  <a:srgbClr val="468966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Cul De Sac" pitchFamily="2" charset="0"/>
              </a:rPr>
              <a:t>상점</a:t>
            </a:r>
            <a:endParaRPr lang="en-US" altLang="ko-KR" dirty="0">
              <a:solidFill>
                <a:srgbClr val="468966"/>
              </a:solidFill>
              <a:latin typeface="메이플스토리" panose="02000300000000000000" pitchFamily="2" charset="-127"/>
              <a:ea typeface="메이플스토리" panose="02000300000000000000" pitchFamily="2" charset="-127"/>
              <a:cs typeface="Cul De Sac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69901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6371433" y="2700006"/>
            <a:ext cx="2478086" cy="62722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ts val="5000"/>
              </a:lnSpc>
            </a:pPr>
            <a:r>
              <a:rPr lang="en-US" altLang="ko-KR" sz="4000" spc="-300" dirty="0">
                <a:solidFill>
                  <a:srgbClr val="468966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01. </a:t>
            </a:r>
            <a:r>
              <a:rPr lang="ko-KR" altLang="en-US" sz="4000" spc="-300" dirty="0">
                <a:solidFill>
                  <a:srgbClr val="468966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en-US" altLang="ko-KR" sz="4000" spc="-300" dirty="0">
                <a:solidFill>
                  <a:srgbClr val="468966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Main UI</a:t>
            </a:r>
          </a:p>
        </p:txBody>
      </p:sp>
      <p:cxnSp>
        <p:nvCxnSpPr>
          <p:cNvPr id="12" name="Straight Connector 11"/>
          <p:cNvCxnSpPr>
            <a:cxnSpLocks/>
          </p:cNvCxnSpPr>
          <p:nvPr/>
        </p:nvCxnSpPr>
        <p:spPr>
          <a:xfrm>
            <a:off x="7610476" y="3429000"/>
            <a:ext cx="884237" cy="0"/>
          </a:xfrm>
          <a:prstGeom prst="line">
            <a:avLst/>
          </a:prstGeom>
          <a:ln w="76200" cap="rnd">
            <a:solidFill>
              <a:srgbClr val="46896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707423" y="1682675"/>
            <a:ext cx="3656012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ko-KR" altLang="en-US" sz="1200" dirty="0" err="1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Lorem</a:t>
            </a:r>
            <a:r>
              <a:rPr lang="ko-KR" altLang="en-US" sz="1200" dirty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ko-KR" altLang="en-US" sz="1200" dirty="0" err="1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ipsum</a:t>
            </a:r>
            <a:r>
              <a:rPr lang="ko-KR" altLang="en-US" sz="1200" dirty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ko-KR" altLang="en-US" sz="1200" dirty="0" err="1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dolor</a:t>
            </a:r>
            <a:r>
              <a:rPr lang="ko-KR" altLang="en-US" sz="1200" dirty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ko-KR" altLang="en-US" sz="1200" dirty="0" err="1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sit</a:t>
            </a:r>
            <a:r>
              <a:rPr lang="ko-KR" altLang="en-US" sz="1200" dirty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ko-KR" altLang="en-US" sz="1200" dirty="0" err="1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amet</a:t>
            </a:r>
            <a:r>
              <a:rPr lang="ko-KR" altLang="en-US" sz="1200" dirty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, </a:t>
            </a:r>
            <a:r>
              <a:rPr lang="ko-KR" altLang="en-US" sz="1200" dirty="0" err="1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soleat</a:t>
            </a:r>
            <a:r>
              <a:rPr lang="ko-KR" altLang="en-US" sz="1200" dirty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ko-KR" altLang="en-US" sz="1200" dirty="0" err="1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doctus</a:t>
            </a:r>
            <a:r>
              <a:rPr lang="ko-KR" altLang="en-US" sz="1200" dirty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ko-KR" altLang="en-US" sz="1200" dirty="0" err="1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scaevola</a:t>
            </a:r>
            <a:r>
              <a:rPr lang="ko-KR" altLang="en-US" sz="1200" dirty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ko-KR" altLang="en-US" sz="1200" dirty="0" err="1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te</a:t>
            </a:r>
            <a:r>
              <a:rPr lang="ko-KR" altLang="en-US" sz="1200" dirty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ko-KR" altLang="en-US" sz="1200" dirty="0" err="1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sea</a:t>
            </a:r>
            <a:r>
              <a:rPr lang="ko-KR" altLang="en-US" sz="1200" dirty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. </a:t>
            </a:r>
            <a:r>
              <a:rPr lang="ko-KR" altLang="en-US" sz="1200" dirty="0" err="1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Lorem</a:t>
            </a:r>
            <a:r>
              <a:rPr lang="ko-KR" altLang="en-US" sz="1200" dirty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ko-KR" altLang="en-US" sz="1200" dirty="0" err="1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nobis</a:t>
            </a:r>
            <a:r>
              <a:rPr lang="ko-KR" altLang="en-US" sz="1200" dirty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ko-KR" altLang="en-US" sz="1200" dirty="0" err="1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molestie</a:t>
            </a:r>
            <a:r>
              <a:rPr lang="ko-KR" altLang="en-US" sz="1200" dirty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ko-KR" altLang="en-US" sz="1200" dirty="0" err="1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quo</a:t>
            </a:r>
            <a:r>
              <a:rPr lang="ko-KR" altLang="en-US" sz="1200" dirty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ko-KR" altLang="en-US" sz="1200" dirty="0" err="1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id</a:t>
            </a:r>
            <a:r>
              <a:rPr lang="ko-KR" altLang="en-US" sz="1200" dirty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, </a:t>
            </a:r>
            <a:r>
              <a:rPr lang="ko-KR" altLang="en-US" sz="1200" dirty="0" err="1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at</a:t>
            </a:r>
            <a:r>
              <a:rPr lang="ko-KR" altLang="en-US" sz="1200" dirty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ko-KR" altLang="en-US" sz="1200" dirty="0" err="1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usu</a:t>
            </a:r>
            <a:r>
              <a:rPr lang="ko-KR" altLang="en-US" sz="1200" dirty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ko-KR" altLang="en-US" sz="1200" dirty="0" err="1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virtute</a:t>
            </a:r>
            <a:r>
              <a:rPr lang="ko-KR" altLang="en-US" sz="1200" dirty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ko-KR" altLang="en-US" sz="1200" dirty="0" err="1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accumsan</a:t>
            </a:r>
            <a:r>
              <a:rPr lang="ko-KR" altLang="en-US" sz="1200" dirty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, </a:t>
            </a:r>
            <a:r>
              <a:rPr lang="ko-KR" altLang="en-US" sz="1200" dirty="0" err="1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in</a:t>
            </a:r>
            <a:r>
              <a:rPr lang="ko-KR" altLang="en-US" sz="1200" dirty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ko-KR" altLang="en-US" sz="1200" dirty="0" err="1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legere</a:t>
            </a:r>
            <a:r>
              <a:rPr lang="ko-KR" altLang="en-US" sz="1200" dirty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ko-KR" altLang="en-US" sz="1200" dirty="0" err="1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labore</a:t>
            </a:r>
            <a:r>
              <a:rPr lang="ko-KR" altLang="en-US" sz="1200" dirty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ko-KR" altLang="en-US" sz="1200" dirty="0" err="1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neglegentur</a:t>
            </a:r>
            <a:r>
              <a:rPr lang="ko-KR" altLang="en-US" sz="1200" dirty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ko-KR" altLang="en-US" sz="1200" dirty="0" err="1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has</a:t>
            </a:r>
            <a:r>
              <a:rPr lang="ko-KR" altLang="en-US" sz="1200" dirty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. 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760732" y="1566580"/>
            <a:ext cx="543988" cy="284299"/>
            <a:chOff x="4034021" y="-23150"/>
            <a:chExt cx="2032908" cy="1062438"/>
          </a:xfrm>
          <a:solidFill>
            <a:srgbClr val="468966"/>
          </a:solidFill>
        </p:grpSpPr>
        <p:sp>
          <p:nvSpPr>
            <p:cNvPr id="45" name="Freeform 44"/>
            <p:cNvSpPr/>
            <p:nvPr/>
          </p:nvSpPr>
          <p:spPr>
            <a:xfrm rot="5400000">
              <a:off x="4333528" y="452970"/>
              <a:ext cx="286811" cy="885825"/>
            </a:xfrm>
            <a:custGeom>
              <a:avLst/>
              <a:gdLst>
                <a:gd name="connsiteX0" fmla="*/ 0 w 286811"/>
                <a:gd name="connsiteY0" fmla="*/ 599013 h 885825"/>
                <a:gd name="connsiteX1" fmla="*/ 0 w 286811"/>
                <a:gd name="connsiteY1" fmla="*/ 286812 h 885825"/>
                <a:gd name="connsiteX2" fmla="*/ 175172 w 286811"/>
                <a:gd name="connsiteY2" fmla="*/ 22539 h 885825"/>
                <a:gd name="connsiteX3" fmla="*/ 286811 w 286811"/>
                <a:gd name="connsiteY3" fmla="*/ 0 h 885825"/>
                <a:gd name="connsiteX4" fmla="*/ 286811 w 286811"/>
                <a:gd name="connsiteY4" fmla="*/ 885825 h 885825"/>
                <a:gd name="connsiteX5" fmla="*/ 175172 w 286811"/>
                <a:gd name="connsiteY5" fmla="*/ 863286 h 885825"/>
                <a:gd name="connsiteX6" fmla="*/ 0 w 286811"/>
                <a:gd name="connsiteY6" fmla="*/ 599013 h 885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6811" h="885825">
                  <a:moveTo>
                    <a:pt x="0" y="599013"/>
                  </a:moveTo>
                  <a:lnTo>
                    <a:pt x="0" y="286812"/>
                  </a:lnTo>
                  <a:cubicBezTo>
                    <a:pt x="0" y="168011"/>
                    <a:pt x="72231" y="66080"/>
                    <a:pt x="175172" y="22539"/>
                  </a:cubicBezTo>
                  <a:lnTo>
                    <a:pt x="286811" y="0"/>
                  </a:lnTo>
                  <a:lnTo>
                    <a:pt x="286811" y="885825"/>
                  </a:lnTo>
                  <a:lnTo>
                    <a:pt x="175172" y="863286"/>
                  </a:lnTo>
                  <a:cubicBezTo>
                    <a:pt x="72231" y="819746"/>
                    <a:pt x="0" y="717815"/>
                    <a:pt x="0" y="59901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Freeform 45"/>
            <p:cNvSpPr/>
            <p:nvPr/>
          </p:nvSpPr>
          <p:spPr>
            <a:xfrm rot="5400000">
              <a:off x="4412439" y="41344"/>
              <a:ext cx="1062438" cy="933450"/>
            </a:xfrm>
            <a:custGeom>
              <a:avLst/>
              <a:gdLst>
                <a:gd name="connsiteX0" fmla="*/ 0 w 1062438"/>
                <a:gd name="connsiteY0" fmla="*/ 466725 h 933450"/>
                <a:gd name="connsiteX1" fmla="*/ 9482 w 1062438"/>
                <a:gd name="connsiteY1" fmla="*/ 372664 h 933450"/>
                <a:gd name="connsiteX2" fmla="*/ 466725 w 1062438"/>
                <a:gd name="connsiteY2" fmla="*/ 0 h 933450"/>
                <a:gd name="connsiteX3" fmla="*/ 882527 w 1062438"/>
                <a:gd name="connsiteY3" fmla="*/ 0 h 933450"/>
                <a:gd name="connsiteX4" fmla="*/ 976588 w 1062438"/>
                <a:gd name="connsiteY4" fmla="*/ 9482 h 933450"/>
                <a:gd name="connsiteX5" fmla="*/ 1062438 w 1062438"/>
                <a:gd name="connsiteY5" fmla="*/ 36132 h 933450"/>
                <a:gd name="connsiteX6" fmla="*/ 1062438 w 1062438"/>
                <a:gd name="connsiteY6" fmla="*/ 897318 h 933450"/>
                <a:gd name="connsiteX7" fmla="*/ 976587 w 1062438"/>
                <a:gd name="connsiteY7" fmla="*/ 923968 h 933450"/>
                <a:gd name="connsiteX8" fmla="*/ 882526 w 1062438"/>
                <a:gd name="connsiteY8" fmla="*/ 933450 h 933450"/>
                <a:gd name="connsiteX9" fmla="*/ 466725 w 1062438"/>
                <a:gd name="connsiteY9" fmla="*/ 933449 h 933450"/>
                <a:gd name="connsiteX10" fmla="*/ 9482 w 1062438"/>
                <a:gd name="connsiteY10" fmla="*/ 560786 h 933450"/>
                <a:gd name="connsiteX11" fmla="*/ 0 w 1062438"/>
                <a:gd name="connsiteY11" fmla="*/ 466725 h 933450"/>
                <a:gd name="connsiteX12" fmla="*/ 0 w 1062438"/>
                <a:gd name="connsiteY12" fmla="*/ 466724 h 933450"/>
                <a:gd name="connsiteX13" fmla="*/ 0 w 1062438"/>
                <a:gd name="connsiteY13" fmla="*/ 466725 h 933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62438" h="933450">
                  <a:moveTo>
                    <a:pt x="0" y="466725"/>
                  </a:moveTo>
                  <a:lnTo>
                    <a:pt x="9482" y="372664"/>
                  </a:lnTo>
                  <a:cubicBezTo>
                    <a:pt x="53003" y="159985"/>
                    <a:pt x="241181" y="0"/>
                    <a:pt x="466725" y="0"/>
                  </a:cubicBezTo>
                  <a:lnTo>
                    <a:pt x="882527" y="0"/>
                  </a:lnTo>
                  <a:cubicBezTo>
                    <a:pt x="914748" y="0"/>
                    <a:pt x="946206" y="3265"/>
                    <a:pt x="976588" y="9482"/>
                  </a:cubicBezTo>
                  <a:lnTo>
                    <a:pt x="1062438" y="36132"/>
                  </a:lnTo>
                  <a:lnTo>
                    <a:pt x="1062438" y="897318"/>
                  </a:lnTo>
                  <a:lnTo>
                    <a:pt x="976587" y="923968"/>
                  </a:lnTo>
                  <a:cubicBezTo>
                    <a:pt x="946205" y="930185"/>
                    <a:pt x="914747" y="933450"/>
                    <a:pt x="882526" y="933450"/>
                  </a:cubicBezTo>
                  <a:lnTo>
                    <a:pt x="466725" y="933449"/>
                  </a:lnTo>
                  <a:cubicBezTo>
                    <a:pt x="241181" y="933449"/>
                    <a:pt x="53003" y="773464"/>
                    <a:pt x="9482" y="560786"/>
                  </a:cubicBezTo>
                  <a:close/>
                  <a:moveTo>
                    <a:pt x="0" y="466725"/>
                  </a:moveTo>
                  <a:lnTo>
                    <a:pt x="0" y="466724"/>
                  </a:lnTo>
                  <a:lnTo>
                    <a:pt x="0" y="466725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Freeform 46"/>
            <p:cNvSpPr/>
            <p:nvPr/>
          </p:nvSpPr>
          <p:spPr>
            <a:xfrm rot="5400000">
              <a:off x="5240280" y="212640"/>
              <a:ext cx="530027" cy="1123270"/>
            </a:xfrm>
            <a:custGeom>
              <a:avLst/>
              <a:gdLst>
                <a:gd name="connsiteX0" fmla="*/ 0 w 530027"/>
                <a:gd name="connsiteY0" fmla="*/ 650720 h 1123270"/>
                <a:gd name="connsiteX1" fmla="*/ 0 w 530027"/>
                <a:gd name="connsiteY1" fmla="*/ 472550 h 1123270"/>
                <a:gd name="connsiteX2" fmla="*/ 472550 w 530027"/>
                <a:gd name="connsiteY2" fmla="*/ 0 h 1123270"/>
                <a:gd name="connsiteX3" fmla="*/ 530027 w 530027"/>
                <a:gd name="connsiteY3" fmla="*/ 5794 h 1123270"/>
                <a:gd name="connsiteX4" fmla="*/ 530027 w 530027"/>
                <a:gd name="connsiteY4" fmla="*/ 1117476 h 1123270"/>
                <a:gd name="connsiteX5" fmla="*/ 472550 w 530027"/>
                <a:gd name="connsiteY5" fmla="*/ 1123270 h 1123270"/>
                <a:gd name="connsiteX6" fmla="*/ 0 w 530027"/>
                <a:gd name="connsiteY6" fmla="*/ 650720 h 1123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30027" h="1123270">
                  <a:moveTo>
                    <a:pt x="0" y="650720"/>
                  </a:moveTo>
                  <a:lnTo>
                    <a:pt x="0" y="472550"/>
                  </a:lnTo>
                  <a:cubicBezTo>
                    <a:pt x="0" y="211568"/>
                    <a:pt x="211568" y="0"/>
                    <a:pt x="472550" y="0"/>
                  </a:cubicBezTo>
                  <a:lnTo>
                    <a:pt x="530027" y="5794"/>
                  </a:lnTo>
                  <a:lnTo>
                    <a:pt x="530027" y="1117476"/>
                  </a:lnTo>
                  <a:lnTo>
                    <a:pt x="472550" y="1123270"/>
                  </a:lnTo>
                  <a:cubicBezTo>
                    <a:pt x="211568" y="1123270"/>
                    <a:pt x="0" y="911702"/>
                    <a:pt x="0" y="65072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884266" y="3201610"/>
            <a:ext cx="296921" cy="402618"/>
            <a:chOff x="2388194" y="2743199"/>
            <a:chExt cx="702447" cy="952501"/>
          </a:xfrm>
          <a:solidFill>
            <a:srgbClr val="468966"/>
          </a:solidFill>
        </p:grpSpPr>
        <p:sp>
          <p:nvSpPr>
            <p:cNvPr id="51" name="Freeform 50"/>
            <p:cNvSpPr/>
            <p:nvPr/>
          </p:nvSpPr>
          <p:spPr>
            <a:xfrm>
              <a:off x="2388194" y="2743199"/>
              <a:ext cx="702447" cy="765732"/>
            </a:xfrm>
            <a:custGeom>
              <a:avLst/>
              <a:gdLst>
                <a:gd name="connsiteX0" fmla="*/ 612180 w 1224359"/>
                <a:gd name="connsiteY0" fmla="*/ 0 h 1334665"/>
                <a:gd name="connsiteX1" fmla="*/ 651214 w 1224359"/>
                <a:gd name="connsiteY1" fmla="*/ 1864 h 1334665"/>
                <a:gd name="connsiteX2" fmla="*/ 1038693 w 1224359"/>
                <a:gd name="connsiteY2" fmla="*/ 184629 h 1334665"/>
                <a:gd name="connsiteX3" fmla="*/ 1082209 w 1224359"/>
                <a:gd name="connsiteY3" fmla="*/ 1032965 h 1334665"/>
                <a:gd name="connsiteX4" fmla="*/ 1075808 w 1224359"/>
                <a:gd name="connsiteY4" fmla="*/ 1040046 h 1334665"/>
                <a:gd name="connsiteX5" fmla="*/ 880268 w 1224359"/>
                <a:gd name="connsiteY5" fmla="*/ 1334665 h 1334665"/>
                <a:gd name="connsiteX6" fmla="*/ 344091 w 1224359"/>
                <a:gd name="connsiteY6" fmla="*/ 1334665 h 1334665"/>
                <a:gd name="connsiteX7" fmla="*/ 148551 w 1224359"/>
                <a:gd name="connsiteY7" fmla="*/ 1040046 h 1334665"/>
                <a:gd name="connsiteX8" fmla="*/ 142151 w 1224359"/>
                <a:gd name="connsiteY8" fmla="*/ 1032965 h 1334665"/>
                <a:gd name="connsiteX9" fmla="*/ 185667 w 1224359"/>
                <a:gd name="connsiteY9" fmla="*/ 184629 h 1334665"/>
                <a:gd name="connsiteX10" fmla="*/ 573145 w 1224359"/>
                <a:gd name="connsiteY10" fmla="*/ 1864 h 1334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24359" h="1334665">
                  <a:moveTo>
                    <a:pt x="612180" y="0"/>
                  </a:moveTo>
                  <a:lnTo>
                    <a:pt x="651214" y="1864"/>
                  </a:lnTo>
                  <a:cubicBezTo>
                    <a:pt x="792641" y="15402"/>
                    <a:pt x="930387" y="76324"/>
                    <a:pt x="1038693" y="184629"/>
                  </a:cubicBezTo>
                  <a:cubicBezTo>
                    <a:pt x="1270776" y="416713"/>
                    <a:pt x="1285281" y="783983"/>
                    <a:pt x="1082209" y="1032965"/>
                  </a:cubicBezTo>
                  <a:lnTo>
                    <a:pt x="1075808" y="1040046"/>
                  </a:lnTo>
                  <a:lnTo>
                    <a:pt x="880268" y="1334665"/>
                  </a:lnTo>
                  <a:lnTo>
                    <a:pt x="344091" y="1334665"/>
                  </a:lnTo>
                  <a:lnTo>
                    <a:pt x="148551" y="1040046"/>
                  </a:lnTo>
                  <a:lnTo>
                    <a:pt x="142151" y="1032965"/>
                  </a:lnTo>
                  <a:cubicBezTo>
                    <a:pt x="-60922" y="783983"/>
                    <a:pt x="-46417" y="416713"/>
                    <a:pt x="185667" y="184629"/>
                  </a:cubicBezTo>
                  <a:cubicBezTo>
                    <a:pt x="293972" y="76324"/>
                    <a:pt x="431718" y="15402"/>
                    <a:pt x="573145" y="186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Rounded Rectangle 51"/>
            <p:cNvSpPr/>
            <p:nvPr/>
          </p:nvSpPr>
          <p:spPr>
            <a:xfrm>
              <a:off x="2587033" y="3570219"/>
              <a:ext cx="327617" cy="125481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829490" y="4782205"/>
            <a:ext cx="413236" cy="442171"/>
            <a:chOff x="3458199" y="3590925"/>
            <a:chExt cx="624067" cy="667764"/>
          </a:xfrm>
          <a:solidFill>
            <a:srgbClr val="468966"/>
          </a:solidFill>
        </p:grpSpPr>
        <p:sp>
          <p:nvSpPr>
            <p:cNvPr id="56" name="Oval 55"/>
            <p:cNvSpPr/>
            <p:nvPr/>
          </p:nvSpPr>
          <p:spPr>
            <a:xfrm>
              <a:off x="3757937" y="3590925"/>
              <a:ext cx="156838" cy="156838"/>
            </a:xfrm>
            <a:prstGeom prst="ellipse">
              <a:avLst/>
            </a:prstGeom>
            <a:grpFill/>
            <a:ln>
              <a:solidFill>
                <a:srgbClr val="468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3458199" y="3851417"/>
              <a:ext cx="156838" cy="156838"/>
            </a:xfrm>
            <a:prstGeom prst="ellipse">
              <a:avLst/>
            </a:prstGeom>
            <a:grpFill/>
            <a:ln>
              <a:solidFill>
                <a:srgbClr val="468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3925428" y="4101851"/>
              <a:ext cx="156838" cy="156838"/>
            </a:xfrm>
            <a:prstGeom prst="ellipse">
              <a:avLst/>
            </a:prstGeom>
            <a:grpFill/>
            <a:ln>
              <a:solidFill>
                <a:srgbClr val="468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9" name="Straight Connector 58"/>
            <p:cNvCxnSpPr>
              <a:stCxn id="56" idx="3"/>
              <a:endCxn id="57" idx="7"/>
            </p:cNvCxnSpPr>
            <p:nvPr/>
          </p:nvCxnSpPr>
          <p:spPr>
            <a:xfrm flipH="1">
              <a:off x="3592069" y="3724795"/>
              <a:ext cx="188836" cy="149590"/>
            </a:xfrm>
            <a:prstGeom prst="line">
              <a:avLst/>
            </a:prstGeom>
            <a:grpFill/>
            <a:ln>
              <a:solidFill>
                <a:srgbClr val="4689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57" idx="5"/>
              <a:endCxn id="58" idx="2"/>
            </p:cNvCxnSpPr>
            <p:nvPr/>
          </p:nvCxnSpPr>
          <p:spPr>
            <a:xfrm>
              <a:off x="3592069" y="3985287"/>
              <a:ext cx="333359" cy="194983"/>
            </a:xfrm>
            <a:prstGeom prst="line">
              <a:avLst/>
            </a:prstGeom>
            <a:grpFill/>
            <a:ln>
              <a:solidFill>
                <a:srgbClr val="4689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Rectangle 60"/>
          <p:cNvSpPr/>
          <p:nvPr/>
        </p:nvSpPr>
        <p:spPr>
          <a:xfrm>
            <a:off x="1707423" y="1344904"/>
            <a:ext cx="3668822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ko-KR" sz="2000" b="1" dirty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CLOUD</a:t>
            </a:r>
            <a:endParaRPr lang="ko-KR" altLang="en-US" sz="2000" b="1" dirty="0">
              <a:solidFill>
                <a:srgbClr val="468966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1707423" y="3327229"/>
            <a:ext cx="3656012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ko-KR" altLang="en-US" sz="120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Lorem ipsum dolor sit amet, soleat doctus scaevola te sea. Lorem nobis molestie quo id, at usu virtute accumsan, in legere labore neglegentur has. </a:t>
            </a:r>
          </a:p>
        </p:txBody>
      </p:sp>
      <p:sp>
        <p:nvSpPr>
          <p:cNvPr id="63" name="Rectangle 62"/>
          <p:cNvSpPr/>
          <p:nvPr/>
        </p:nvSpPr>
        <p:spPr>
          <a:xfrm>
            <a:off x="1707423" y="2989458"/>
            <a:ext cx="3668822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ko-KR" sz="2000" b="1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LIGHT</a:t>
            </a:r>
            <a:endParaRPr lang="ko-KR" altLang="en-US" sz="2000" b="1">
              <a:solidFill>
                <a:srgbClr val="468966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1707423" y="4947377"/>
            <a:ext cx="3656012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ko-KR" altLang="en-US" sz="120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Lorem ipsum dolor sit amet, soleat doctus scaevola te sea. Lorem nobis molestie quo id, at usu virtute accumsan, in legere labore neglegentur has. </a:t>
            </a:r>
          </a:p>
        </p:txBody>
      </p:sp>
      <p:sp>
        <p:nvSpPr>
          <p:cNvPr id="65" name="Rectangle 64"/>
          <p:cNvSpPr/>
          <p:nvPr/>
        </p:nvSpPr>
        <p:spPr>
          <a:xfrm>
            <a:off x="1707423" y="4609606"/>
            <a:ext cx="3668822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ko-KR" sz="2000" b="1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SERVICE</a:t>
            </a:r>
            <a:endParaRPr lang="ko-KR" altLang="en-US" sz="2000" b="1">
              <a:solidFill>
                <a:srgbClr val="468966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A6A631C-D024-4F4E-B7B1-EC583FA82B7F}"/>
              </a:ext>
            </a:extLst>
          </p:cNvPr>
          <p:cNvSpPr/>
          <p:nvPr/>
        </p:nvSpPr>
        <p:spPr>
          <a:xfrm>
            <a:off x="7469742" y="3696561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468966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Cul De Sac" pitchFamily="2" charset="0"/>
              </a:rPr>
              <a:t>3) </a:t>
            </a:r>
            <a:r>
              <a:rPr lang="ko-KR" altLang="en-US" dirty="0">
                <a:solidFill>
                  <a:srgbClr val="468966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Cul De Sac" pitchFamily="2" charset="0"/>
              </a:rPr>
              <a:t>상점</a:t>
            </a:r>
            <a:endParaRPr lang="en-US" altLang="ko-KR" dirty="0">
              <a:solidFill>
                <a:srgbClr val="468966"/>
              </a:solidFill>
              <a:latin typeface="메이플스토리" panose="02000300000000000000" pitchFamily="2" charset="-127"/>
              <a:ea typeface="메이플스토리" panose="02000300000000000000" pitchFamily="2" charset="-127"/>
              <a:cs typeface="Cul De Sac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20823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Box 125"/>
          <p:cNvSpPr txBox="1"/>
          <p:nvPr/>
        </p:nvSpPr>
        <p:spPr>
          <a:xfrm>
            <a:off x="6034897" y="2743496"/>
            <a:ext cx="2922027" cy="135293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ts val="5000"/>
              </a:lnSpc>
            </a:pPr>
            <a:r>
              <a:rPr lang="en-US" altLang="ko-KR" sz="4000" spc="-300" dirty="0">
                <a:solidFill>
                  <a:srgbClr val="468966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02. </a:t>
            </a:r>
            <a:r>
              <a:rPr lang="en-US" altLang="ko-KR" sz="4000" dirty="0">
                <a:solidFill>
                  <a:srgbClr val="468966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Game UI</a:t>
            </a:r>
          </a:p>
          <a:p>
            <a:pPr algn="r">
              <a:lnSpc>
                <a:spcPts val="5000"/>
              </a:lnSpc>
            </a:pPr>
            <a:endParaRPr lang="en-US" altLang="ko-KR" sz="6000" spc="-300" dirty="0">
              <a:solidFill>
                <a:srgbClr val="468966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cxnSp>
        <p:nvCxnSpPr>
          <p:cNvPr id="127" name="Straight Connector 126"/>
          <p:cNvCxnSpPr/>
          <p:nvPr/>
        </p:nvCxnSpPr>
        <p:spPr>
          <a:xfrm>
            <a:off x="7610476" y="3429000"/>
            <a:ext cx="884237" cy="0"/>
          </a:xfrm>
          <a:prstGeom prst="line">
            <a:avLst/>
          </a:prstGeom>
          <a:ln w="76200" cap="rnd">
            <a:solidFill>
              <a:srgbClr val="46896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angle 142"/>
          <p:cNvSpPr/>
          <p:nvPr/>
        </p:nvSpPr>
        <p:spPr>
          <a:xfrm>
            <a:off x="623813" y="3233435"/>
            <a:ext cx="2816799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ko-KR" altLang="en-US" sz="120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Lorem ipsum dolor sit amet, soleat doctus scaevola te sea. Lorem nobis molestie quo id, at usu virtute accumsan, in legere labore neglegentur has. </a:t>
            </a:r>
          </a:p>
        </p:txBody>
      </p:sp>
      <p:sp>
        <p:nvSpPr>
          <p:cNvPr id="144" name="Rectangle 143"/>
          <p:cNvSpPr/>
          <p:nvPr/>
        </p:nvSpPr>
        <p:spPr>
          <a:xfrm>
            <a:off x="623813" y="2689427"/>
            <a:ext cx="2816799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ko-KR" sz="2000" b="1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SAFE</a:t>
            </a:r>
            <a:endParaRPr lang="ko-KR" altLang="en-US" sz="2000" b="1">
              <a:solidFill>
                <a:srgbClr val="468966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623812" y="2215346"/>
            <a:ext cx="646907" cy="338087"/>
            <a:chOff x="4034021" y="-23150"/>
            <a:chExt cx="2032908" cy="1062438"/>
          </a:xfrm>
          <a:solidFill>
            <a:srgbClr val="468966"/>
          </a:solidFill>
        </p:grpSpPr>
        <p:sp>
          <p:nvSpPr>
            <p:cNvPr id="26" name="Freeform 25"/>
            <p:cNvSpPr/>
            <p:nvPr/>
          </p:nvSpPr>
          <p:spPr>
            <a:xfrm rot="5400000">
              <a:off x="4333528" y="452970"/>
              <a:ext cx="286811" cy="885825"/>
            </a:xfrm>
            <a:custGeom>
              <a:avLst/>
              <a:gdLst>
                <a:gd name="connsiteX0" fmla="*/ 0 w 286811"/>
                <a:gd name="connsiteY0" fmla="*/ 599013 h 885825"/>
                <a:gd name="connsiteX1" fmla="*/ 0 w 286811"/>
                <a:gd name="connsiteY1" fmla="*/ 286812 h 885825"/>
                <a:gd name="connsiteX2" fmla="*/ 175172 w 286811"/>
                <a:gd name="connsiteY2" fmla="*/ 22539 h 885825"/>
                <a:gd name="connsiteX3" fmla="*/ 286811 w 286811"/>
                <a:gd name="connsiteY3" fmla="*/ 0 h 885825"/>
                <a:gd name="connsiteX4" fmla="*/ 286811 w 286811"/>
                <a:gd name="connsiteY4" fmla="*/ 885825 h 885825"/>
                <a:gd name="connsiteX5" fmla="*/ 175172 w 286811"/>
                <a:gd name="connsiteY5" fmla="*/ 863286 h 885825"/>
                <a:gd name="connsiteX6" fmla="*/ 0 w 286811"/>
                <a:gd name="connsiteY6" fmla="*/ 599013 h 885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6811" h="885825">
                  <a:moveTo>
                    <a:pt x="0" y="599013"/>
                  </a:moveTo>
                  <a:lnTo>
                    <a:pt x="0" y="286812"/>
                  </a:lnTo>
                  <a:cubicBezTo>
                    <a:pt x="0" y="168011"/>
                    <a:pt x="72231" y="66080"/>
                    <a:pt x="175172" y="22539"/>
                  </a:cubicBezTo>
                  <a:lnTo>
                    <a:pt x="286811" y="0"/>
                  </a:lnTo>
                  <a:lnTo>
                    <a:pt x="286811" y="885825"/>
                  </a:lnTo>
                  <a:lnTo>
                    <a:pt x="175172" y="863286"/>
                  </a:lnTo>
                  <a:cubicBezTo>
                    <a:pt x="72231" y="819746"/>
                    <a:pt x="0" y="717815"/>
                    <a:pt x="0" y="59901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Freeform 26"/>
            <p:cNvSpPr/>
            <p:nvPr/>
          </p:nvSpPr>
          <p:spPr>
            <a:xfrm rot="5400000">
              <a:off x="4412439" y="41344"/>
              <a:ext cx="1062438" cy="933450"/>
            </a:xfrm>
            <a:custGeom>
              <a:avLst/>
              <a:gdLst>
                <a:gd name="connsiteX0" fmla="*/ 0 w 1062438"/>
                <a:gd name="connsiteY0" fmla="*/ 466725 h 933450"/>
                <a:gd name="connsiteX1" fmla="*/ 9482 w 1062438"/>
                <a:gd name="connsiteY1" fmla="*/ 372664 h 933450"/>
                <a:gd name="connsiteX2" fmla="*/ 466725 w 1062438"/>
                <a:gd name="connsiteY2" fmla="*/ 0 h 933450"/>
                <a:gd name="connsiteX3" fmla="*/ 882527 w 1062438"/>
                <a:gd name="connsiteY3" fmla="*/ 0 h 933450"/>
                <a:gd name="connsiteX4" fmla="*/ 976588 w 1062438"/>
                <a:gd name="connsiteY4" fmla="*/ 9482 h 933450"/>
                <a:gd name="connsiteX5" fmla="*/ 1062438 w 1062438"/>
                <a:gd name="connsiteY5" fmla="*/ 36132 h 933450"/>
                <a:gd name="connsiteX6" fmla="*/ 1062438 w 1062438"/>
                <a:gd name="connsiteY6" fmla="*/ 897318 h 933450"/>
                <a:gd name="connsiteX7" fmla="*/ 976587 w 1062438"/>
                <a:gd name="connsiteY7" fmla="*/ 923968 h 933450"/>
                <a:gd name="connsiteX8" fmla="*/ 882526 w 1062438"/>
                <a:gd name="connsiteY8" fmla="*/ 933450 h 933450"/>
                <a:gd name="connsiteX9" fmla="*/ 466725 w 1062438"/>
                <a:gd name="connsiteY9" fmla="*/ 933449 h 933450"/>
                <a:gd name="connsiteX10" fmla="*/ 9482 w 1062438"/>
                <a:gd name="connsiteY10" fmla="*/ 560786 h 933450"/>
                <a:gd name="connsiteX11" fmla="*/ 0 w 1062438"/>
                <a:gd name="connsiteY11" fmla="*/ 466725 h 933450"/>
                <a:gd name="connsiteX12" fmla="*/ 0 w 1062438"/>
                <a:gd name="connsiteY12" fmla="*/ 466724 h 933450"/>
                <a:gd name="connsiteX13" fmla="*/ 0 w 1062438"/>
                <a:gd name="connsiteY13" fmla="*/ 466725 h 933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62438" h="933450">
                  <a:moveTo>
                    <a:pt x="0" y="466725"/>
                  </a:moveTo>
                  <a:lnTo>
                    <a:pt x="9482" y="372664"/>
                  </a:lnTo>
                  <a:cubicBezTo>
                    <a:pt x="53003" y="159985"/>
                    <a:pt x="241181" y="0"/>
                    <a:pt x="466725" y="0"/>
                  </a:cubicBezTo>
                  <a:lnTo>
                    <a:pt x="882527" y="0"/>
                  </a:lnTo>
                  <a:cubicBezTo>
                    <a:pt x="914748" y="0"/>
                    <a:pt x="946206" y="3265"/>
                    <a:pt x="976588" y="9482"/>
                  </a:cubicBezTo>
                  <a:lnTo>
                    <a:pt x="1062438" y="36132"/>
                  </a:lnTo>
                  <a:lnTo>
                    <a:pt x="1062438" y="897318"/>
                  </a:lnTo>
                  <a:lnTo>
                    <a:pt x="976587" y="923968"/>
                  </a:lnTo>
                  <a:cubicBezTo>
                    <a:pt x="946205" y="930185"/>
                    <a:pt x="914747" y="933450"/>
                    <a:pt x="882526" y="933450"/>
                  </a:cubicBezTo>
                  <a:lnTo>
                    <a:pt x="466725" y="933449"/>
                  </a:lnTo>
                  <a:cubicBezTo>
                    <a:pt x="241181" y="933449"/>
                    <a:pt x="53003" y="773464"/>
                    <a:pt x="9482" y="560786"/>
                  </a:cubicBezTo>
                  <a:close/>
                  <a:moveTo>
                    <a:pt x="0" y="466725"/>
                  </a:moveTo>
                  <a:lnTo>
                    <a:pt x="0" y="466724"/>
                  </a:lnTo>
                  <a:lnTo>
                    <a:pt x="0" y="466725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Freeform 27"/>
            <p:cNvSpPr/>
            <p:nvPr/>
          </p:nvSpPr>
          <p:spPr>
            <a:xfrm rot="5400000">
              <a:off x="5240280" y="212640"/>
              <a:ext cx="530027" cy="1123270"/>
            </a:xfrm>
            <a:custGeom>
              <a:avLst/>
              <a:gdLst>
                <a:gd name="connsiteX0" fmla="*/ 0 w 530027"/>
                <a:gd name="connsiteY0" fmla="*/ 650720 h 1123270"/>
                <a:gd name="connsiteX1" fmla="*/ 0 w 530027"/>
                <a:gd name="connsiteY1" fmla="*/ 472550 h 1123270"/>
                <a:gd name="connsiteX2" fmla="*/ 472550 w 530027"/>
                <a:gd name="connsiteY2" fmla="*/ 0 h 1123270"/>
                <a:gd name="connsiteX3" fmla="*/ 530027 w 530027"/>
                <a:gd name="connsiteY3" fmla="*/ 5794 h 1123270"/>
                <a:gd name="connsiteX4" fmla="*/ 530027 w 530027"/>
                <a:gd name="connsiteY4" fmla="*/ 1117476 h 1123270"/>
                <a:gd name="connsiteX5" fmla="*/ 472550 w 530027"/>
                <a:gd name="connsiteY5" fmla="*/ 1123270 h 1123270"/>
                <a:gd name="connsiteX6" fmla="*/ 0 w 530027"/>
                <a:gd name="connsiteY6" fmla="*/ 650720 h 1123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30027" h="1123270">
                  <a:moveTo>
                    <a:pt x="0" y="650720"/>
                  </a:moveTo>
                  <a:lnTo>
                    <a:pt x="0" y="472550"/>
                  </a:lnTo>
                  <a:cubicBezTo>
                    <a:pt x="0" y="211568"/>
                    <a:pt x="211568" y="0"/>
                    <a:pt x="472550" y="0"/>
                  </a:cubicBezTo>
                  <a:lnTo>
                    <a:pt x="530027" y="5794"/>
                  </a:lnTo>
                  <a:lnTo>
                    <a:pt x="530027" y="1117476"/>
                  </a:lnTo>
                  <a:lnTo>
                    <a:pt x="472550" y="1123270"/>
                  </a:lnTo>
                  <a:cubicBezTo>
                    <a:pt x="211568" y="1123270"/>
                    <a:pt x="0" y="911702"/>
                    <a:pt x="0" y="65072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706205" y="1727899"/>
            <a:ext cx="2063099" cy="3135911"/>
            <a:chOff x="4150537" y="1987202"/>
            <a:chExt cx="1613270" cy="2452171"/>
          </a:xfrm>
        </p:grpSpPr>
        <p:sp>
          <p:nvSpPr>
            <p:cNvPr id="31" name="Rounded Rectangle 30"/>
            <p:cNvSpPr/>
            <p:nvPr/>
          </p:nvSpPr>
          <p:spPr>
            <a:xfrm>
              <a:off x="4150537" y="1987202"/>
              <a:ext cx="1613270" cy="2452171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>
              <a:solidFill>
                <a:srgbClr val="468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150537" y="2883944"/>
              <a:ext cx="1613270" cy="35901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468966"/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APP</a:t>
              </a:r>
            </a:p>
            <a:p>
              <a:pPr algn="ctr"/>
              <a:r>
                <a:rPr lang="en-US" altLang="ko-KR" sz="1200" dirty="0">
                  <a:solidFill>
                    <a:srgbClr val="468966"/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IMAGE</a:t>
              </a:r>
            </a:p>
            <a:p>
              <a:pPr algn="ctr"/>
              <a:r>
                <a:rPr lang="en-US" altLang="ko-KR" sz="1200" dirty="0">
                  <a:solidFill>
                    <a:srgbClr val="468966"/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HERE</a:t>
              </a:r>
              <a:endParaRPr lang="ko-KR" altLang="en-US" sz="1200" dirty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85123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Box 125"/>
          <p:cNvSpPr txBox="1"/>
          <p:nvPr/>
        </p:nvSpPr>
        <p:spPr>
          <a:xfrm>
            <a:off x="6034897" y="2743496"/>
            <a:ext cx="2922027" cy="135293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ts val="5000"/>
              </a:lnSpc>
            </a:pPr>
            <a:r>
              <a:rPr lang="en-US" altLang="ko-KR" sz="4000" spc="-300" dirty="0">
                <a:solidFill>
                  <a:srgbClr val="468966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02. </a:t>
            </a:r>
            <a:r>
              <a:rPr lang="en-US" altLang="ko-KR" sz="4000" dirty="0">
                <a:solidFill>
                  <a:srgbClr val="468966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Game UI</a:t>
            </a:r>
          </a:p>
          <a:p>
            <a:pPr algn="r">
              <a:lnSpc>
                <a:spcPts val="5000"/>
              </a:lnSpc>
            </a:pPr>
            <a:endParaRPr lang="en-US" altLang="ko-KR" sz="6000" spc="-300" dirty="0">
              <a:solidFill>
                <a:srgbClr val="468966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cxnSp>
        <p:nvCxnSpPr>
          <p:cNvPr id="127" name="Straight Connector 126"/>
          <p:cNvCxnSpPr/>
          <p:nvPr/>
        </p:nvCxnSpPr>
        <p:spPr>
          <a:xfrm>
            <a:off x="7610476" y="3429000"/>
            <a:ext cx="884237" cy="0"/>
          </a:xfrm>
          <a:prstGeom prst="line">
            <a:avLst/>
          </a:prstGeom>
          <a:ln w="76200" cap="rnd">
            <a:solidFill>
              <a:srgbClr val="46896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angle 142"/>
          <p:cNvSpPr/>
          <p:nvPr/>
        </p:nvSpPr>
        <p:spPr>
          <a:xfrm>
            <a:off x="623813" y="3233435"/>
            <a:ext cx="2816799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ko-KR" altLang="en-US" sz="120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Lorem ipsum dolor sit amet, soleat doctus scaevola te sea. Lorem nobis molestie quo id, at usu virtute accumsan, in legere labore neglegentur has. </a:t>
            </a:r>
          </a:p>
        </p:txBody>
      </p:sp>
      <p:sp>
        <p:nvSpPr>
          <p:cNvPr id="144" name="Rectangle 143"/>
          <p:cNvSpPr/>
          <p:nvPr/>
        </p:nvSpPr>
        <p:spPr>
          <a:xfrm>
            <a:off x="623813" y="2689427"/>
            <a:ext cx="2816799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ko-KR" sz="2000" b="1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SAFE</a:t>
            </a:r>
            <a:endParaRPr lang="ko-KR" altLang="en-US" sz="2000" b="1">
              <a:solidFill>
                <a:srgbClr val="468966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623812" y="2215346"/>
            <a:ext cx="646907" cy="338087"/>
            <a:chOff x="4034021" y="-23150"/>
            <a:chExt cx="2032908" cy="1062438"/>
          </a:xfrm>
          <a:solidFill>
            <a:srgbClr val="468966"/>
          </a:solidFill>
        </p:grpSpPr>
        <p:sp>
          <p:nvSpPr>
            <p:cNvPr id="26" name="Freeform 25"/>
            <p:cNvSpPr/>
            <p:nvPr/>
          </p:nvSpPr>
          <p:spPr>
            <a:xfrm rot="5400000">
              <a:off x="4333528" y="452970"/>
              <a:ext cx="286811" cy="885825"/>
            </a:xfrm>
            <a:custGeom>
              <a:avLst/>
              <a:gdLst>
                <a:gd name="connsiteX0" fmla="*/ 0 w 286811"/>
                <a:gd name="connsiteY0" fmla="*/ 599013 h 885825"/>
                <a:gd name="connsiteX1" fmla="*/ 0 w 286811"/>
                <a:gd name="connsiteY1" fmla="*/ 286812 h 885825"/>
                <a:gd name="connsiteX2" fmla="*/ 175172 w 286811"/>
                <a:gd name="connsiteY2" fmla="*/ 22539 h 885825"/>
                <a:gd name="connsiteX3" fmla="*/ 286811 w 286811"/>
                <a:gd name="connsiteY3" fmla="*/ 0 h 885825"/>
                <a:gd name="connsiteX4" fmla="*/ 286811 w 286811"/>
                <a:gd name="connsiteY4" fmla="*/ 885825 h 885825"/>
                <a:gd name="connsiteX5" fmla="*/ 175172 w 286811"/>
                <a:gd name="connsiteY5" fmla="*/ 863286 h 885825"/>
                <a:gd name="connsiteX6" fmla="*/ 0 w 286811"/>
                <a:gd name="connsiteY6" fmla="*/ 599013 h 885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6811" h="885825">
                  <a:moveTo>
                    <a:pt x="0" y="599013"/>
                  </a:moveTo>
                  <a:lnTo>
                    <a:pt x="0" y="286812"/>
                  </a:lnTo>
                  <a:cubicBezTo>
                    <a:pt x="0" y="168011"/>
                    <a:pt x="72231" y="66080"/>
                    <a:pt x="175172" y="22539"/>
                  </a:cubicBezTo>
                  <a:lnTo>
                    <a:pt x="286811" y="0"/>
                  </a:lnTo>
                  <a:lnTo>
                    <a:pt x="286811" y="885825"/>
                  </a:lnTo>
                  <a:lnTo>
                    <a:pt x="175172" y="863286"/>
                  </a:lnTo>
                  <a:cubicBezTo>
                    <a:pt x="72231" y="819746"/>
                    <a:pt x="0" y="717815"/>
                    <a:pt x="0" y="59901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Freeform 26"/>
            <p:cNvSpPr/>
            <p:nvPr/>
          </p:nvSpPr>
          <p:spPr>
            <a:xfrm rot="5400000">
              <a:off x="4412439" y="41344"/>
              <a:ext cx="1062438" cy="933450"/>
            </a:xfrm>
            <a:custGeom>
              <a:avLst/>
              <a:gdLst>
                <a:gd name="connsiteX0" fmla="*/ 0 w 1062438"/>
                <a:gd name="connsiteY0" fmla="*/ 466725 h 933450"/>
                <a:gd name="connsiteX1" fmla="*/ 9482 w 1062438"/>
                <a:gd name="connsiteY1" fmla="*/ 372664 h 933450"/>
                <a:gd name="connsiteX2" fmla="*/ 466725 w 1062438"/>
                <a:gd name="connsiteY2" fmla="*/ 0 h 933450"/>
                <a:gd name="connsiteX3" fmla="*/ 882527 w 1062438"/>
                <a:gd name="connsiteY3" fmla="*/ 0 h 933450"/>
                <a:gd name="connsiteX4" fmla="*/ 976588 w 1062438"/>
                <a:gd name="connsiteY4" fmla="*/ 9482 h 933450"/>
                <a:gd name="connsiteX5" fmla="*/ 1062438 w 1062438"/>
                <a:gd name="connsiteY5" fmla="*/ 36132 h 933450"/>
                <a:gd name="connsiteX6" fmla="*/ 1062438 w 1062438"/>
                <a:gd name="connsiteY6" fmla="*/ 897318 h 933450"/>
                <a:gd name="connsiteX7" fmla="*/ 976587 w 1062438"/>
                <a:gd name="connsiteY7" fmla="*/ 923968 h 933450"/>
                <a:gd name="connsiteX8" fmla="*/ 882526 w 1062438"/>
                <a:gd name="connsiteY8" fmla="*/ 933450 h 933450"/>
                <a:gd name="connsiteX9" fmla="*/ 466725 w 1062438"/>
                <a:gd name="connsiteY9" fmla="*/ 933449 h 933450"/>
                <a:gd name="connsiteX10" fmla="*/ 9482 w 1062438"/>
                <a:gd name="connsiteY10" fmla="*/ 560786 h 933450"/>
                <a:gd name="connsiteX11" fmla="*/ 0 w 1062438"/>
                <a:gd name="connsiteY11" fmla="*/ 466725 h 933450"/>
                <a:gd name="connsiteX12" fmla="*/ 0 w 1062438"/>
                <a:gd name="connsiteY12" fmla="*/ 466724 h 933450"/>
                <a:gd name="connsiteX13" fmla="*/ 0 w 1062438"/>
                <a:gd name="connsiteY13" fmla="*/ 466725 h 933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62438" h="933450">
                  <a:moveTo>
                    <a:pt x="0" y="466725"/>
                  </a:moveTo>
                  <a:lnTo>
                    <a:pt x="9482" y="372664"/>
                  </a:lnTo>
                  <a:cubicBezTo>
                    <a:pt x="53003" y="159985"/>
                    <a:pt x="241181" y="0"/>
                    <a:pt x="466725" y="0"/>
                  </a:cubicBezTo>
                  <a:lnTo>
                    <a:pt x="882527" y="0"/>
                  </a:lnTo>
                  <a:cubicBezTo>
                    <a:pt x="914748" y="0"/>
                    <a:pt x="946206" y="3265"/>
                    <a:pt x="976588" y="9482"/>
                  </a:cubicBezTo>
                  <a:lnTo>
                    <a:pt x="1062438" y="36132"/>
                  </a:lnTo>
                  <a:lnTo>
                    <a:pt x="1062438" y="897318"/>
                  </a:lnTo>
                  <a:lnTo>
                    <a:pt x="976587" y="923968"/>
                  </a:lnTo>
                  <a:cubicBezTo>
                    <a:pt x="946205" y="930185"/>
                    <a:pt x="914747" y="933450"/>
                    <a:pt x="882526" y="933450"/>
                  </a:cubicBezTo>
                  <a:lnTo>
                    <a:pt x="466725" y="933449"/>
                  </a:lnTo>
                  <a:cubicBezTo>
                    <a:pt x="241181" y="933449"/>
                    <a:pt x="53003" y="773464"/>
                    <a:pt x="9482" y="560786"/>
                  </a:cubicBezTo>
                  <a:close/>
                  <a:moveTo>
                    <a:pt x="0" y="466725"/>
                  </a:moveTo>
                  <a:lnTo>
                    <a:pt x="0" y="466724"/>
                  </a:lnTo>
                  <a:lnTo>
                    <a:pt x="0" y="466725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Freeform 27"/>
            <p:cNvSpPr/>
            <p:nvPr/>
          </p:nvSpPr>
          <p:spPr>
            <a:xfrm rot="5400000">
              <a:off x="5240280" y="212640"/>
              <a:ext cx="530027" cy="1123270"/>
            </a:xfrm>
            <a:custGeom>
              <a:avLst/>
              <a:gdLst>
                <a:gd name="connsiteX0" fmla="*/ 0 w 530027"/>
                <a:gd name="connsiteY0" fmla="*/ 650720 h 1123270"/>
                <a:gd name="connsiteX1" fmla="*/ 0 w 530027"/>
                <a:gd name="connsiteY1" fmla="*/ 472550 h 1123270"/>
                <a:gd name="connsiteX2" fmla="*/ 472550 w 530027"/>
                <a:gd name="connsiteY2" fmla="*/ 0 h 1123270"/>
                <a:gd name="connsiteX3" fmla="*/ 530027 w 530027"/>
                <a:gd name="connsiteY3" fmla="*/ 5794 h 1123270"/>
                <a:gd name="connsiteX4" fmla="*/ 530027 w 530027"/>
                <a:gd name="connsiteY4" fmla="*/ 1117476 h 1123270"/>
                <a:gd name="connsiteX5" fmla="*/ 472550 w 530027"/>
                <a:gd name="connsiteY5" fmla="*/ 1123270 h 1123270"/>
                <a:gd name="connsiteX6" fmla="*/ 0 w 530027"/>
                <a:gd name="connsiteY6" fmla="*/ 650720 h 1123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30027" h="1123270">
                  <a:moveTo>
                    <a:pt x="0" y="650720"/>
                  </a:moveTo>
                  <a:lnTo>
                    <a:pt x="0" y="472550"/>
                  </a:lnTo>
                  <a:cubicBezTo>
                    <a:pt x="0" y="211568"/>
                    <a:pt x="211568" y="0"/>
                    <a:pt x="472550" y="0"/>
                  </a:cubicBezTo>
                  <a:lnTo>
                    <a:pt x="530027" y="5794"/>
                  </a:lnTo>
                  <a:lnTo>
                    <a:pt x="530027" y="1117476"/>
                  </a:lnTo>
                  <a:lnTo>
                    <a:pt x="472550" y="1123270"/>
                  </a:lnTo>
                  <a:cubicBezTo>
                    <a:pt x="211568" y="1123270"/>
                    <a:pt x="0" y="911702"/>
                    <a:pt x="0" y="65072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706205" y="1727899"/>
            <a:ext cx="2063099" cy="3135911"/>
            <a:chOff x="4150537" y="1987202"/>
            <a:chExt cx="1613270" cy="2452171"/>
          </a:xfrm>
        </p:grpSpPr>
        <p:sp>
          <p:nvSpPr>
            <p:cNvPr id="31" name="Rounded Rectangle 30"/>
            <p:cNvSpPr/>
            <p:nvPr/>
          </p:nvSpPr>
          <p:spPr>
            <a:xfrm>
              <a:off x="4150537" y="1987202"/>
              <a:ext cx="1613270" cy="2452171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>
              <a:solidFill>
                <a:srgbClr val="468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150537" y="2883944"/>
              <a:ext cx="1613270" cy="35901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468966"/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APP</a:t>
              </a:r>
            </a:p>
            <a:p>
              <a:pPr algn="ctr"/>
              <a:r>
                <a:rPr lang="en-US" altLang="ko-KR" sz="1200" dirty="0">
                  <a:solidFill>
                    <a:srgbClr val="468966"/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IMAGE</a:t>
              </a:r>
            </a:p>
            <a:p>
              <a:pPr algn="ctr"/>
              <a:r>
                <a:rPr lang="en-US" altLang="ko-KR" sz="1200" dirty="0">
                  <a:solidFill>
                    <a:srgbClr val="468966"/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HERE</a:t>
              </a:r>
              <a:endParaRPr lang="ko-KR" altLang="en-US" sz="1200" dirty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617935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Box 125"/>
          <p:cNvSpPr txBox="1"/>
          <p:nvPr/>
        </p:nvSpPr>
        <p:spPr>
          <a:xfrm>
            <a:off x="6034897" y="2743496"/>
            <a:ext cx="2922027" cy="135293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ts val="5000"/>
              </a:lnSpc>
            </a:pPr>
            <a:r>
              <a:rPr lang="en-US" altLang="ko-KR" sz="4000" spc="-300" dirty="0">
                <a:solidFill>
                  <a:srgbClr val="468966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02. </a:t>
            </a:r>
            <a:r>
              <a:rPr lang="en-US" altLang="ko-KR" sz="4000" dirty="0">
                <a:solidFill>
                  <a:srgbClr val="468966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Game UI</a:t>
            </a:r>
          </a:p>
          <a:p>
            <a:pPr algn="r">
              <a:lnSpc>
                <a:spcPts val="5000"/>
              </a:lnSpc>
            </a:pPr>
            <a:endParaRPr lang="en-US" altLang="ko-KR" sz="6000" spc="-300" dirty="0">
              <a:solidFill>
                <a:srgbClr val="468966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cxnSp>
        <p:nvCxnSpPr>
          <p:cNvPr id="127" name="Straight Connector 126"/>
          <p:cNvCxnSpPr/>
          <p:nvPr/>
        </p:nvCxnSpPr>
        <p:spPr>
          <a:xfrm>
            <a:off x="7610476" y="3429000"/>
            <a:ext cx="884237" cy="0"/>
          </a:xfrm>
          <a:prstGeom prst="line">
            <a:avLst/>
          </a:prstGeom>
          <a:ln w="76200" cap="rnd">
            <a:solidFill>
              <a:srgbClr val="46896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angle 142"/>
          <p:cNvSpPr/>
          <p:nvPr/>
        </p:nvSpPr>
        <p:spPr>
          <a:xfrm>
            <a:off x="623813" y="3233435"/>
            <a:ext cx="2816799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ko-KR" altLang="en-US" sz="120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Lorem ipsum dolor sit amet, soleat doctus scaevola te sea. Lorem nobis molestie quo id, at usu virtute accumsan, in legere labore neglegentur has. </a:t>
            </a:r>
          </a:p>
        </p:txBody>
      </p:sp>
      <p:sp>
        <p:nvSpPr>
          <p:cNvPr id="144" name="Rectangle 143"/>
          <p:cNvSpPr/>
          <p:nvPr/>
        </p:nvSpPr>
        <p:spPr>
          <a:xfrm>
            <a:off x="623813" y="2689427"/>
            <a:ext cx="2816799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ko-KR" sz="2000" b="1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SAFE</a:t>
            </a:r>
            <a:endParaRPr lang="ko-KR" altLang="en-US" sz="2000" b="1">
              <a:solidFill>
                <a:srgbClr val="468966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623812" y="2215346"/>
            <a:ext cx="646907" cy="338087"/>
            <a:chOff x="4034021" y="-23150"/>
            <a:chExt cx="2032908" cy="1062438"/>
          </a:xfrm>
          <a:solidFill>
            <a:srgbClr val="468966"/>
          </a:solidFill>
        </p:grpSpPr>
        <p:sp>
          <p:nvSpPr>
            <p:cNvPr id="26" name="Freeform 25"/>
            <p:cNvSpPr/>
            <p:nvPr/>
          </p:nvSpPr>
          <p:spPr>
            <a:xfrm rot="5400000">
              <a:off x="4333528" y="452970"/>
              <a:ext cx="286811" cy="885825"/>
            </a:xfrm>
            <a:custGeom>
              <a:avLst/>
              <a:gdLst>
                <a:gd name="connsiteX0" fmla="*/ 0 w 286811"/>
                <a:gd name="connsiteY0" fmla="*/ 599013 h 885825"/>
                <a:gd name="connsiteX1" fmla="*/ 0 w 286811"/>
                <a:gd name="connsiteY1" fmla="*/ 286812 h 885825"/>
                <a:gd name="connsiteX2" fmla="*/ 175172 w 286811"/>
                <a:gd name="connsiteY2" fmla="*/ 22539 h 885825"/>
                <a:gd name="connsiteX3" fmla="*/ 286811 w 286811"/>
                <a:gd name="connsiteY3" fmla="*/ 0 h 885825"/>
                <a:gd name="connsiteX4" fmla="*/ 286811 w 286811"/>
                <a:gd name="connsiteY4" fmla="*/ 885825 h 885825"/>
                <a:gd name="connsiteX5" fmla="*/ 175172 w 286811"/>
                <a:gd name="connsiteY5" fmla="*/ 863286 h 885825"/>
                <a:gd name="connsiteX6" fmla="*/ 0 w 286811"/>
                <a:gd name="connsiteY6" fmla="*/ 599013 h 885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6811" h="885825">
                  <a:moveTo>
                    <a:pt x="0" y="599013"/>
                  </a:moveTo>
                  <a:lnTo>
                    <a:pt x="0" y="286812"/>
                  </a:lnTo>
                  <a:cubicBezTo>
                    <a:pt x="0" y="168011"/>
                    <a:pt x="72231" y="66080"/>
                    <a:pt x="175172" y="22539"/>
                  </a:cubicBezTo>
                  <a:lnTo>
                    <a:pt x="286811" y="0"/>
                  </a:lnTo>
                  <a:lnTo>
                    <a:pt x="286811" y="885825"/>
                  </a:lnTo>
                  <a:lnTo>
                    <a:pt x="175172" y="863286"/>
                  </a:lnTo>
                  <a:cubicBezTo>
                    <a:pt x="72231" y="819746"/>
                    <a:pt x="0" y="717815"/>
                    <a:pt x="0" y="59901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Freeform 26"/>
            <p:cNvSpPr/>
            <p:nvPr/>
          </p:nvSpPr>
          <p:spPr>
            <a:xfrm rot="5400000">
              <a:off x="4412439" y="41344"/>
              <a:ext cx="1062438" cy="933450"/>
            </a:xfrm>
            <a:custGeom>
              <a:avLst/>
              <a:gdLst>
                <a:gd name="connsiteX0" fmla="*/ 0 w 1062438"/>
                <a:gd name="connsiteY0" fmla="*/ 466725 h 933450"/>
                <a:gd name="connsiteX1" fmla="*/ 9482 w 1062438"/>
                <a:gd name="connsiteY1" fmla="*/ 372664 h 933450"/>
                <a:gd name="connsiteX2" fmla="*/ 466725 w 1062438"/>
                <a:gd name="connsiteY2" fmla="*/ 0 h 933450"/>
                <a:gd name="connsiteX3" fmla="*/ 882527 w 1062438"/>
                <a:gd name="connsiteY3" fmla="*/ 0 h 933450"/>
                <a:gd name="connsiteX4" fmla="*/ 976588 w 1062438"/>
                <a:gd name="connsiteY4" fmla="*/ 9482 h 933450"/>
                <a:gd name="connsiteX5" fmla="*/ 1062438 w 1062438"/>
                <a:gd name="connsiteY5" fmla="*/ 36132 h 933450"/>
                <a:gd name="connsiteX6" fmla="*/ 1062438 w 1062438"/>
                <a:gd name="connsiteY6" fmla="*/ 897318 h 933450"/>
                <a:gd name="connsiteX7" fmla="*/ 976587 w 1062438"/>
                <a:gd name="connsiteY7" fmla="*/ 923968 h 933450"/>
                <a:gd name="connsiteX8" fmla="*/ 882526 w 1062438"/>
                <a:gd name="connsiteY8" fmla="*/ 933450 h 933450"/>
                <a:gd name="connsiteX9" fmla="*/ 466725 w 1062438"/>
                <a:gd name="connsiteY9" fmla="*/ 933449 h 933450"/>
                <a:gd name="connsiteX10" fmla="*/ 9482 w 1062438"/>
                <a:gd name="connsiteY10" fmla="*/ 560786 h 933450"/>
                <a:gd name="connsiteX11" fmla="*/ 0 w 1062438"/>
                <a:gd name="connsiteY11" fmla="*/ 466725 h 933450"/>
                <a:gd name="connsiteX12" fmla="*/ 0 w 1062438"/>
                <a:gd name="connsiteY12" fmla="*/ 466724 h 933450"/>
                <a:gd name="connsiteX13" fmla="*/ 0 w 1062438"/>
                <a:gd name="connsiteY13" fmla="*/ 466725 h 933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62438" h="933450">
                  <a:moveTo>
                    <a:pt x="0" y="466725"/>
                  </a:moveTo>
                  <a:lnTo>
                    <a:pt x="9482" y="372664"/>
                  </a:lnTo>
                  <a:cubicBezTo>
                    <a:pt x="53003" y="159985"/>
                    <a:pt x="241181" y="0"/>
                    <a:pt x="466725" y="0"/>
                  </a:cubicBezTo>
                  <a:lnTo>
                    <a:pt x="882527" y="0"/>
                  </a:lnTo>
                  <a:cubicBezTo>
                    <a:pt x="914748" y="0"/>
                    <a:pt x="946206" y="3265"/>
                    <a:pt x="976588" y="9482"/>
                  </a:cubicBezTo>
                  <a:lnTo>
                    <a:pt x="1062438" y="36132"/>
                  </a:lnTo>
                  <a:lnTo>
                    <a:pt x="1062438" y="897318"/>
                  </a:lnTo>
                  <a:lnTo>
                    <a:pt x="976587" y="923968"/>
                  </a:lnTo>
                  <a:cubicBezTo>
                    <a:pt x="946205" y="930185"/>
                    <a:pt x="914747" y="933450"/>
                    <a:pt x="882526" y="933450"/>
                  </a:cubicBezTo>
                  <a:lnTo>
                    <a:pt x="466725" y="933449"/>
                  </a:lnTo>
                  <a:cubicBezTo>
                    <a:pt x="241181" y="933449"/>
                    <a:pt x="53003" y="773464"/>
                    <a:pt x="9482" y="560786"/>
                  </a:cubicBezTo>
                  <a:close/>
                  <a:moveTo>
                    <a:pt x="0" y="466725"/>
                  </a:moveTo>
                  <a:lnTo>
                    <a:pt x="0" y="466724"/>
                  </a:lnTo>
                  <a:lnTo>
                    <a:pt x="0" y="466725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Freeform 27"/>
            <p:cNvSpPr/>
            <p:nvPr/>
          </p:nvSpPr>
          <p:spPr>
            <a:xfrm rot="5400000">
              <a:off x="5240280" y="212640"/>
              <a:ext cx="530027" cy="1123270"/>
            </a:xfrm>
            <a:custGeom>
              <a:avLst/>
              <a:gdLst>
                <a:gd name="connsiteX0" fmla="*/ 0 w 530027"/>
                <a:gd name="connsiteY0" fmla="*/ 650720 h 1123270"/>
                <a:gd name="connsiteX1" fmla="*/ 0 w 530027"/>
                <a:gd name="connsiteY1" fmla="*/ 472550 h 1123270"/>
                <a:gd name="connsiteX2" fmla="*/ 472550 w 530027"/>
                <a:gd name="connsiteY2" fmla="*/ 0 h 1123270"/>
                <a:gd name="connsiteX3" fmla="*/ 530027 w 530027"/>
                <a:gd name="connsiteY3" fmla="*/ 5794 h 1123270"/>
                <a:gd name="connsiteX4" fmla="*/ 530027 w 530027"/>
                <a:gd name="connsiteY4" fmla="*/ 1117476 h 1123270"/>
                <a:gd name="connsiteX5" fmla="*/ 472550 w 530027"/>
                <a:gd name="connsiteY5" fmla="*/ 1123270 h 1123270"/>
                <a:gd name="connsiteX6" fmla="*/ 0 w 530027"/>
                <a:gd name="connsiteY6" fmla="*/ 650720 h 1123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30027" h="1123270">
                  <a:moveTo>
                    <a:pt x="0" y="650720"/>
                  </a:moveTo>
                  <a:lnTo>
                    <a:pt x="0" y="472550"/>
                  </a:lnTo>
                  <a:cubicBezTo>
                    <a:pt x="0" y="211568"/>
                    <a:pt x="211568" y="0"/>
                    <a:pt x="472550" y="0"/>
                  </a:cubicBezTo>
                  <a:lnTo>
                    <a:pt x="530027" y="5794"/>
                  </a:lnTo>
                  <a:lnTo>
                    <a:pt x="530027" y="1117476"/>
                  </a:lnTo>
                  <a:lnTo>
                    <a:pt x="472550" y="1123270"/>
                  </a:lnTo>
                  <a:cubicBezTo>
                    <a:pt x="211568" y="1123270"/>
                    <a:pt x="0" y="911702"/>
                    <a:pt x="0" y="65072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706205" y="1727899"/>
            <a:ext cx="2063099" cy="3135911"/>
            <a:chOff x="4150537" y="1987202"/>
            <a:chExt cx="1613270" cy="2452171"/>
          </a:xfrm>
        </p:grpSpPr>
        <p:sp>
          <p:nvSpPr>
            <p:cNvPr id="31" name="Rounded Rectangle 30"/>
            <p:cNvSpPr/>
            <p:nvPr/>
          </p:nvSpPr>
          <p:spPr>
            <a:xfrm>
              <a:off x="4150537" y="1987202"/>
              <a:ext cx="1613270" cy="2452171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>
              <a:solidFill>
                <a:srgbClr val="468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150537" y="2883944"/>
              <a:ext cx="1613270" cy="35901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468966"/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APP</a:t>
              </a:r>
            </a:p>
            <a:p>
              <a:pPr algn="ctr"/>
              <a:r>
                <a:rPr lang="en-US" altLang="ko-KR" sz="1200" dirty="0">
                  <a:solidFill>
                    <a:srgbClr val="468966"/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IMAGE</a:t>
              </a:r>
            </a:p>
            <a:p>
              <a:pPr algn="ctr"/>
              <a:r>
                <a:rPr lang="en-US" altLang="ko-KR" sz="1200" dirty="0">
                  <a:solidFill>
                    <a:srgbClr val="468966"/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HERE</a:t>
              </a:r>
              <a:endParaRPr lang="ko-KR" altLang="en-US" sz="1200" dirty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40243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Box 125"/>
          <p:cNvSpPr txBox="1"/>
          <p:nvPr/>
        </p:nvSpPr>
        <p:spPr>
          <a:xfrm>
            <a:off x="6034897" y="2743496"/>
            <a:ext cx="2922027" cy="62722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ts val="5000"/>
              </a:lnSpc>
            </a:pPr>
            <a:r>
              <a:rPr lang="en-US" altLang="ko-KR" sz="4000" spc="-300" dirty="0">
                <a:solidFill>
                  <a:srgbClr val="468966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02. </a:t>
            </a:r>
            <a:r>
              <a:rPr lang="en-US" altLang="ko-KR" sz="4000" dirty="0">
                <a:solidFill>
                  <a:srgbClr val="468966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Game UI</a:t>
            </a:r>
          </a:p>
        </p:txBody>
      </p:sp>
      <p:cxnSp>
        <p:nvCxnSpPr>
          <p:cNvPr id="127" name="Straight Connector 126"/>
          <p:cNvCxnSpPr/>
          <p:nvPr/>
        </p:nvCxnSpPr>
        <p:spPr>
          <a:xfrm>
            <a:off x="7610476" y="3429000"/>
            <a:ext cx="884237" cy="0"/>
          </a:xfrm>
          <a:prstGeom prst="line">
            <a:avLst/>
          </a:prstGeom>
          <a:ln w="76200" cap="rnd">
            <a:solidFill>
              <a:srgbClr val="46896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angle 142"/>
          <p:cNvSpPr/>
          <p:nvPr/>
        </p:nvSpPr>
        <p:spPr>
          <a:xfrm>
            <a:off x="623813" y="3233435"/>
            <a:ext cx="2816799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ko-KR" altLang="en-US" sz="120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Lorem ipsum dolor sit amet, soleat doctus scaevola te sea. Lorem nobis molestie quo id, at usu virtute accumsan, in legere labore neglegentur has. </a:t>
            </a:r>
          </a:p>
        </p:txBody>
      </p:sp>
      <p:sp>
        <p:nvSpPr>
          <p:cNvPr id="144" name="Rectangle 143"/>
          <p:cNvSpPr/>
          <p:nvPr/>
        </p:nvSpPr>
        <p:spPr>
          <a:xfrm>
            <a:off x="623813" y="2689427"/>
            <a:ext cx="2816799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ko-KR" sz="2000" b="1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SAFE</a:t>
            </a:r>
            <a:endParaRPr lang="ko-KR" altLang="en-US" sz="2000" b="1">
              <a:solidFill>
                <a:srgbClr val="468966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623812" y="2215346"/>
            <a:ext cx="646907" cy="338087"/>
            <a:chOff x="4034021" y="-23150"/>
            <a:chExt cx="2032908" cy="1062438"/>
          </a:xfrm>
          <a:solidFill>
            <a:srgbClr val="468966"/>
          </a:solidFill>
        </p:grpSpPr>
        <p:sp>
          <p:nvSpPr>
            <p:cNvPr id="26" name="Freeform 25"/>
            <p:cNvSpPr/>
            <p:nvPr/>
          </p:nvSpPr>
          <p:spPr>
            <a:xfrm rot="5400000">
              <a:off x="4333528" y="452970"/>
              <a:ext cx="286811" cy="885825"/>
            </a:xfrm>
            <a:custGeom>
              <a:avLst/>
              <a:gdLst>
                <a:gd name="connsiteX0" fmla="*/ 0 w 286811"/>
                <a:gd name="connsiteY0" fmla="*/ 599013 h 885825"/>
                <a:gd name="connsiteX1" fmla="*/ 0 w 286811"/>
                <a:gd name="connsiteY1" fmla="*/ 286812 h 885825"/>
                <a:gd name="connsiteX2" fmla="*/ 175172 w 286811"/>
                <a:gd name="connsiteY2" fmla="*/ 22539 h 885825"/>
                <a:gd name="connsiteX3" fmla="*/ 286811 w 286811"/>
                <a:gd name="connsiteY3" fmla="*/ 0 h 885825"/>
                <a:gd name="connsiteX4" fmla="*/ 286811 w 286811"/>
                <a:gd name="connsiteY4" fmla="*/ 885825 h 885825"/>
                <a:gd name="connsiteX5" fmla="*/ 175172 w 286811"/>
                <a:gd name="connsiteY5" fmla="*/ 863286 h 885825"/>
                <a:gd name="connsiteX6" fmla="*/ 0 w 286811"/>
                <a:gd name="connsiteY6" fmla="*/ 599013 h 885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6811" h="885825">
                  <a:moveTo>
                    <a:pt x="0" y="599013"/>
                  </a:moveTo>
                  <a:lnTo>
                    <a:pt x="0" y="286812"/>
                  </a:lnTo>
                  <a:cubicBezTo>
                    <a:pt x="0" y="168011"/>
                    <a:pt x="72231" y="66080"/>
                    <a:pt x="175172" y="22539"/>
                  </a:cubicBezTo>
                  <a:lnTo>
                    <a:pt x="286811" y="0"/>
                  </a:lnTo>
                  <a:lnTo>
                    <a:pt x="286811" y="885825"/>
                  </a:lnTo>
                  <a:lnTo>
                    <a:pt x="175172" y="863286"/>
                  </a:lnTo>
                  <a:cubicBezTo>
                    <a:pt x="72231" y="819746"/>
                    <a:pt x="0" y="717815"/>
                    <a:pt x="0" y="59901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Freeform 26"/>
            <p:cNvSpPr/>
            <p:nvPr/>
          </p:nvSpPr>
          <p:spPr>
            <a:xfrm rot="5400000">
              <a:off x="4412439" y="41344"/>
              <a:ext cx="1062438" cy="933450"/>
            </a:xfrm>
            <a:custGeom>
              <a:avLst/>
              <a:gdLst>
                <a:gd name="connsiteX0" fmla="*/ 0 w 1062438"/>
                <a:gd name="connsiteY0" fmla="*/ 466725 h 933450"/>
                <a:gd name="connsiteX1" fmla="*/ 9482 w 1062438"/>
                <a:gd name="connsiteY1" fmla="*/ 372664 h 933450"/>
                <a:gd name="connsiteX2" fmla="*/ 466725 w 1062438"/>
                <a:gd name="connsiteY2" fmla="*/ 0 h 933450"/>
                <a:gd name="connsiteX3" fmla="*/ 882527 w 1062438"/>
                <a:gd name="connsiteY3" fmla="*/ 0 h 933450"/>
                <a:gd name="connsiteX4" fmla="*/ 976588 w 1062438"/>
                <a:gd name="connsiteY4" fmla="*/ 9482 h 933450"/>
                <a:gd name="connsiteX5" fmla="*/ 1062438 w 1062438"/>
                <a:gd name="connsiteY5" fmla="*/ 36132 h 933450"/>
                <a:gd name="connsiteX6" fmla="*/ 1062438 w 1062438"/>
                <a:gd name="connsiteY6" fmla="*/ 897318 h 933450"/>
                <a:gd name="connsiteX7" fmla="*/ 976587 w 1062438"/>
                <a:gd name="connsiteY7" fmla="*/ 923968 h 933450"/>
                <a:gd name="connsiteX8" fmla="*/ 882526 w 1062438"/>
                <a:gd name="connsiteY8" fmla="*/ 933450 h 933450"/>
                <a:gd name="connsiteX9" fmla="*/ 466725 w 1062438"/>
                <a:gd name="connsiteY9" fmla="*/ 933449 h 933450"/>
                <a:gd name="connsiteX10" fmla="*/ 9482 w 1062438"/>
                <a:gd name="connsiteY10" fmla="*/ 560786 h 933450"/>
                <a:gd name="connsiteX11" fmla="*/ 0 w 1062438"/>
                <a:gd name="connsiteY11" fmla="*/ 466725 h 933450"/>
                <a:gd name="connsiteX12" fmla="*/ 0 w 1062438"/>
                <a:gd name="connsiteY12" fmla="*/ 466724 h 933450"/>
                <a:gd name="connsiteX13" fmla="*/ 0 w 1062438"/>
                <a:gd name="connsiteY13" fmla="*/ 466725 h 933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62438" h="933450">
                  <a:moveTo>
                    <a:pt x="0" y="466725"/>
                  </a:moveTo>
                  <a:lnTo>
                    <a:pt x="9482" y="372664"/>
                  </a:lnTo>
                  <a:cubicBezTo>
                    <a:pt x="53003" y="159985"/>
                    <a:pt x="241181" y="0"/>
                    <a:pt x="466725" y="0"/>
                  </a:cubicBezTo>
                  <a:lnTo>
                    <a:pt x="882527" y="0"/>
                  </a:lnTo>
                  <a:cubicBezTo>
                    <a:pt x="914748" y="0"/>
                    <a:pt x="946206" y="3265"/>
                    <a:pt x="976588" y="9482"/>
                  </a:cubicBezTo>
                  <a:lnTo>
                    <a:pt x="1062438" y="36132"/>
                  </a:lnTo>
                  <a:lnTo>
                    <a:pt x="1062438" y="897318"/>
                  </a:lnTo>
                  <a:lnTo>
                    <a:pt x="976587" y="923968"/>
                  </a:lnTo>
                  <a:cubicBezTo>
                    <a:pt x="946205" y="930185"/>
                    <a:pt x="914747" y="933450"/>
                    <a:pt x="882526" y="933450"/>
                  </a:cubicBezTo>
                  <a:lnTo>
                    <a:pt x="466725" y="933449"/>
                  </a:lnTo>
                  <a:cubicBezTo>
                    <a:pt x="241181" y="933449"/>
                    <a:pt x="53003" y="773464"/>
                    <a:pt x="9482" y="560786"/>
                  </a:cubicBezTo>
                  <a:close/>
                  <a:moveTo>
                    <a:pt x="0" y="466725"/>
                  </a:moveTo>
                  <a:lnTo>
                    <a:pt x="0" y="466724"/>
                  </a:lnTo>
                  <a:lnTo>
                    <a:pt x="0" y="466725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Freeform 27"/>
            <p:cNvSpPr/>
            <p:nvPr/>
          </p:nvSpPr>
          <p:spPr>
            <a:xfrm rot="5400000">
              <a:off x="5240280" y="212640"/>
              <a:ext cx="530027" cy="1123270"/>
            </a:xfrm>
            <a:custGeom>
              <a:avLst/>
              <a:gdLst>
                <a:gd name="connsiteX0" fmla="*/ 0 w 530027"/>
                <a:gd name="connsiteY0" fmla="*/ 650720 h 1123270"/>
                <a:gd name="connsiteX1" fmla="*/ 0 w 530027"/>
                <a:gd name="connsiteY1" fmla="*/ 472550 h 1123270"/>
                <a:gd name="connsiteX2" fmla="*/ 472550 w 530027"/>
                <a:gd name="connsiteY2" fmla="*/ 0 h 1123270"/>
                <a:gd name="connsiteX3" fmla="*/ 530027 w 530027"/>
                <a:gd name="connsiteY3" fmla="*/ 5794 h 1123270"/>
                <a:gd name="connsiteX4" fmla="*/ 530027 w 530027"/>
                <a:gd name="connsiteY4" fmla="*/ 1117476 h 1123270"/>
                <a:gd name="connsiteX5" fmla="*/ 472550 w 530027"/>
                <a:gd name="connsiteY5" fmla="*/ 1123270 h 1123270"/>
                <a:gd name="connsiteX6" fmla="*/ 0 w 530027"/>
                <a:gd name="connsiteY6" fmla="*/ 650720 h 1123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30027" h="1123270">
                  <a:moveTo>
                    <a:pt x="0" y="650720"/>
                  </a:moveTo>
                  <a:lnTo>
                    <a:pt x="0" y="472550"/>
                  </a:lnTo>
                  <a:cubicBezTo>
                    <a:pt x="0" y="211568"/>
                    <a:pt x="211568" y="0"/>
                    <a:pt x="472550" y="0"/>
                  </a:cubicBezTo>
                  <a:lnTo>
                    <a:pt x="530027" y="5794"/>
                  </a:lnTo>
                  <a:lnTo>
                    <a:pt x="530027" y="1117476"/>
                  </a:lnTo>
                  <a:lnTo>
                    <a:pt x="472550" y="1123270"/>
                  </a:lnTo>
                  <a:cubicBezTo>
                    <a:pt x="211568" y="1123270"/>
                    <a:pt x="0" y="911702"/>
                    <a:pt x="0" y="65072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706205" y="1727899"/>
            <a:ext cx="2063099" cy="3135911"/>
            <a:chOff x="4150537" y="1987202"/>
            <a:chExt cx="1613270" cy="2452171"/>
          </a:xfrm>
        </p:grpSpPr>
        <p:sp>
          <p:nvSpPr>
            <p:cNvPr id="31" name="Rounded Rectangle 30"/>
            <p:cNvSpPr/>
            <p:nvPr/>
          </p:nvSpPr>
          <p:spPr>
            <a:xfrm>
              <a:off x="4150537" y="1987202"/>
              <a:ext cx="1613270" cy="2452171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>
              <a:solidFill>
                <a:srgbClr val="468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150537" y="2883944"/>
              <a:ext cx="1613270" cy="35901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468966"/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APP</a:t>
              </a:r>
            </a:p>
            <a:p>
              <a:pPr algn="ctr"/>
              <a:r>
                <a:rPr lang="en-US" altLang="ko-KR" sz="1200" dirty="0">
                  <a:solidFill>
                    <a:srgbClr val="468966"/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IMAGE</a:t>
              </a:r>
            </a:p>
            <a:p>
              <a:pPr algn="ctr"/>
              <a:r>
                <a:rPr lang="en-US" altLang="ko-KR" sz="1200" dirty="0">
                  <a:solidFill>
                    <a:srgbClr val="468966"/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HERE</a:t>
              </a:r>
              <a:endParaRPr lang="ko-KR" altLang="en-US" sz="1200" dirty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0178C8E5-7E5A-46A1-A59D-F3ADBABF8BAE}"/>
              </a:ext>
            </a:extLst>
          </p:cNvPr>
          <p:cNvSpPr txBox="1"/>
          <p:nvPr/>
        </p:nvSpPr>
        <p:spPr>
          <a:xfrm>
            <a:off x="7502937" y="3696561"/>
            <a:ext cx="1099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468966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Cul De Sac" pitchFamily="2" charset="0"/>
              </a:rPr>
              <a:t>1) </a:t>
            </a:r>
            <a:r>
              <a:rPr lang="ko-KR" altLang="en-US" dirty="0">
                <a:solidFill>
                  <a:srgbClr val="468966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Cul De Sac" pitchFamily="2" charset="0"/>
              </a:rPr>
              <a:t>설정</a:t>
            </a:r>
            <a:endParaRPr lang="en-US" altLang="ko-KR" dirty="0">
              <a:solidFill>
                <a:srgbClr val="468966"/>
              </a:solidFill>
              <a:latin typeface="메이플스토리" panose="02000300000000000000" pitchFamily="2" charset="-127"/>
              <a:ea typeface="메이플스토리" panose="02000300000000000000" pitchFamily="2" charset="-127"/>
              <a:cs typeface="Cul De Sac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52457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Box 125"/>
          <p:cNvSpPr txBox="1"/>
          <p:nvPr/>
        </p:nvSpPr>
        <p:spPr>
          <a:xfrm>
            <a:off x="6034897" y="2743496"/>
            <a:ext cx="2922027" cy="62722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ts val="5000"/>
              </a:lnSpc>
            </a:pPr>
            <a:r>
              <a:rPr lang="en-US" altLang="ko-KR" sz="4000" spc="-300" dirty="0">
                <a:solidFill>
                  <a:srgbClr val="468966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02. </a:t>
            </a:r>
            <a:r>
              <a:rPr lang="en-US" altLang="ko-KR" sz="4000" dirty="0">
                <a:solidFill>
                  <a:srgbClr val="468966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Game UI</a:t>
            </a:r>
          </a:p>
        </p:txBody>
      </p:sp>
      <p:cxnSp>
        <p:nvCxnSpPr>
          <p:cNvPr id="127" name="Straight Connector 126"/>
          <p:cNvCxnSpPr/>
          <p:nvPr/>
        </p:nvCxnSpPr>
        <p:spPr>
          <a:xfrm>
            <a:off x="7610476" y="3429000"/>
            <a:ext cx="884237" cy="0"/>
          </a:xfrm>
          <a:prstGeom prst="line">
            <a:avLst/>
          </a:prstGeom>
          <a:ln w="76200" cap="rnd">
            <a:solidFill>
              <a:srgbClr val="46896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angle 142"/>
          <p:cNvSpPr/>
          <p:nvPr/>
        </p:nvSpPr>
        <p:spPr>
          <a:xfrm>
            <a:off x="623813" y="3233435"/>
            <a:ext cx="2816799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ko-KR" altLang="en-US" sz="120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Lorem ipsum dolor sit amet, soleat doctus scaevola te sea. Lorem nobis molestie quo id, at usu virtute accumsan, in legere labore neglegentur has. </a:t>
            </a:r>
          </a:p>
        </p:txBody>
      </p:sp>
      <p:sp>
        <p:nvSpPr>
          <p:cNvPr id="144" name="Rectangle 143"/>
          <p:cNvSpPr/>
          <p:nvPr/>
        </p:nvSpPr>
        <p:spPr>
          <a:xfrm>
            <a:off x="623813" y="2689427"/>
            <a:ext cx="2816799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ko-KR" sz="2000" b="1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SAFE</a:t>
            </a:r>
            <a:endParaRPr lang="ko-KR" altLang="en-US" sz="2000" b="1">
              <a:solidFill>
                <a:srgbClr val="468966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623812" y="2215346"/>
            <a:ext cx="646907" cy="338087"/>
            <a:chOff x="4034021" y="-23150"/>
            <a:chExt cx="2032908" cy="1062438"/>
          </a:xfrm>
          <a:solidFill>
            <a:srgbClr val="468966"/>
          </a:solidFill>
        </p:grpSpPr>
        <p:sp>
          <p:nvSpPr>
            <p:cNvPr id="26" name="Freeform 25"/>
            <p:cNvSpPr/>
            <p:nvPr/>
          </p:nvSpPr>
          <p:spPr>
            <a:xfrm rot="5400000">
              <a:off x="4333528" y="452970"/>
              <a:ext cx="286811" cy="885825"/>
            </a:xfrm>
            <a:custGeom>
              <a:avLst/>
              <a:gdLst>
                <a:gd name="connsiteX0" fmla="*/ 0 w 286811"/>
                <a:gd name="connsiteY0" fmla="*/ 599013 h 885825"/>
                <a:gd name="connsiteX1" fmla="*/ 0 w 286811"/>
                <a:gd name="connsiteY1" fmla="*/ 286812 h 885825"/>
                <a:gd name="connsiteX2" fmla="*/ 175172 w 286811"/>
                <a:gd name="connsiteY2" fmla="*/ 22539 h 885825"/>
                <a:gd name="connsiteX3" fmla="*/ 286811 w 286811"/>
                <a:gd name="connsiteY3" fmla="*/ 0 h 885825"/>
                <a:gd name="connsiteX4" fmla="*/ 286811 w 286811"/>
                <a:gd name="connsiteY4" fmla="*/ 885825 h 885825"/>
                <a:gd name="connsiteX5" fmla="*/ 175172 w 286811"/>
                <a:gd name="connsiteY5" fmla="*/ 863286 h 885825"/>
                <a:gd name="connsiteX6" fmla="*/ 0 w 286811"/>
                <a:gd name="connsiteY6" fmla="*/ 599013 h 885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6811" h="885825">
                  <a:moveTo>
                    <a:pt x="0" y="599013"/>
                  </a:moveTo>
                  <a:lnTo>
                    <a:pt x="0" y="286812"/>
                  </a:lnTo>
                  <a:cubicBezTo>
                    <a:pt x="0" y="168011"/>
                    <a:pt x="72231" y="66080"/>
                    <a:pt x="175172" y="22539"/>
                  </a:cubicBezTo>
                  <a:lnTo>
                    <a:pt x="286811" y="0"/>
                  </a:lnTo>
                  <a:lnTo>
                    <a:pt x="286811" y="885825"/>
                  </a:lnTo>
                  <a:lnTo>
                    <a:pt x="175172" y="863286"/>
                  </a:lnTo>
                  <a:cubicBezTo>
                    <a:pt x="72231" y="819746"/>
                    <a:pt x="0" y="717815"/>
                    <a:pt x="0" y="59901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Freeform 26"/>
            <p:cNvSpPr/>
            <p:nvPr/>
          </p:nvSpPr>
          <p:spPr>
            <a:xfrm rot="5400000">
              <a:off x="4412439" y="41344"/>
              <a:ext cx="1062438" cy="933450"/>
            </a:xfrm>
            <a:custGeom>
              <a:avLst/>
              <a:gdLst>
                <a:gd name="connsiteX0" fmla="*/ 0 w 1062438"/>
                <a:gd name="connsiteY0" fmla="*/ 466725 h 933450"/>
                <a:gd name="connsiteX1" fmla="*/ 9482 w 1062438"/>
                <a:gd name="connsiteY1" fmla="*/ 372664 h 933450"/>
                <a:gd name="connsiteX2" fmla="*/ 466725 w 1062438"/>
                <a:gd name="connsiteY2" fmla="*/ 0 h 933450"/>
                <a:gd name="connsiteX3" fmla="*/ 882527 w 1062438"/>
                <a:gd name="connsiteY3" fmla="*/ 0 h 933450"/>
                <a:gd name="connsiteX4" fmla="*/ 976588 w 1062438"/>
                <a:gd name="connsiteY4" fmla="*/ 9482 h 933450"/>
                <a:gd name="connsiteX5" fmla="*/ 1062438 w 1062438"/>
                <a:gd name="connsiteY5" fmla="*/ 36132 h 933450"/>
                <a:gd name="connsiteX6" fmla="*/ 1062438 w 1062438"/>
                <a:gd name="connsiteY6" fmla="*/ 897318 h 933450"/>
                <a:gd name="connsiteX7" fmla="*/ 976587 w 1062438"/>
                <a:gd name="connsiteY7" fmla="*/ 923968 h 933450"/>
                <a:gd name="connsiteX8" fmla="*/ 882526 w 1062438"/>
                <a:gd name="connsiteY8" fmla="*/ 933450 h 933450"/>
                <a:gd name="connsiteX9" fmla="*/ 466725 w 1062438"/>
                <a:gd name="connsiteY9" fmla="*/ 933449 h 933450"/>
                <a:gd name="connsiteX10" fmla="*/ 9482 w 1062438"/>
                <a:gd name="connsiteY10" fmla="*/ 560786 h 933450"/>
                <a:gd name="connsiteX11" fmla="*/ 0 w 1062438"/>
                <a:gd name="connsiteY11" fmla="*/ 466725 h 933450"/>
                <a:gd name="connsiteX12" fmla="*/ 0 w 1062438"/>
                <a:gd name="connsiteY12" fmla="*/ 466724 h 933450"/>
                <a:gd name="connsiteX13" fmla="*/ 0 w 1062438"/>
                <a:gd name="connsiteY13" fmla="*/ 466725 h 933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62438" h="933450">
                  <a:moveTo>
                    <a:pt x="0" y="466725"/>
                  </a:moveTo>
                  <a:lnTo>
                    <a:pt x="9482" y="372664"/>
                  </a:lnTo>
                  <a:cubicBezTo>
                    <a:pt x="53003" y="159985"/>
                    <a:pt x="241181" y="0"/>
                    <a:pt x="466725" y="0"/>
                  </a:cubicBezTo>
                  <a:lnTo>
                    <a:pt x="882527" y="0"/>
                  </a:lnTo>
                  <a:cubicBezTo>
                    <a:pt x="914748" y="0"/>
                    <a:pt x="946206" y="3265"/>
                    <a:pt x="976588" y="9482"/>
                  </a:cubicBezTo>
                  <a:lnTo>
                    <a:pt x="1062438" y="36132"/>
                  </a:lnTo>
                  <a:lnTo>
                    <a:pt x="1062438" y="897318"/>
                  </a:lnTo>
                  <a:lnTo>
                    <a:pt x="976587" y="923968"/>
                  </a:lnTo>
                  <a:cubicBezTo>
                    <a:pt x="946205" y="930185"/>
                    <a:pt x="914747" y="933450"/>
                    <a:pt x="882526" y="933450"/>
                  </a:cubicBezTo>
                  <a:lnTo>
                    <a:pt x="466725" y="933449"/>
                  </a:lnTo>
                  <a:cubicBezTo>
                    <a:pt x="241181" y="933449"/>
                    <a:pt x="53003" y="773464"/>
                    <a:pt x="9482" y="560786"/>
                  </a:cubicBezTo>
                  <a:close/>
                  <a:moveTo>
                    <a:pt x="0" y="466725"/>
                  </a:moveTo>
                  <a:lnTo>
                    <a:pt x="0" y="466724"/>
                  </a:lnTo>
                  <a:lnTo>
                    <a:pt x="0" y="466725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Freeform 27"/>
            <p:cNvSpPr/>
            <p:nvPr/>
          </p:nvSpPr>
          <p:spPr>
            <a:xfrm rot="5400000">
              <a:off x="5240280" y="212640"/>
              <a:ext cx="530027" cy="1123270"/>
            </a:xfrm>
            <a:custGeom>
              <a:avLst/>
              <a:gdLst>
                <a:gd name="connsiteX0" fmla="*/ 0 w 530027"/>
                <a:gd name="connsiteY0" fmla="*/ 650720 h 1123270"/>
                <a:gd name="connsiteX1" fmla="*/ 0 w 530027"/>
                <a:gd name="connsiteY1" fmla="*/ 472550 h 1123270"/>
                <a:gd name="connsiteX2" fmla="*/ 472550 w 530027"/>
                <a:gd name="connsiteY2" fmla="*/ 0 h 1123270"/>
                <a:gd name="connsiteX3" fmla="*/ 530027 w 530027"/>
                <a:gd name="connsiteY3" fmla="*/ 5794 h 1123270"/>
                <a:gd name="connsiteX4" fmla="*/ 530027 w 530027"/>
                <a:gd name="connsiteY4" fmla="*/ 1117476 h 1123270"/>
                <a:gd name="connsiteX5" fmla="*/ 472550 w 530027"/>
                <a:gd name="connsiteY5" fmla="*/ 1123270 h 1123270"/>
                <a:gd name="connsiteX6" fmla="*/ 0 w 530027"/>
                <a:gd name="connsiteY6" fmla="*/ 650720 h 1123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30027" h="1123270">
                  <a:moveTo>
                    <a:pt x="0" y="650720"/>
                  </a:moveTo>
                  <a:lnTo>
                    <a:pt x="0" y="472550"/>
                  </a:lnTo>
                  <a:cubicBezTo>
                    <a:pt x="0" y="211568"/>
                    <a:pt x="211568" y="0"/>
                    <a:pt x="472550" y="0"/>
                  </a:cubicBezTo>
                  <a:lnTo>
                    <a:pt x="530027" y="5794"/>
                  </a:lnTo>
                  <a:lnTo>
                    <a:pt x="530027" y="1117476"/>
                  </a:lnTo>
                  <a:lnTo>
                    <a:pt x="472550" y="1123270"/>
                  </a:lnTo>
                  <a:cubicBezTo>
                    <a:pt x="211568" y="1123270"/>
                    <a:pt x="0" y="911702"/>
                    <a:pt x="0" y="65072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706205" y="1727899"/>
            <a:ext cx="2063099" cy="3135911"/>
            <a:chOff x="4150537" y="1987202"/>
            <a:chExt cx="1613270" cy="2452171"/>
          </a:xfrm>
        </p:grpSpPr>
        <p:sp>
          <p:nvSpPr>
            <p:cNvPr id="31" name="Rounded Rectangle 30"/>
            <p:cNvSpPr/>
            <p:nvPr/>
          </p:nvSpPr>
          <p:spPr>
            <a:xfrm>
              <a:off x="4150537" y="1987202"/>
              <a:ext cx="1613270" cy="2452171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>
              <a:solidFill>
                <a:srgbClr val="468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150537" y="2883944"/>
              <a:ext cx="1613270" cy="35901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468966"/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APP</a:t>
              </a:r>
            </a:p>
            <a:p>
              <a:pPr algn="ctr"/>
              <a:r>
                <a:rPr lang="en-US" altLang="ko-KR" sz="1200" dirty="0">
                  <a:solidFill>
                    <a:srgbClr val="468966"/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IMAGE</a:t>
              </a:r>
            </a:p>
            <a:p>
              <a:pPr algn="ctr"/>
              <a:r>
                <a:rPr lang="en-US" altLang="ko-KR" sz="1200" dirty="0">
                  <a:solidFill>
                    <a:srgbClr val="468966"/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HERE</a:t>
              </a:r>
              <a:endParaRPr lang="ko-KR" altLang="en-US" sz="1200" dirty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0178C8E5-7E5A-46A1-A59D-F3ADBABF8BAE}"/>
              </a:ext>
            </a:extLst>
          </p:cNvPr>
          <p:cNvSpPr txBox="1"/>
          <p:nvPr/>
        </p:nvSpPr>
        <p:spPr>
          <a:xfrm>
            <a:off x="7192113" y="3705438"/>
            <a:ext cx="1720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468966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Cul De Sac" pitchFamily="2" charset="0"/>
              </a:rPr>
              <a:t>2) </a:t>
            </a:r>
            <a:r>
              <a:rPr lang="ko-KR" altLang="en-US" dirty="0">
                <a:solidFill>
                  <a:srgbClr val="468966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Cul De Sac" pitchFamily="2" charset="0"/>
              </a:rPr>
              <a:t>아이템 사용</a:t>
            </a:r>
            <a:endParaRPr lang="en-US" altLang="ko-KR" dirty="0">
              <a:solidFill>
                <a:srgbClr val="468966"/>
              </a:solidFill>
              <a:latin typeface="메이플스토리" panose="02000300000000000000" pitchFamily="2" charset="-127"/>
              <a:ea typeface="메이플스토리" panose="02000300000000000000" pitchFamily="2" charset="-127"/>
              <a:cs typeface="Cul De Sac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33519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Box 125"/>
          <p:cNvSpPr txBox="1"/>
          <p:nvPr/>
        </p:nvSpPr>
        <p:spPr>
          <a:xfrm>
            <a:off x="6034897" y="2743496"/>
            <a:ext cx="2922027" cy="62722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ts val="5000"/>
              </a:lnSpc>
            </a:pPr>
            <a:r>
              <a:rPr lang="en-US" altLang="ko-KR" sz="4000" spc="-300" dirty="0">
                <a:solidFill>
                  <a:srgbClr val="468966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02. </a:t>
            </a:r>
            <a:r>
              <a:rPr lang="en-US" altLang="ko-KR" sz="4000" dirty="0">
                <a:solidFill>
                  <a:srgbClr val="468966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Game UI</a:t>
            </a:r>
          </a:p>
        </p:txBody>
      </p:sp>
      <p:cxnSp>
        <p:nvCxnSpPr>
          <p:cNvPr id="127" name="Straight Connector 126"/>
          <p:cNvCxnSpPr/>
          <p:nvPr/>
        </p:nvCxnSpPr>
        <p:spPr>
          <a:xfrm>
            <a:off x="7610476" y="3429000"/>
            <a:ext cx="884237" cy="0"/>
          </a:xfrm>
          <a:prstGeom prst="line">
            <a:avLst/>
          </a:prstGeom>
          <a:ln w="76200" cap="rnd">
            <a:solidFill>
              <a:srgbClr val="46896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angle 142"/>
          <p:cNvSpPr/>
          <p:nvPr/>
        </p:nvSpPr>
        <p:spPr>
          <a:xfrm>
            <a:off x="623813" y="3233435"/>
            <a:ext cx="2816799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ko-KR" altLang="en-US" sz="120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Lorem ipsum dolor sit amet, soleat doctus scaevola te sea. Lorem nobis molestie quo id, at usu virtute accumsan, in legere labore neglegentur has. </a:t>
            </a:r>
          </a:p>
        </p:txBody>
      </p:sp>
      <p:sp>
        <p:nvSpPr>
          <p:cNvPr id="144" name="Rectangle 143"/>
          <p:cNvSpPr/>
          <p:nvPr/>
        </p:nvSpPr>
        <p:spPr>
          <a:xfrm>
            <a:off x="623813" y="2689427"/>
            <a:ext cx="2816799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ko-KR" sz="2000" b="1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SAFE</a:t>
            </a:r>
            <a:endParaRPr lang="ko-KR" altLang="en-US" sz="2000" b="1">
              <a:solidFill>
                <a:srgbClr val="468966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623812" y="2215346"/>
            <a:ext cx="646907" cy="338087"/>
            <a:chOff x="4034021" y="-23150"/>
            <a:chExt cx="2032908" cy="1062438"/>
          </a:xfrm>
          <a:solidFill>
            <a:srgbClr val="468966"/>
          </a:solidFill>
        </p:grpSpPr>
        <p:sp>
          <p:nvSpPr>
            <p:cNvPr id="26" name="Freeform 25"/>
            <p:cNvSpPr/>
            <p:nvPr/>
          </p:nvSpPr>
          <p:spPr>
            <a:xfrm rot="5400000">
              <a:off x="4333528" y="452970"/>
              <a:ext cx="286811" cy="885825"/>
            </a:xfrm>
            <a:custGeom>
              <a:avLst/>
              <a:gdLst>
                <a:gd name="connsiteX0" fmla="*/ 0 w 286811"/>
                <a:gd name="connsiteY0" fmla="*/ 599013 h 885825"/>
                <a:gd name="connsiteX1" fmla="*/ 0 w 286811"/>
                <a:gd name="connsiteY1" fmla="*/ 286812 h 885825"/>
                <a:gd name="connsiteX2" fmla="*/ 175172 w 286811"/>
                <a:gd name="connsiteY2" fmla="*/ 22539 h 885825"/>
                <a:gd name="connsiteX3" fmla="*/ 286811 w 286811"/>
                <a:gd name="connsiteY3" fmla="*/ 0 h 885825"/>
                <a:gd name="connsiteX4" fmla="*/ 286811 w 286811"/>
                <a:gd name="connsiteY4" fmla="*/ 885825 h 885825"/>
                <a:gd name="connsiteX5" fmla="*/ 175172 w 286811"/>
                <a:gd name="connsiteY5" fmla="*/ 863286 h 885825"/>
                <a:gd name="connsiteX6" fmla="*/ 0 w 286811"/>
                <a:gd name="connsiteY6" fmla="*/ 599013 h 885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6811" h="885825">
                  <a:moveTo>
                    <a:pt x="0" y="599013"/>
                  </a:moveTo>
                  <a:lnTo>
                    <a:pt x="0" y="286812"/>
                  </a:lnTo>
                  <a:cubicBezTo>
                    <a:pt x="0" y="168011"/>
                    <a:pt x="72231" y="66080"/>
                    <a:pt x="175172" y="22539"/>
                  </a:cubicBezTo>
                  <a:lnTo>
                    <a:pt x="286811" y="0"/>
                  </a:lnTo>
                  <a:lnTo>
                    <a:pt x="286811" y="885825"/>
                  </a:lnTo>
                  <a:lnTo>
                    <a:pt x="175172" y="863286"/>
                  </a:lnTo>
                  <a:cubicBezTo>
                    <a:pt x="72231" y="819746"/>
                    <a:pt x="0" y="717815"/>
                    <a:pt x="0" y="59901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Freeform 26"/>
            <p:cNvSpPr/>
            <p:nvPr/>
          </p:nvSpPr>
          <p:spPr>
            <a:xfrm rot="5400000">
              <a:off x="4412439" y="41344"/>
              <a:ext cx="1062438" cy="933450"/>
            </a:xfrm>
            <a:custGeom>
              <a:avLst/>
              <a:gdLst>
                <a:gd name="connsiteX0" fmla="*/ 0 w 1062438"/>
                <a:gd name="connsiteY0" fmla="*/ 466725 h 933450"/>
                <a:gd name="connsiteX1" fmla="*/ 9482 w 1062438"/>
                <a:gd name="connsiteY1" fmla="*/ 372664 h 933450"/>
                <a:gd name="connsiteX2" fmla="*/ 466725 w 1062438"/>
                <a:gd name="connsiteY2" fmla="*/ 0 h 933450"/>
                <a:gd name="connsiteX3" fmla="*/ 882527 w 1062438"/>
                <a:gd name="connsiteY3" fmla="*/ 0 h 933450"/>
                <a:gd name="connsiteX4" fmla="*/ 976588 w 1062438"/>
                <a:gd name="connsiteY4" fmla="*/ 9482 h 933450"/>
                <a:gd name="connsiteX5" fmla="*/ 1062438 w 1062438"/>
                <a:gd name="connsiteY5" fmla="*/ 36132 h 933450"/>
                <a:gd name="connsiteX6" fmla="*/ 1062438 w 1062438"/>
                <a:gd name="connsiteY6" fmla="*/ 897318 h 933450"/>
                <a:gd name="connsiteX7" fmla="*/ 976587 w 1062438"/>
                <a:gd name="connsiteY7" fmla="*/ 923968 h 933450"/>
                <a:gd name="connsiteX8" fmla="*/ 882526 w 1062438"/>
                <a:gd name="connsiteY8" fmla="*/ 933450 h 933450"/>
                <a:gd name="connsiteX9" fmla="*/ 466725 w 1062438"/>
                <a:gd name="connsiteY9" fmla="*/ 933449 h 933450"/>
                <a:gd name="connsiteX10" fmla="*/ 9482 w 1062438"/>
                <a:gd name="connsiteY10" fmla="*/ 560786 h 933450"/>
                <a:gd name="connsiteX11" fmla="*/ 0 w 1062438"/>
                <a:gd name="connsiteY11" fmla="*/ 466725 h 933450"/>
                <a:gd name="connsiteX12" fmla="*/ 0 w 1062438"/>
                <a:gd name="connsiteY12" fmla="*/ 466724 h 933450"/>
                <a:gd name="connsiteX13" fmla="*/ 0 w 1062438"/>
                <a:gd name="connsiteY13" fmla="*/ 466725 h 933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62438" h="933450">
                  <a:moveTo>
                    <a:pt x="0" y="466725"/>
                  </a:moveTo>
                  <a:lnTo>
                    <a:pt x="9482" y="372664"/>
                  </a:lnTo>
                  <a:cubicBezTo>
                    <a:pt x="53003" y="159985"/>
                    <a:pt x="241181" y="0"/>
                    <a:pt x="466725" y="0"/>
                  </a:cubicBezTo>
                  <a:lnTo>
                    <a:pt x="882527" y="0"/>
                  </a:lnTo>
                  <a:cubicBezTo>
                    <a:pt x="914748" y="0"/>
                    <a:pt x="946206" y="3265"/>
                    <a:pt x="976588" y="9482"/>
                  </a:cubicBezTo>
                  <a:lnTo>
                    <a:pt x="1062438" y="36132"/>
                  </a:lnTo>
                  <a:lnTo>
                    <a:pt x="1062438" y="897318"/>
                  </a:lnTo>
                  <a:lnTo>
                    <a:pt x="976587" y="923968"/>
                  </a:lnTo>
                  <a:cubicBezTo>
                    <a:pt x="946205" y="930185"/>
                    <a:pt x="914747" y="933450"/>
                    <a:pt x="882526" y="933450"/>
                  </a:cubicBezTo>
                  <a:lnTo>
                    <a:pt x="466725" y="933449"/>
                  </a:lnTo>
                  <a:cubicBezTo>
                    <a:pt x="241181" y="933449"/>
                    <a:pt x="53003" y="773464"/>
                    <a:pt x="9482" y="560786"/>
                  </a:cubicBezTo>
                  <a:close/>
                  <a:moveTo>
                    <a:pt x="0" y="466725"/>
                  </a:moveTo>
                  <a:lnTo>
                    <a:pt x="0" y="466724"/>
                  </a:lnTo>
                  <a:lnTo>
                    <a:pt x="0" y="466725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Freeform 27"/>
            <p:cNvSpPr/>
            <p:nvPr/>
          </p:nvSpPr>
          <p:spPr>
            <a:xfrm rot="5400000">
              <a:off x="5240280" y="212640"/>
              <a:ext cx="530027" cy="1123270"/>
            </a:xfrm>
            <a:custGeom>
              <a:avLst/>
              <a:gdLst>
                <a:gd name="connsiteX0" fmla="*/ 0 w 530027"/>
                <a:gd name="connsiteY0" fmla="*/ 650720 h 1123270"/>
                <a:gd name="connsiteX1" fmla="*/ 0 w 530027"/>
                <a:gd name="connsiteY1" fmla="*/ 472550 h 1123270"/>
                <a:gd name="connsiteX2" fmla="*/ 472550 w 530027"/>
                <a:gd name="connsiteY2" fmla="*/ 0 h 1123270"/>
                <a:gd name="connsiteX3" fmla="*/ 530027 w 530027"/>
                <a:gd name="connsiteY3" fmla="*/ 5794 h 1123270"/>
                <a:gd name="connsiteX4" fmla="*/ 530027 w 530027"/>
                <a:gd name="connsiteY4" fmla="*/ 1117476 h 1123270"/>
                <a:gd name="connsiteX5" fmla="*/ 472550 w 530027"/>
                <a:gd name="connsiteY5" fmla="*/ 1123270 h 1123270"/>
                <a:gd name="connsiteX6" fmla="*/ 0 w 530027"/>
                <a:gd name="connsiteY6" fmla="*/ 650720 h 1123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30027" h="1123270">
                  <a:moveTo>
                    <a:pt x="0" y="650720"/>
                  </a:moveTo>
                  <a:lnTo>
                    <a:pt x="0" y="472550"/>
                  </a:lnTo>
                  <a:cubicBezTo>
                    <a:pt x="0" y="211568"/>
                    <a:pt x="211568" y="0"/>
                    <a:pt x="472550" y="0"/>
                  </a:cubicBezTo>
                  <a:lnTo>
                    <a:pt x="530027" y="5794"/>
                  </a:lnTo>
                  <a:lnTo>
                    <a:pt x="530027" y="1117476"/>
                  </a:lnTo>
                  <a:lnTo>
                    <a:pt x="472550" y="1123270"/>
                  </a:lnTo>
                  <a:cubicBezTo>
                    <a:pt x="211568" y="1123270"/>
                    <a:pt x="0" y="911702"/>
                    <a:pt x="0" y="65072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706205" y="1727899"/>
            <a:ext cx="2063099" cy="3135911"/>
            <a:chOff x="4150537" y="1987202"/>
            <a:chExt cx="1613270" cy="2452171"/>
          </a:xfrm>
        </p:grpSpPr>
        <p:sp>
          <p:nvSpPr>
            <p:cNvPr id="31" name="Rounded Rectangle 30"/>
            <p:cNvSpPr/>
            <p:nvPr/>
          </p:nvSpPr>
          <p:spPr>
            <a:xfrm>
              <a:off x="4150537" y="1987202"/>
              <a:ext cx="1613270" cy="2452171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>
              <a:solidFill>
                <a:srgbClr val="468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150537" y="2883944"/>
              <a:ext cx="1613270" cy="35901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468966"/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APP</a:t>
              </a:r>
            </a:p>
            <a:p>
              <a:pPr algn="ctr"/>
              <a:r>
                <a:rPr lang="en-US" altLang="ko-KR" sz="1200" dirty="0">
                  <a:solidFill>
                    <a:srgbClr val="468966"/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IMAGE</a:t>
              </a:r>
            </a:p>
            <a:p>
              <a:pPr algn="ctr"/>
              <a:r>
                <a:rPr lang="en-US" altLang="ko-KR" sz="1200" dirty="0">
                  <a:solidFill>
                    <a:srgbClr val="468966"/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HERE</a:t>
              </a:r>
              <a:endParaRPr lang="ko-KR" altLang="en-US" sz="1200" dirty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0178C8E5-7E5A-46A1-A59D-F3ADBABF8BAE}"/>
              </a:ext>
            </a:extLst>
          </p:cNvPr>
          <p:cNvSpPr txBox="1"/>
          <p:nvPr/>
        </p:nvSpPr>
        <p:spPr>
          <a:xfrm>
            <a:off x="7192113" y="3705438"/>
            <a:ext cx="1720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468966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Cul De Sac" pitchFamily="2" charset="0"/>
              </a:rPr>
              <a:t>2) </a:t>
            </a:r>
            <a:r>
              <a:rPr lang="ko-KR" altLang="en-US" dirty="0">
                <a:solidFill>
                  <a:srgbClr val="468966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Cul De Sac" pitchFamily="2" charset="0"/>
              </a:rPr>
              <a:t>아이템 사용</a:t>
            </a:r>
            <a:endParaRPr lang="en-US" altLang="ko-KR" dirty="0">
              <a:solidFill>
                <a:srgbClr val="468966"/>
              </a:solidFill>
              <a:latin typeface="메이플스토리" panose="02000300000000000000" pitchFamily="2" charset="-127"/>
              <a:ea typeface="메이플스토리" panose="02000300000000000000" pitchFamily="2" charset="-127"/>
              <a:cs typeface="Cul De Sac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27278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Box 125"/>
          <p:cNvSpPr txBox="1"/>
          <p:nvPr/>
        </p:nvSpPr>
        <p:spPr>
          <a:xfrm>
            <a:off x="6034897" y="2743496"/>
            <a:ext cx="2922027" cy="62722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ts val="5000"/>
              </a:lnSpc>
            </a:pPr>
            <a:r>
              <a:rPr lang="en-US" altLang="ko-KR" sz="4000" spc="-300" dirty="0">
                <a:solidFill>
                  <a:srgbClr val="468966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02. </a:t>
            </a:r>
            <a:r>
              <a:rPr lang="en-US" altLang="ko-KR" sz="4000" dirty="0">
                <a:solidFill>
                  <a:srgbClr val="468966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Game UI</a:t>
            </a:r>
          </a:p>
        </p:txBody>
      </p:sp>
      <p:cxnSp>
        <p:nvCxnSpPr>
          <p:cNvPr id="127" name="Straight Connector 126"/>
          <p:cNvCxnSpPr/>
          <p:nvPr/>
        </p:nvCxnSpPr>
        <p:spPr>
          <a:xfrm>
            <a:off x="7610476" y="3429000"/>
            <a:ext cx="884237" cy="0"/>
          </a:xfrm>
          <a:prstGeom prst="line">
            <a:avLst/>
          </a:prstGeom>
          <a:ln w="76200" cap="rnd">
            <a:solidFill>
              <a:srgbClr val="46896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angle 142"/>
          <p:cNvSpPr/>
          <p:nvPr/>
        </p:nvSpPr>
        <p:spPr>
          <a:xfrm>
            <a:off x="623813" y="3233435"/>
            <a:ext cx="2816799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ko-KR" altLang="en-US" sz="120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Lorem ipsum dolor sit amet, soleat doctus scaevola te sea. Lorem nobis molestie quo id, at usu virtute accumsan, in legere labore neglegentur has. </a:t>
            </a:r>
          </a:p>
        </p:txBody>
      </p:sp>
      <p:sp>
        <p:nvSpPr>
          <p:cNvPr id="144" name="Rectangle 143"/>
          <p:cNvSpPr/>
          <p:nvPr/>
        </p:nvSpPr>
        <p:spPr>
          <a:xfrm>
            <a:off x="623813" y="2689427"/>
            <a:ext cx="2816799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ko-KR" sz="2000" b="1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SAFE</a:t>
            </a:r>
            <a:endParaRPr lang="ko-KR" altLang="en-US" sz="2000" b="1">
              <a:solidFill>
                <a:srgbClr val="468966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623812" y="2215346"/>
            <a:ext cx="646907" cy="338087"/>
            <a:chOff x="4034021" y="-23150"/>
            <a:chExt cx="2032908" cy="1062438"/>
          </a:xfrm>
          <a:solidFill>
            <a:srgbClr val="468966"/>
          </a:solidFill>
        </p:grpSpPr>
        <p:sp>
          <p:nvSpPr>
            <p:cNvPr id="26" name="Freeform 25"/>
            <p:cNvSpPr/>
            <p:nvPr/>
          </p:nvSpPr>
          <p:spPr>
            <a:xfrm rot="5400000">
              <a:off x="4333528" y="452970"/>
              <a:ext cx="286811" cy="885825"/>
            </a:xfrm>
            <a:custGeom>
              <a:avLst/>
              <a:gdLst>
                <a:gd name="connsiteX0" fmla="*/ 0 w 286811"/>
                <a:gd name="connsiteY0" fmla="*/ 599013 h 885825"/>
                <a:gd name="connsiteX1" fmla="*/ 0 w 286811"/>
                <a:gd name="connsiteY1" fmla="*/ 286812 h 885825"/>
                <a:gd name="connsiteX2" fmla="*/ 175172 w 286811"/>
                <a:gd name="connsiteY2" fmla="*/ 22539 h 885825"/>
                <a:gd name="connsiteX3" fmla="*/ 286811 w 286811"/>
                <a:gd name="connsiteY3" fmla="*/ 0 h 885825"/>
                <a:gd name="connsiteX4" fmla="*/ 286811 w 286811"/>
                <a:gd name="connsiteY4" fmla="*/ 885825 h 885825"/>
                <a:gd name="connsiteX5" fmla="*/ 175172 w 286811"/>
                <a:gd name="connsiteY5" fmla="*/ 863286 h 885825"/>
                <a:gd name="connsiteX6" fmla="*/ 0 w 286811"/>
                <a:gd name="connsiteY6" fmla="*/ 599013 h 885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6811" h="885825">
                  <a:moveTo>
                    <a:pt x="0" y="599013"/>
                  </a:moveTo>
                  <a:lnTo>
                    <a:pt x="0" y="286812"/>
                  </a:lnTo>
                  <a:cubicBezTo>
                    <a:pt x="0" y="168011"/>
                    <a:pt x="72231" y="66080"/>
                    <a:pt x="175172" y="22539"/>
                  </a:cubicBezTo>
                  <a:lnTo>
                    <a:pt x="286811" y="0"/>
                  </a:lnTo>
                  <a:lnTo>
                    <a:pt x="286811" y="885825"/>
                  </a:lnTo>
                  <a:lnTo>
                    <a:pt x="175172" y="863286"/>
                  </a:lnTo>
                  <a:cubicBezTo>
                    <a:pt x="72231" y="819746"/>
                    <a:pt x="0" y="717815"/>
                    <a:pt x="0" y="59901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Freeform 26"/>
            <p:cNvSpPr/>
            <p:nvPr/>
          </p:nvSpPr>
          <p:spPr>
            <a:xfrm rot="5400000">
              <a:off x="4412439" y="41344"/>
              <a:ext cx="1062438" cy="933450"/>
            </a:xfrm>
            <a:custGeom>
              <a:avLst/>
              <a:gdLst>
                <a:gd name="connsiteX0" fmla="*/ 0 w 1062438"/>
                <a:gd name="connsiteY0" fmla="*/ 466725 h 933450"/>
                <a:gd name="connsiteX1" fmla="*/ 9482 w 1062438"/>
                <a:gd name="connsiteY1" fmla="*/ 372664 h 933450"/>
                <a:gd name="connsiteX2" fmla="*/ 466725 w 1062438"/>
                <a:gd name="connsiteY2" fmla="*/ 0 h 933450"/>
                <a:gd name="connsiteX3" fmla="*/ 882527 w 1062438"/>
                <a:gd name="connsiteY3" fmla="*/ 0 h 933450"/>
                <a:gd name="connsiteX4" fmla="*/ 976588 w 1062438"/>
                <a:gd name="connsiteY4" fmla="*/ 9482 h 933450"/>
                <a:gd name="connsiteX5" fmla="*/ 1062438 w 1062438"/>
                <a:gd name="connsiteY5" fmla="*/ 36132 h 933450"/>
                <a:gd name="connsiteX6" fmla="*/ 1062438 w 1062438"/>
                <a:gd name="connsiteY6" fmla="*/ 897318 h 933450"/>
                <a:gd name="connsiteX7" fmla="*/ 976587 w 1062438"/>
                <a:gd name="connsiteY7" fmla="*/ 923968 h 933450"/>
                <a:gd name="connsiteX8" fmla="*/ 882526 w 1062438"/>
                <a:gd name="connsiteY8" fmla="*/ 933450 h 933450"/>
                <a:gd name="connsiteX9" fmla="*/ 466725 w 1062438"/>
                <a:gd name="connsiteY9" fmla="*/ 933449 h 933450"/>
                <a:gd name="connsiteX10" fmla="*/ 9482 w 1062438"/>
                <a:gd name="connsiteY10" fmla="*/ 560786 h 933450"/>
                <a:gd name="connsiteX11" fmla="*/ 0 w 1062438"/>
                <a:gd name="connsiteY11" fmla="*/ 466725 h 933450"/>
                <a:gd name="connsiteX12" fmla="*/ 0 w 1062438"/>
                <a:gd name="connsiteY12" fmla="*/ 466724 h 933450"/>
                <a:gd name="connsiteX13" fmla="*/ 0 w 1062438"/>
                <a:gd name="connsiteY13" fmla="*/ 466725 h 933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62438" h="933450">
                  <a:moveTo>
                    <a:pt x="0" y="466725"/>
                  </a:moveTo>
                  <a:lnTo>
                    <a:pt x="9482" y="372664"/>
                  </a:lnTo>
                  <a:cubicBezTo>
                    <a:pt x="53003" y="159985"/>
                    <a:pt x="241181" y="0"/>
                    <a:pt x="466725" y="0"/>
                  </a:cubicBezTo>
                  <a:lnTo>
                    <a:pt x="882527" y="0"/>
                  </a:lnTo>
                  <a:cubicBezTo>
                    <a:pt x="914748" y="0"/>
                    <a:pt x="946206" y="3265"/>
                    <a:pt x="976588" y="9482"/>
                  </a:cubicBezTo>
                  <a:lnTo>
                    <a:pt x="1062438" y="36132"/>
                  </a:lnTo>
                  <a:lnTo>
                    <a:pt x="1062438" y="897318"/>
                  </a:lnTo>
                  <a:lnTo>
                    <a:pt x="976587" y="923968"/>
                  </a:lnTo>
                  <a:cubicBezTo>
                    <a:pt x="946205" y="930185"/>
                    <a:pt x="914747" y="933450"/>
                    <a:pt x="882526" y="933450"/>
                  </a:cubicBezTo>
                  <a:lnTo>
                    <a:pt x="466725" y="933449"/>
                  </a:lnTo>
                  <a:cubicBezTo>
                    <a:pt x="241181" y="933449"/>
                    <a:pt x="53003" y="773464"/>
                    <a:pt x="9482" y="560786"/>
                  </a:cubicBezTo>
                  <a:close/>
                  <a:moveTo>
                    <a:pt x="0" y="466725"/>
                  </a:moveTo>
                  <a:lnTo>
                    <a:pt x="0" y="466724"/>
                  </a:lnTo>
                  <a:lnTo>
                    <a:pt x="0" y="466725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Freeform 27"/>
            <p:cNvSpPr/>
            <p:nvPr/>
          </p:nvSpPr>
          <p:spPr>
            <a:xfrm rot="5400000">
              <a:off x="5240280" y="212640"/>
              <a:ext cx="530027" cy="1123270"/>
            </a:xfrm>
            <a:custGeom>
              <a:avLst/>
              <a:gdLst>
                <a:gd name="connsiteX0" fmla="*/ 0 w 530027"/>
                <a:gd name="connsiteY0" fmla="*/ 650720 h 1123270"/>
                <a:gd name="connsiteX1" fmla="*/ 0 w 530027"/>
                <a:gd name="connsiteY1" fmla="*/ 472550 h 1123270"/>
                <a:gd name="connsiteX2" fmla="*/ 472550 w 530027"/>
                <a:gd name="connsiteY2" fmla="*/ 0 h 1123270"/>
                <a:gd name="connsiteX3" fmla="*/ 530027 w 530027"/>
                <a:gd name="connsiteY3" fmla="*/ 5794 h 1123270"/>
                <a:gd name="connsiteX4" fmla="*/ 530027 w 530027"/>
                <a:gd name="connsiteY4" fmla="*/ 1117476 h 1123270"/>
                <a:gd name="connsiteX5" fmla="*/ 472550 w 530027"/>
                <a:gd name="connsiteY5" fmla="*/ 1123270 h 1123270"/>
                <a:gd name="connsiteX6" fmla="*/ 0 w 530027"/>
                <a:gd name="connsiteY6" fmla="*/ 650720 h 1123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30027" h="1123270">
                  <a:moveTo>
                    <a:pt x="0" y="650720"/>
                  </a:moveTo>
                  <a:lnTo>
                    <a:pt x="0" y="472550"/>
                  </a:lnTo>
                  <a:cubicBezTo>
                    <a:pt x="0" y="211568"/>
                    <a:pt x="211568" y="0"/>
                    <a:pt x="472550" y="0"/>
                  </a:cubicBezTo>
                  <a:lnTo>
                    <a:pt x="530027" y="5794"/>
                  </a:lnTo>
                  <a:lnTo>
                    <a:pt x="530027" y="1117476"/>
                  </a:lnTo>
                  <a:lnTo>
                    <a:pt x="472550" y="1123270"/>
                  </a:lnTo>
                  <a:cubicBezTo>
                    <a:pt x="211568" y="1123270"/>
                    <a:pt x="0" y="911702"/>
                    <a:pt x="0" y="65072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706205" y="1727899"/>
            <a:ext cx="2063099" cy="3135911"/>
            <a:chOff x="4150537" y="1987202"/>
            <a:chExt cx="1613270" cy="2452171"/>
          </a:xfrm>
        </p:grpSpPr>
        <p:sp>
          <p:nvSpPr>
            <p:cNvPr id="31" name="Rounded Rectangle 30"/>
            <p:cNvSpPr/>
            <p:nvPr/>
          </p:nvSpPr>
          <p:spPr>
            <a:xfrm>
              <a:off x="4150537" y="1987202"/>
              <a:ext cx="1613270" cy="2452171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>
              <a:solidFill>
                <a:srgbClr val="468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150537" y="2883944"/>
              <a:ext cx="1613270" cy="35901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468966"/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APP</a:t>
              </a:r>
            </a:p>
            <a:p>
              <a:pPr algn="ctr"/>
              <a:r>
                <a:rPr lang="en-US" altLang="ko-KR" sz="1200" dirty="0">
                  <a:solidFill>
                    <a:srgbClr val="468966"/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IMAGE</a:t>
              </a:r>
            </a:p>
            <a:p>
              <a:pPr algn="ctr"/>
              <a:r>
                <a:rPr lang="en-US" altLang="ko-KR" sz="1200" dirty="0">
                  <a:solidFill>
                    <a:srgbClr val="468966"/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HERE</a:t>
              </a:r>
              <a:endParaRPr lang="ko-KR" altLang="en-US" sz="1200" dirty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0178C8E5-7E5A-46A1-A59D-F3ADBABF8BAE}"/>
              </a:ext>
            </a:extLst>
          </p:cNvPr>
          <p:cNvSpPr txBox="1"/>
          <p:nvPr/>
        </p:nvSpPr>
        <p:spPr>
          <a:xfrm>
            <a:off x="7192113" y="3705438"/>
            <a:ext cx="1720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468966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Cul De Sac" pitchFamily="2" charset="0"/>
              </a:rPr>
              <a:t>2) </a:t>
            </a:r>
            <a:r>
              <a:rPr lang="ko-KR" altLang="en-US" dirty="0">
                <a:solidFill>
                  <a:srgbClr val="468966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Cul De Sac" pitchFamily="2" charset="0"/>
              </a:rPr>
              <a:t>아이템 사용</a:t>
            </a:r>
            <a:endParaRPr lang="en-US" altLang="ko-KR" dirty="0">
              <a:solidFill>
                <a:srgbClr val="468966"/>
              </a:solidFill>
              <a:latin typeface="메이플스토리" panose="02000300000000000000" pitchFamily="2" charset="-127"/>
              <a:ea typeface="메이플스토리" panose="02000300000000000000" pitchFamily="2" charset="-127"/>
              <a:cs typeface="Cul De Sac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60896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Box 125"/>
          <p:cNvSpPr txBox="1"/>
          <p:nvPr/>
        </p:nvSpPr>
        <p:spPr>
          <a:xfrm>
            <a:off x="6034897" y="2743496"/>
            <a:ext cx="2922027" cy="62722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ts val="5000"/>
              </a:lnSpc>
            </a:pPr>
            <a:r>
              <a:rPr lang="en-US" altLang="ko-KR" sz="4000" spc="-300" dirty="0">
                <a:solidFill>
                  <a:srgbClr val="468966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02. </a:t>
            </a:r>
            <a:r>
              <a:rPr lang="en-US" altLang="ko-KR" sz="4000" dirty="0">
                <a:solidFill>
                  <a:srgbClr val="468966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Game UI</a:t>
            </a:r>
          </a:p>
        </p:txBody>
      </p:sp>
      <p:cxnSp>
        <p:nvCxnSpPr>
          <p:cNvPr id="127" name="Straight Connector 126"/>
          <p:cNvCxnSpPr/>
          <p:nvPr/>
        </p:nvCxnSpPr>
        <p:spPr>
          <a:xfrm>
            <a:off x="7610476" y="3429000"/>
            <a:ext cx="884237" cy="0"/>
          </a:xfrm>
          <a:prstGeom prst="line">
            <a:avLst/>
          </a:prstGeom>
          <a:ln w="76200" cap="rnd">
            <a:solidFill>
              <a:srgbClr val="46896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angle 142"/>
          <p:cNvSpPr/>
          <p:nvPr/>
        </p:nvSpPr>
        <p:spPr>
          <a:xfrm>
            <a:off x="623813" y="3233435"/>
            <a:ext cx="2816799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ko-KR" altLang="en-US" sz="120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Lorem ipsum dolor sit amet, soleat doctus scaevola te sea. Lorem nobis molestie quo id, at usu virtute accumsan, in legere labore neglegentur has. </a:t>
            </a:r>
          </a:p>
        </p:txBody>
      </p:sp>
      <p:sp>
        <p:nvSpPr>
          <p:cNvPr id="144" name="Rectangle 143"/>
          <p:cNvSpPr/>
          <p:nvPr/>
        </p:nvSpPr>
        <p:spPr>
          <a:xfrm>
            <a:off x="623813" y="2689427"/>
            <a:ext cx="2816799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ko-KR" sz="2000" b="1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SAFE</a:t>
            </a:r>
            <a:endParaRPr lang="ko-KR" altLang="en-US" sz="2000" b="1">
              <a:solidFill>
                <a:srgbClr val="468966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623812" y="2215346"/>
            <a:ext cx="646907" cy="338087"/>
            <a:chOff x="4034021" y="-23150"/>
            <a:chExt cx="2032908" cy="1062438"/>
          </a:xfrm>
          <a:solidFill>
            <a:srgbClr val="468966"/>
          </a:solidFill>
        </p:grpSpPr>
        <p:sp>
          <p:nvSpPr>
            <p:cNvPr id="26" name="Freeform 25"/>
            <p:cNvSpPr/>
            <p:nvPr/>
          </p:nvSpPr>
          <p:spPr>
            <a:xfrm rot="5400000">
              <a:off x="4333528" y="452970"/>
              <a:ext cx="286811" cy="885825"/>
            </a:xfrm>
            <a:custGeom>
              <a:avLst/>
              <a:gdLst>
                <a:gd name="connsiteX0" fmla="*/ 0 w 286811"/>
                <a:gd name="connsiteY0" fmla="*/ 599013 h 885825"/>
                <a:gd name="connsiteX1" fmla="*/ 0 w 286811"/>
                <a:gd name="connsiteY1" fmla="*/ 286812 h 885825"/>
                <a:gd name="connsiteX2" fmla="*/ 175172 w 286811"/>
                <a:gd name="connsiteY2" fmla="*/ 22539 h 885825"/>
                <a:gd name="connsiteX3" fmla="*/ 286811 w 286811"/>
                <a:gd name="connsiteY3" fmla="*/ 0 h 885825"/>
                <a:gd name="connsiteX4" fmla="*/ 286811 w 286811"/>
                <a:gd name="connsiteY4" fmla="*/ 885825 h 885825"/>
                <a:gd name="connsiteX5" fmla="*/ 175172 w 286811"/>
                <a:gd name="connsiteY5" fmla="*/ 863286 h 885825"/>
                <a:gd name="connsiteX6" fmla="*/ 0 w 286811"/>
                <a:gd name="connsiteY6" fmla="*/ 599013 h 885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6811" h="885825">
                  <a:moveTo>
                    <a:pt x="0" y="599013"/>
                  </a:moveTo>
                  <a:lnTo>
                    <a:pt x="0" y="286812"/>
                  </a:lnTo>
                  <a:cubicBezTo>
                    <a:pt x="0" y="168011"/>
                    <a:pt x="72231" y="66080"/>
                    <a:pt x="175172" y="22539"/>
                  </a:cubicBezTo>
                  <a:lnTo>
                    <a:pt x="286811" y="0"/>
                  </a:lnTo>
                  <a:lnTo>
                    <a:pt x="286811" y="885825"/>
                  </a:lnTo>
                  <a:lnTo>
                    <a:pt x="175172" y="863286"/>
                  </a:lnTo>
                  <a:cubicBezTo>
                    <a:pt x="72231" y="819746"/>
                    <a:pt x="0" y="717815"/>
                    <a:pt x="0" y="59901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Freeform 26"/>
            <p:cNvSpPr/>
            <p:nvPr/>
          </p:nvSpPr>
          <p:spPr>
            <a:xfrm rot="5400000">
              <a:off x="4412439" y="41344"/>
              <a:ext cx="1062438" cy="933450"/>
            </a:xfrm>
            <a:custGeom>
              <a:avLst/>
              <a:gdLst>
                <a:gd name="connsiteX0" fmla="*/ 0 w 1062438"/>
                <a:gd name="connsiteY0" fmla="*/ 466725 h 933450"/>
                <a:gd name="connsiteX1" fmla="*/ 9482 w 1062438"/>
                <a:gd name="connsiteY1" fmla="*/ 372664 h 933450"/>
                <a:gd name="connsiteX2" fmla="*/ 466725 w 1062438"/>
                <a:gd name="connsiteY2" fmla="*/ 0 h 933450"/>
                <a:gd name="connsiteX3" fmla="*/ 882527 w 1062438"/>
                <a:gd name="connsiteY3" fmla="*/ 0 h 933450"/>
                <a:gd name="connsiteX4" fmla="*/ 976588 w 1062438"/>
                <a:gd name="connsiteY4" fmla="*/ 9482 h 933450"/>
                <a:gd name="connsiteX5" fmla="*/ 1062438 w 1062438"/>
                <a:gd name="connsiteY5" fmla="*/ 36132 h 933450"/>
                <a:gd name="connsiteX6" fmla="*/ 1062438 w 1062438"/>
                <a:gd name="connsiteY6" fmla="*/ 897318 h 933450"/>
                <a:gd name="connsiteX7" fmla="*/ 976587 w 1062438"/>
                <a:gd name="connsiteY7" fmla="*/ 923968 h 933450"/>
                <a:gd name="connsiteX8" fmla="*/ 882526 w 1062438"/>
                <a:gd name="connsiteY8" fmla="*/ 933450 h 933450"/>
                <a:gd name="connsiteX9" fmla="*/ 466725 w 1062438"/>
                <a:gd name="connsiteY9" fmla="*/ 933449 h 933450"/>
                <a:gd name="connsiteX10" fmla="*/ 9482 w 1062438"/>
                <a:gd name="connsiteY10" fmla="*/ 560786 h 933450"/>
                <a:gd name="connsiteX11" fmla="*/ 0 w 1062438"/>
                <a:gd name="connsiteY11" fmla="*/ 466725 h 933450"/>
                <a:gd name="connsiteX12" fmla="*/ 0 w 1062438"/>
                <a:gd name="connsiteY12" fmla="*/ 466724 h 933450"/>
                <a:gd name="connsiteX13" fmla="*/ 0 w 1062438"/>
                <a:gd name="connsiteY13" fmla="*/ 466725 h 933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62438" h="933450">
                  <a:moveTo>
                    <a:pt x="0" y="466725"/>
                  </a:moveTo>
                  <a:lnTo>
                    <a:pt x="9482" y="372664"/>
                  </a:lnTo>
                  <a:cubicBezTo>
                    <a:pt x="53003" y="159985"/>
                    <a:pt x="241181" y="0"/>
                    <a:pt x="466725" y="0"/>
                  </a:cubicBezTo>
                  <a:lnTo>
                    <a:pt x="882527" y="0"/>
                  </a:lnTo>
                  <a:cubicBezTo>
                    <a:pt x="914748" y="0"/>
                    <a:pt x="946206" y="3265"/>
                    <a:pt x="976588" y="9482"/>
                  </a:cubicBezTo>
                  <a:lnTo>
                    <a:pt x="1062438" y="36132"/>
                  </a:lnTo>
                  <a:lnTo>
                    <a:pt x="1062438" y="897318"/>
                  </a:lnTo>
                  <a:lnTo>
                    <a:pt x="976587" y="923968"/>
                  </a:lnTo>
                  <a:cubicBezTo>
                    <a:pt x="946205" y="930185"/>
                    <a:pt x="914747" y="933450"/>
                    <a:pt x="882526" y="933450"/>
                  </a:cubicBezTo>
                  <a:lnTo>
                    <a:pt x="466725" y="933449"/>
                  </a:lnTo>
                  <a:cubicBezTo>
                    <a:pt x="241181" y="933449"/>
                    <a:pt x="53003" y="773464"/>
                    <a:pt x="9482" y="560786"/>
                  </a:cubicBezTo>
                  <a:close/>
                  <a:moveTo>
                    <a:pt x="0" y="466725"/>
                  </a:moveTo>
                  <a:lnTo>
                    <a:pt x="0" y="466724"/>
                  </a:lnTo>
                  <a:lnTo>
                    <a:pt x="0" y="466725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Freeform 27"/>
            <p:cNvSpPr/>
            <p:nvPr/>
          </p:nvSpPr>
          <p:spPr>
            <a:xfrm rot="5400000">
              <a:off x="5240280" y="212640"/>
              <a:ext cx="530027" cy="1123270"/>
            </a:xfrm>
            <a:custGeom>
              <a:avLst/>
              <a:gdLst>
                <a:gd name="connsiteX0" fmla="*/ 0 w 530027"/>
                <a:gd name="connsiteY0" fmla="*/ 650720 h 1123270"/>
                <a:gd name="connsiteX1" fmla="*/ 0 w 530027"/>
                <a:gd name="connsiteY1" fmla="*/ 472550 h 1123270"/>
                <a:gd name="connsiteX2" fmla="*/ 472550 w 530027"/>
                <a:gd name="connsiteY2" fmla="*/ 0 h 1123270"/>
                <a:gd name="connsiteX3" fmla="*/ 530027 w 530027"/>
                <a:gd name="connsiteY3" fmla="*/ 5794 h 1123270"/>
                <a:gd name="connsiteX4" fmla="*/ 530027 w 530027"/>
                <a:gd name="connsiteY4" fmla="*/ 1117476 h 1123270"/>
                <a:gd name="connsiteX5" fmla="*/ 472550 w 530027"/>
                <a:gd name="connsiteY5" fmla="*/ 1123270 h 1123270"/>
                <a:gd name="connsiteX6" fmla="*/ 0 w 530027"/>
                <a:gd name="connsiteY6" fmla="*/ 650720 h 1123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30027" h="1123270">
                  <a:moveTo>
                    <a:pt x="0" y="650720"/>
                  </a:moveTo>
                  <a:lnTo>
                    <a:pt x="0" y="472550"/>
                  </a:lnTo>
                  <a:cubicBezTo>
                    <a:pt x="0" y="211568"/>
                    <a:pt x="211568" y="0"/>
                    <a:pt x="472550" y="0"/>
                  </a:cubicBezTo>
                  <a:lnTo>
                    <a:pt x="530027" y="5794"/>
                  </a:lnTo>
                  <a:lnTo>
                    <a:pt x="530027" y="1117476"/>
                  </a:lnTo>
                  <a:lnTo>
                    <a:pt x="472550" y="1123270"/>
                  </a:lnTo>
                  <a:cubicBezTo>
                    <a:pt x="211568" y="1123270"/>
                    <a:pt x="0" y="911702"/>
                    <a:pt x="0" y="65072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706205" y="1727899"/>
            <a:ext cx="2063099" cy="3135911"/>
            <a:chOff x="4150537" y="1987202"/>
            <a:chExt cx="1613270" cy="2452171"/>
          </a:xfrm>
        </p:grpSpPr>
        <p:sp>
          <p:nvSpPr>
            <p:cNvPr id="31" name="Rounded Rectangle 30"/>
            <p:cNvSpPr/>
            <p:nvPr/>
          </p:nvSpPr>
          <p:spPr>
            <a:xfrm>
              <a:off x="4150537" y="1987202"/>
              <a:ext cx="1613270" cy="2452171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>
              <a:solidFill>
                <a:srgbClr val="468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150537" y="2883944"/>
              <a:ext cx="1613270" cy="35901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468966"/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APP</a:t>
              </a:r>
            </a:p>
            <a:p>
              <a:pPr algn="ctr"/>
              <a:r>
                <a:rPr lang="en-US" altLang="ko-KR" sz="1200" dirty="0">
                  <a:solidFill>
                    <a:srgbClr val="468966"/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IMAGE</a:t>
              </a:r>
            </a:p>
            <a:p>
              <a:pPr algn="ctr"/>
              <a:r>
                <a:rPr lang="en-US" altLang="ko-KR" sz="1200" dirty="0">
                  <a:solidFill>
                    <a:srgbClr val="468966"/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HERE</a:t>
              </a:r>
              <a:endParaRPr lang="ko-KR" altLang="en-US" sz="1200" dirty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0178C8E5-7E5A-46A1-A59D-F3ADBABF8BAE}"/>
              </a:ext>
            </a:extLst>
          </p:cNvPr>
          <p:cNvSpPr txBox="1"/>
          <p:nvPr/>
        </p:nvSpPr>
        <p:spPr>
          <a:xfrm>
            <a:off x="7192113" y="3705438"/>
            <a:ext cx="1720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468966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Cul De Sac" pitchFamily="2" charset="0"/>
              </a:rPr>
              <a:t>2) </a:t>
            </a:r>
            <a:r>
              <a:rPr lang="ko-KR" altLang="en-US" dirty="0">
                <a:solidFill>
                  <a:srgbClr val="468966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Cul De Sac" pitchFamily="2" charset="0"/>
              </a:rPr>
              <a:t>아이템 사용</a:t>
            </a:r>
            <a:endParaRPr lang="en-US" altLang="ko-KR" dirty="0">
              <a:solidFill>
                <a:srgbClr val="468966"/>
              </a:solidFill>
              <a:latin typeface="메이플스토리" panose="02000300000000000000" pitchFamily="2" charset="-127"/>
              <a:ea typeface="메이플스토리" panose="02000300000000000000" pitchFamily="2" charset="-127"/>
              <a:cs typeface="Cul De Sac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1112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658813" y="2638750"/>
            <a:ext cx="1763255" cy="6919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5000"/>
              </a:lnSpc>
            </a:pPr>
            <a:r>
              <a:rPr lang="en-US" altLang="ko-KR" sz="6000" spc="-300" dirty="0">
                <a:solidFill>
                  <a:srgbClr val="468966"/>
                </a:solidFill>
                <a:latin typeface="DX빨간우체통B" panose="02020600000000000000" pitchFamily="18" charset="-127"/>
                <a:ea typeface="DX빨간우체통B" panose="02020600000000000000" pitchFamily="18" charset="-127"/>
              </a:rPr>
              <a:t>Index</a:t>
            </a:r>
          </a:p>
        </p:txBody>
      </p:sp>
      <p:cxnSp>
        <p:nvCxnSpPr>
          <p:cNvPr id="32" name="Straight Connector 31"/>
          <p:cNvCxnSpPr/>
          <p:nvPr/>
        </p:nvCxnSpPr>
        <p:spPr>
          <a:xfrm>
            <a:off x="658813" y="3429000"/>
            <a:ext cx="884237" cy="0"/>
          </a:xfrm>
          <a:prstGeom prst="line">
            <a:avLst/>
          </a:prstGeom>
          <a:ln w="76200" cap="rnd">
            <a:solidFill>
              <a:srgbClr val="46896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4409819" y="1210985"/>
            <a:ext cx="3814013" cy="66556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5000"/>
              </a:lnSpc>
            </a:pPr>
            <a:r>
              <a:rPr lang="en-US" altLang="ko-KR" sz="4800" dirty="0">
                <a:solidFill>
                  <a:srgbClr val="468966"/>
                </a:solidFill>
                <a:latin typeface="Rockwell" panose="02060603020205020403" pitchFamily="18" charset="0"/>
                <a:ea typeface="나눔바른고딕 UltraLight" panose="020B0603020101020101" pitchFamily="50" charset="-127"/>
              </a:rPr>
              <a:t>1. Main UI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4917751" y="4271181"/>
            <a:ext cx="1323416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ko-KR" sz="1600" dirty="0">
                <a:solidFill>
                  <a:srgbClr val="468966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Cul De Sac" pitchFamily="2" charset="0"/>
              </a:rPr>
              <a:t>1) </a:t>
            </a:r>
            <a:r>
              <a:rPr lang="ko-KR" altLang="en-US" sz="1600" dirty="0">
                <a:solidFill>
                  <a:srgbClr val="468966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Cul De Sac" pitchFamily="2" charset="0"/>
              </a:rPr>
              <a:t>설정</a:t>
            </a:r>
            <a:endParaRPr lang="en-US" altLang="ko-KR" sz="1600" dirty="0">
              <a:solidFill>
                <a:srgbClr val="468966"/>
              </a:solidFill>
              <a:latin typeface="메이플스토리" panose="02000300000000000000" pitchFamily="2" charset="-127"/>
              <a:ea typeface="메이플스토리" panose="02000300000000000000" pitchFamily="2" charset="-127"/>
              <a:cs typeface="Cul De Sac" pitchFamily="2" charset="0"/>
            </a:endParaRPr>
          </a:p>
          <a:p>
            <a:r>
              <a:rPr lang="en-US" altLang="ko-KR" sz="1600" dirty="0">
                <a:solidFill>
                  <a:srgbClr val="468966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Cul De Sac" pitchFamily="2" charset="0"/>
              </a:rPr>
              <a:t>2) </a:t>
            </a:r>
            <a:r>
              <a:rPr lang="ko-KR" altLang="en-US" sz="1600" dirty="0">
                <a:solidFill>
                  <a:srgbClr val="468966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Cul De Sac" pitchFamily="2" charset="0"/>
              </a:rPr>
              <a:t>아이템 사용</a:t>
            </a:r>
            <a:endParaRPr lang="en-US" altLang="ko-KR" sz="1600" dirty="0">
              <a:solidFill>
                <a:srgbClr val="468966"/>
              </a:solidFill>
              <a:latin typeface="메이플스토리" panose="02000300000000000000" pitchFamily="2" charset="-127"/>
              <a:ea typeface="메이플스토리" panose="02000300000000000000" pitchFamily="2" charset="-127"/>
              <a:cs typeface="Cul De Sac" pitchFamily="2" charset="0"/>
            </a:endParaRPr>
          </a:p>
          <a:p>
            <a:r>
              <a:rPr lang="en-US" altLang="ko-KR" sz="1600" dirty="0">
                <a:solidFill>
                  <a:srgbClr val="468966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Cul De Sac" pitchFamily="2" charset="0"/>
              </a:rPr>
              <a:t>3) </a:t>
            </a:r>
            <a:r>
              <a:rPr lang="ko-KR" altLang="en-US" sz="1600" dirty="0">
                <a:solidFill>
                  <a:srgbClr val="468966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Cul De Sac" pitchFamily="2" charset="0"/>
              </a:rPr>
              <a:t>게임오버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768885" y="3433156"/>
            <a:ext cx="3814013" cy="66556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ts val="5000"/>
              </a:lnSpc>
            </a:pPr>
            <a:r>
              <a:rPr lang="en-US" altLang="ko-KR" sz="4800" dirty="0">
                <a:solidFill>
                  <a:srgbClr val="468966"/>
                </a:solidFill>
                <a:latin typeface="Rockwell" panose="02060603020205020403" pitchFamily="18" charset="0"/>
                <a:ea typeface="나눔바른고딕 UltraLight" panose="020B0603020101020101" pitchFamily="50" charset="-127"/>
              </a:rPr>
              <a:t>2. Game UI</a:t>
            </a:r>
          </a:p>
        </p:txBody>
      </p:sp>
      <p:sp>
        <p:nvSpPr>
          <p:cNvPr id="10" name="Rectangle 99"/>
          <p:cNvSpPr/>
          <p:nvPr/>
        </p:nvSpPr>
        <p:spPr>
          <a:xfrm>
            <a:off x="4917751" y="1999857"/>
            <a:ext cx="932717" cy="9848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ko-KR" sz="1600" dirty="0">
                <a:solidFill>
                  <a:srgbClr val="468966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Cul De Sac" pitchFamily="2" charset="0"/>
              </a:rPr>
              <a:t>1) </a:t>
            </a:r>
            <a:r>
              <a:rPr lang="ko-KR" altLang="en-US" sz="1600" dirty="0">
                <a:solidFill>
                  <a:srgbClr val="468966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Cul De Sac" pitchFamily="2" charset="0"/>
              </a:rPr>
              <a:t>설정</a:t>
            </a:r>
            <a:endParaRPr lang="en-US" altLang="ko-KR" sz="1600" dirty="0">
              <a:solidFill>
                <a:srgbClr val="468966"/>
              </a:solidFill>
              <a:latin typeface="메이플스토리" panose="02000300000000000000" pitchFamily="2" charset="-127"/>
              <a:ea typeface="메이플스토리" panose="02000300000000000000" pitchFamily="2" charset="-127"/>
              <a:cs typeface="Cul De Sac" pitchFamily="2" charset="0"/>
            </a:endParaRPr>
          </a:p>
          <a:p>
            <a:r>
              <a:rPr lang="en-US" altLang="ko-KR" sz="1600" dirty="0">
                <a:solidFill>
                  <a:srgbClr val="468966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Cul De Sac" pitchFamily="2" charset="0"/>
              </a:rPr>
              <a:t>2) </a:t>
            </a:r>
            <a:r>
              <a:rPr lang="ko-KR" altLang="en-US" sz="1600" dirty="0">
                <a:solidFill>
                  <a:srgbClr val="468966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Cul De Sac" pitchFamily="2" charset="0"/>
              </a:rPr>
              <a:t>도움말</a:t>
            </a:r>
            <a:endParaRPr lang="en-US" altLang="ko-KR" sz="1600" dirty="0">
              <a:solidFill>
                <a:srgbClr val="468966"/>
              </a:solidFill>
              <a:latin typeface="메이플스토리" panose="02000300000000000000" pitchFamily="2" charset="-127"/>
              <a:ea typeface="메이플스토리" panose="02000300000000000000" pitchFamily="2" charset="-127"/>
              <a:cs typeface="Cul De Sac" pitchFamily="2" charset="0"/>
            </a:endParaRPr>
          </a:p>
          <a:p>
            <a:r>
              <a:rPr lang="en-US" altLang="ko-KR" sz="1600" dirty="0">
                <a:solidFill>
                  <a:srgbClr val="468966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Cul De Sac" pitchFamily="2" charset="0"/>
              </a:rPr>
              <a:t>3) </a:t>
            </a:r>
            <a:r>
              <a:rPr lang="ko-KR" altLang="en-US" sz="1600" dirty="0">
                <a:solidFill>
                  <a:srgbClr val="468966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Cul De Sac" pitchFamily="2" charset="0"/>
              </a:rPr>
              <a:t>상점</a:t>
            </a:r>
            <a:endParaRPr lang="en-US" altLang="ko-KR" sz="1600" dirty="0">
              <a:solidFill>
                <a:srgbClr val="468966"/>
              </a:solidFill>
              <a:latin typeface="메이플스토리" panose="02000300000000000000" pitchFamily="2" charset="-127"/>
              <a:ea typeface="메이플스토리" panose="02000300000000000000" pitchFamily="2" charset="-127"/>
              <a:cs typeface="Cul De Sac" pitchFamily="2" charset="0"/>
            </a:endParaRPr>
          </a:p>
          <a:p>
            <a:pPr marL="342900" indent="-342900">
              <a:buAutoNum type="arabicParenR"/>
            </a:pPr>
            <a:endParaRPr lang="ko-KR" altLang="en-US" sz="1600" dirty="0">
              <a:solidFill>
                <a:srgbClr val="468966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48095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Box 125"/>
          <p:cNvSpPr txBox="1"/>
          <p:nvPr/>
        </p:nvSpPr>
        <p:spPr>
          <a:xfrm>
            <a:off x="6034897" y="2743496"/>
            <a:ext cx="2922027" cy="62722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ts val="5000"/>
              </a:lnSpc>
            </a:pPr>
            <a:r>
              <a:rPr lang="en-US" altLang="ko-KR" sz="4000" spc="-300" dirty="0">
                <a:solidFill>
                  <a:srgbClr val="468966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02. </a:t>
            </a:r>
            <a:r>
              <a:rPr lang="en-US" altLang="ko-KR" sz="4000" dirty="0">
                <a:solidFill>
                  <a:srgbClr val="468966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Game UI</a:t>
            </a:r>
          </a:p>
        </p:txBody>
      </p:sp>
      <p:cxnSp>
        <p:nvCxnSpPr>
          <p:cNvPr id="127" name="Straight Connector 126"/>
          <p:cNvCxnSpPr/>
          <p:nvPr/>
        </p:nvCxnSpPr>
        <p:spPr>
          <a:xfrm>
            <a:off x="7610476" y="3429000"/>
            <a:ext cx="884237" cy="0"/>
          </a:xfrm>
          <a:prstGeom prst="line">
            <a:avLst/>
          </a:prstGeom>
          <a:ln w="76200" cap="rnd">
            <a:solidFill>
              <a:srgbClr val="46896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angle 142"/>
          <p:cNvSpPr/>
          <p:nvPr/>
        </p:nvSpPr>
        <p:spPr>
          <a:xfrm>
            <a:off x="623813" y="3233435"/>
            <a:ext cx="2816799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ko-KR" altLang="en-US" sz="120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Lorem ipsum dolor sit amet, soleat doctus scaevola te sea. Lorem nobis molestie quo id, at usu virtute accumsan, in legere labore neglegentur has. </a:t>
            </a:r>
          </a:p>
        </p:txBody>
      </p:sp>
      <p:sp>
        <p:nvSpPr>
          <p:cNvPr id="144" name="Rectangle 143"/>
          <p:cNvSpPr/>
          <p:nvPr/>
        </p:nvSpPr>
        <p:spPr>
          <a:xfrm>
            <a:off x="623813" y="2689427"/>
            <a:ext cx="2816799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ko-KR" sz="2000" b="1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SAFE</a:t>
            </a:r>
            <a:endParaRPr lang="ko-KR" altLang="en-US" sz="2000" b="1">
              <a:solidFill>
                <a:srgbClr val="468966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623812" y="2215346"/>
            <a:ext cx="646907" cy="338087"/>
            <a:chOff x="4034021" y="-23150"/>
            <a:chExt cx="2032908" cy="1062438"/>
          </a:xfrm>
          <a:solidFill>
            <a:srgbClr val="468966"/>
          </a:solidFill>
        </p:grpSpPr>
        <p:sp>
          <p:nvSpPr>
            <p:cNvPr id="26" name="Freeform 25"/>
            <p:cNvSpPr/>
            <p:nvPr/>
          </p:nvSpPr>
          <p:spPr>
            <a:xfrm rot="5400000">
              <a:off x="4333528" y="452970"/>
              <a:ext cx="286811" cy="885825"/>
            </a:xfrm>
            <a:custGeom>
              <a:avLst/>
              <a:gdLst>
                <a:gd name="connsiteX0" fmla="*/ 0 w 286811"/>
                <a:gd name="connsiteY0" fmla="*/ 599013 h 885825"/>
                <a:gd name="connsiteX1" fmla="*/ 0 w 286811"/>
                <a:gd name="connsiteY1" fmla="*/ 286812 h 885825"/>
                <a:gd name="connsiteX2" fmla="*/ 175172 w 286811"/>
                <a:gd name="connsiteY2" fmla="*/ 22539 h 885825"/>
                <a:gd name="connsiteX3" fmla="*/ 286811 w 286811"/>
                <a:gd name="connsiteY3" fmla="*/ 0 h 885825"/>
                <a:gd name="connsiteX4" fmla="*/ 286811 w 286811"/>
                <a:gd name="connsiteY4" fmla="*/ 885825 h 885825"/>
                <a:gd name="connsiteX5" fmla="*/ 175172 w 286811"/>
                <a:gd name="connsiteY5" fmla="*/ 863286 h 885825"/>
                <a:gd name="connsiteX6" fmla="*/ 0 w 286811"/>
                <a:gd name="connsiteY6" fmla="*/ 599013 h 885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6811" h="885825">
                  <a:moveTo>
                    <a:pt x="0" y="599013"/>
                  </a:moveTo>
                  <a:lnTo>
                    <a:pt x="0" y="286812"/>
                  </a:lnTo>
                  <a:cubicBezTo>
                    <a:pt x="0" y="168011"/>
                    <a:pt x="72231" y="66080"/>
                    <a:pt x="175172" y="22539"/>
                  </a:cubicBezTo>
                  <a:lnTo>
                    <a:pt x="286811" y="0"/>
                  </a:lnTo>
                  <a:lnTo>
                    <a:pt x="286811" y="885825"/>
                  </a:lnTo>
                  <a:lnTo>
                    <a:pt x="175172" y="863286"/>
                  </a:lnTo>
                  <a:cubicBezTo>
                    <a:pt x="72231" y="819746"/>
                    <a:pt x="0" y="717815"/>
                    <a:pt x="0" y="59901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Freeform 26"/>
            <p:cNvSpPr/>
            <p:nvPr/>
          </p:nvSpPr>
          <p:spPr>
            <a:xfrm rot="5400000">
              <a:off x="4412439" y="41344"/>
              <a:ext cx="1062438" cy="933450"/>
            </a:xfrm>
            <a:custGeom>
              <a:avLst/>
              <a:gdLst>
                <a:gd name="connsiteX0" fmla="*/ 0 w 1062438"/>
                <a:gd name="connsiteY0" fmla="*/ 466725 h 933450"/>
                <a:gd name="connsiteX1" fmla="*/ 9482 w 1062438"/>
                <a:gd name="connsiteY1" fmla="*/ 372664 h 933450"/>
                <a:gd name="connsiteX2" fmla="*/ 466725 w 1062438"/>
                <a:gd name="connsiteY2" fmla="*/ 0 h 933450"/>
                <a:gd name="connsiteX3" fmla="*/ 882527 w 1062438"/>
                <a:gd name="connsiteY3" fmla="*/ 0 h 933450"/>
                <a:gd name="connsiteX4" fmla="*/ 976588 w 1062438"/>
                <a:gd name="connsiteY4" fmla="*/ 9482 h 933450"/>
                <a:gd name="connsiteX5" fmla="*/ 1062438 w 1062438"/>
                <a:gd name="connsiteY5" fmla="*/ 36132 h 933450"/>
                <a:gd name="connsiteX6" fmla="*/ 1062438 w 1062438"/>
                <a:gd name="connsiteY6" fmla="*/ 897318 h 933450"/>
                <a:gd name="connsiteX7" fmla="*/ 976587 w 1062438"/>
                <a:gd name="connsiteY7" fmla="*/ 923968 h 933450"/>
                <a:gd name="connsiteX8" fmla="*/ 882526 w 1062438"/>
                <a:gd name="connsiteY8" fmla="*/ 933450 h 933450"/>
                <a:gd name="connsiteX9" fmla="*/ 466725 w 1062438"/>
                <a:gd name="connsiteY9" fmla="*/ 933449 h 933450"/>
                <a:gd name="connsiteX10" fmla="*/ 9482 w 1062438"/>
                <a:gd name="connsiteY10" fmla="*/ 560786 h 933450"/>
                <a:gd name="connsiteX11" fmla="*/ 0 w 1062438"/>
                <a:gd name="connsiteY11" fmla="*/ 466725 h 933450"/>
                <a:gd name="connsiteX12" fmla="*/ 0 w 1062438"/>
                <a:gd name="connsiteY12" fmla="*/ 466724 h 933450"/>
                <a:gd name="connsiteX13" fmla="*/ 0 w 1062438"/>
                <a:gd name="connsiteY13" fmla="*/ 466725 h 933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62438" h="933450">
                  <a:moveTo>
                    <a:pt x="0" y="466725"/>
                  </a:moveTo>
                  <a:lnTo>
                    <a:pt x="9482" y="372664"/>
                  </a:lnTo>
                  <a:cubicBezTo>
                    <a:pt x="53003" y="159985"/>
                    <a:pt x="241181" y="0"/>
                    <a:pt x="466725" y="0"/>
                  </a:cubicBezTo>
                  <a:lnTo>
                    <a:pt x="882527" y="0"/>
                  </a:lnTo>
                  <a:cubicBezTo>
                    <a:pt x="914748" y="0"/>
                    <a:pt x="946206" y="3265"/>
                    <a:pt x="976588" y="9482"/>
                  </a:cubicBezTo>
                  <a:lnTo>
                    <a:pt x="1062438" y="36132"/>
                  </a:lnTo>
                  <a:lnTo>
                    <a:pt x="1062438" y="897318"/>
                  </a:lnTo>
                  <a:lnTo>
                    <a:pt x="976587" y="923968"/>
                  </a:lnTo>
                  <a:cubicBezTo>
                    <a:pt x="946205" y="930185"/>
                    <a:pt x="914747" y="933450"/>
                    <a:pt x="882526" y="933450"/>
                  </a:cubicBezTo>
                  <a:lnTo>
                    <a:pt x="466725" y="933449"/>
                  </a:lnTo>
                  <a:cubicBezTo>
                    <a:pt x="241181" y="933449"/>
                    <a:pt x="53003" y="773464"/>
                    <a:pt x="9482" y="560786"/>
                  </a:cubicBezTo>
                  <a:close/>
                  <a:moveTo>
                    <a:pt x="0" y="466725"/>
                  </a:moveTo>
                  <a:lnTo>
                    <a:pt x="0" y="466724"/>
                  </a:lnTo>
                  <a:lnTo>
                    <a:pt x="0" y="466725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Freeform 27"/>
            <p:cNvSpPr/>
            <p:nvPr/>
          </p:nvSpPr>
          <p:spPr>
            <a:xfrm rot="5400000">
              <a:off x="5240280" y="212640"/>
              <a:ext cx="530027" cy="1123270"/>
            </a:xfrm>
            <a:custGeom>
              <a:avLst/>
              <a:gdLst>
                <a:gd name="connsiteX0" fmla="*/ 0 w 530027"/>
                <a:gd name="connsiteY0" fmla="*/ 650720 h 1123270"/>
                <a:gd name="connsiteX1" fmla="*/ 0 w 530027"/>
                <a:gd name="connsiteY1" fmla="*/ 472550 h 1123270"/>
                <a:gd name="connsiteX2" fmla="*/ 472550 w 530027"/>
                <a:gd name="connsiteY2" fmla="*/ 0 h 1123270"/>
                <a:gd name="connsiteX3" fmla="*/ 530027 w 530027"/>
                <a:gd name="connsiteY3" fmla="*/ 5794 h 1123270"/>
                <a:gd name="connsiteX4" fmla="*/ 530027 w 530027"/>
                <a:gd name="connsiteY4" fmla="*/ 1117476 h 1123270"/>
                <a:gd name="connsiteX5" fmla="*/ 472550 w 530027"/>
                <a:gd name="connsiteY5" fmla="*/ 1123270 h 1123270"/>
                <a:gd name="connsiteX6" fmla="*/ 0 w 530027"/>
                <a:gd name="connsiteY6" fmla="*/ 650720 h 1123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30027" h="1123270">
                  <a:moveTo>
                    <a:pt x="0" y="650720"/>
                  </a:moveTo>
                  <a:lnTo>
                    <a:pt x="0" y="472550"/>
                  </a:lnTo>
                  <a:cubicBezTo>
                    <a:pt x="0" y="211568"/>
                    <a:pt x="211568" y="0"/>
                    <a:pt x="472550" y="0"/>
                  </a:cubicBezTo>
                  <a:lnTo>
                    <a:pt x="530027" y="5794"/>
                  </a:lnTo>
                  <a:lnTo>
                    <a:pt x="530027" y="1117476"/>
                  </a:lnTo>
                  <a:lnTo>
                    <a:pt x="472550" y="1123270"/>
                  </a:lnTo>
                  <a:cubicBezTo>
                    <a:pt x="211568" y="1123270"/>
                    <a:pt x="0" y="911702"/>
                    <a:pt x="0" y="65072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706205" y="1727899"/>
            <a:ext cx="2063099" cy="3135911"/>
            <a:chOff x="4150537" y="1987202"/>
            <a:chExt cx="1613270" cy="2452171"/>
          </a:xfrm>
        </p:grpSpPr>
        <p:sp>
          <p:nvSpPr>
            <p:cNvPr id="31" name="Rounded Rectangle 30"/>
            <p:cNvSpPr/>
            <p:nvPr/>
          </p:nvSpPr>
          <p:spPr>
            <a:xfrm>
              <a:off x="4150537" y="1987202"/>
              <a:ext cx="1613270" cy="2452171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>
              <a:solidFill>
                <a:srgbClr val="468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150537" y="2883944"/>
              <a:ext cx="1613270" cy="35901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468966"/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APP</a:t>
              </a:r>
            </a:p>
            <a:p>
              <a:pPr algn="ctr"/>
              <a:r>
                <a:rPr lang="en-US" altLang="ko-KR" sz="1200" dirty="0">
                  <a:solidFill>
                    <a:srgbClr val="468966"/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IMAGE</a:t>
              </a:r>
            </a:p>
            <a:p>
              <a:pPr algn="ctr"/>
              <a:r>
                <a:rPr lang="en-US" altLang="ko-KR" sz="1200" dirty="0">
                  <a:solidFill>
                    <a:srgbClr val="468966"/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HERE</a:t>
              </a:r>
              <a:endParaRPr lang="ko-KR" altLang="en-US" sz="1200" dirty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0178C8E5-7E5A-46A1-A59D-F3ADBABF8BAE}"/>
              </a:ext>
            </a:extLst>
          </p:cNvPr>
          <p:cNvSpPr txBox="1"/>
          <p:nvPr/>
        </p:nvSpPr>
        <p:spPr>
          <a:xfrm>
            <a:off x="7192113" y="3705438"/>
            <a:ext cx="1720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468966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Cul De Sac" pitchFamily="2" charset="0"/>
              </a:rPr>
              <a:t>2) </a:t>
            </a:r>
            <a:r>
              <a:rPr lang="ko-KR" altLang="en-US" dirty="0">
                <a:solidFill>
                  <a:srgbClr val="468966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Cul De Sac" pitchFamily="2" charset="0"/>
              </a:rPr>
              <a:t>아이템 사용</a:t>
            </a:r>
            <a:endParaRPr lang="en-US" altLang="ko-KR" dirty="0">
              <a:solidFill>
                <a:srgbClr val="468966"/>
              </a:solidFill>
              <a:latin typeface="메이플스토리" panose="02000300000000000000" pitchFamily="2" charset="-127"/>
              <a:ea typeface="메이플스토리" panose="02000300000000000000" pitchFamily="2" charset="-127"/>
              <a:cs typeface="Cul De Sac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34017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Box 125"/>
          <p:cNvSpPr txBox="1"/>
          <p:nvPr/>
        </p:nvSpPr>
        <p:spPr>
          <a:xfrm>
            <a:off x="6034897" y="2743496"/>
            <a:ext cx="2922027" cy="62722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ts val="5000"/>
              </a:lnSpc>
            </a:pPr>
            <a:r>
              <a:rPr lang="en-US" altLang="ko-KR" sz="4000" spc="-300" dirty="0">
                <a:solidFill>
                  <a:srgbClr val="468966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02. </a:t>
            </a:r>
            <a:r>
              <a:rPr lang="en-US" altLang="ko-KR" sz="4000" dirty="0">
                <a:solidFill>
                  <a:srgbClr val="468966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Game UI</a:t>
            </a:r>
          </a:p>
        </p:txBody>
      </p:sp>
      <p:cxnSp>
        <p:nvCxnSpPr>
          <p:cNvPr id="127" name="Straight Connector 126"/>
          <p:cNvCxnSpPr/>
          <p:nvPr/>
        </p:nvCxnSpPr>
        <p:spPr>
          <a:xfrm>
            <a:off x="7610476" y="3429000"/>
            <a:ext cx="884237" cy="0"/>
          </a:xfrm>
          <a:prstGeom prst="line">
            <a:avLst/>
          </a:prstGeom>
          <a:ln w="76200" cap="rnd">
            <a:solidFill>
              <a:srgbClr val="46896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angle 142"/>
          <p:cNvSpPr/>
          <p:nvPr/>
        </p:nvSpPr>
        <p:spPr>
          <a:xfrm>
            <a:off x="623813" y="3233435"/>
            <a:ext cx="2816799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ko-KR" altLang="en-US" sz="120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Lorem ipsum dolor sit amet, soleat doctus scaevola te sea. Lorem nobis molestie quo id, at usu virtute accumsan, in legere labore neglegentur has. </a:t>
            </a:r>
          </a:p>
        </p:txBody>
      </p:sp>
      <p:sp>
        <p:nvSpPr>
          <p:cNvPr id="144" name="Rectangle 143"/>
          <p:cNvSpPr/>
          <p:nvPr/>
        </p:nvSpPr>
        <p:spPr>
          <a:xfrm>
            <a:off x="623813" y="2689427"/>
            <a:ext cx="2816799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ko-KR" sz="2000" b="1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SAFE</a:t>
            </a:r>
            <a:endParaRPr lang="ko-KR" altLang="en-US" sz="2000" b="1">
              <a:solidFill>
                <a:srgbClr val="468966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623812" y="2215346"/>
            <a:ext cx="646907" cy="338087"/>
            <a:chOff x="4034021" y="-23150"/>
            <a:chExt cx="2032908" cy="1062438"/>
          </a:xfrm>
          <a:solidFill>
            <a:srgbClr val="468966"/>
          </a:solidFill>
        </p:grpSpPr>
        <p:sp>
          <p:nvSpPr>
            <p:cNvPr id="26" name="Freeform 25"/>
            <p:cNvSpPr/>
            <p:nvPr/>
          </p:nvSpPr>
          <p:spPr>
            <a:xfrm rot="5400000">
              <a:off x="4333528" y="452970"/>
              <a:ext cx="286811" cy="885825"/>
            </a:xfrm>
            <a:custGeom>
              <a:avLst/>
              <a:gdLst>
                <a:gd name="connsiteX0" fmla="*/ 0 w 286811"/>
                <a:gd name="connsiteY0" fmla="*/ 599013 h 885825"/>
                <a:gd name="connsiteX1" fmla="*/ 0 w 286811"/>
                <a:gd name="connsiteY1" fmla="*/ 286812 h 885825"/>
                <a:gd name="connsiteX2" fmla="*/ 175172 w 286811"/>
                <a:gd name="connsiteY2" fmla="*/ 22539 h 885825"/>
                <a:gd name="connsiteX3" fmla="*/ 286811 w 286811"/>
                <a:gd name="connsiteY3" fmla="*/ 0 h 885825"/>
                <a:gd name="connsiteX4" fmla="*/ 286811 w 286811"/>
                <a:gd name="connsiteY4" fmla="*/ 885825 h 885825"/>
                <a:gd name="connsiteX5" fmla="*/ 175172 w 286811"/>
                <a:gd name="connsiteY5" fmla="*/ 863286 h 885825"/>
                <a:gd name="connsiteX6" fmla="*/ 0 w 286811"/>
                <a:gd name="connsiteY6" fmla="*/ 599013 h 885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6811" h="885825">
                  <a:moveTo>
                    <a:pt x="0" y="599013"/>
                  </a:moveTo>
                  <a:lnTo>
                    <a:pt x="0" y="286812"/>
                  </a:lnTo>
                  <a:cubicBezTo>
                    <a:pt x="0" y="168011"/>
                    <a:pt x="72231" y="66080"/>
                    <a:pt x="175172" y="22539"/>
                  </a:cubicBezTo>
                  <a:lnTo>
                    <a:pt x="286811" y="0"/>
                  </a:lnTo>
                  <a:lnTo>
                    <a:pt x="286811" y="885825"/>
                  </a:lnTo>
                  <a:lnTo>
                    <a:pt x="175172" y="863286"/>
                  </a:lnTo>
                  <a:cubicBezTo>
                    <a:pt x="72231" y="819746"/>
                    <a:pt x="0" y="717815"/>
                    <a:pt x="0" y="59901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Freeform 26"/>
            <p:cNvSpPr/>
            <p:nvPr/>
          </p:nvSpPr>
          <p:spPr>
            <a:xfrm rot="5400000">
              <a:off x="4412439" y="41344"/>
              <a:ext cx="1062438" cy="933450"/>
            </a:xfrm>
            <a:custGeom>
              <a:avLst/>
              <a:gdLst>
                <a:gd name="connsiteX0" fmla="*/ 0 w 1062438"/>
                <a:gd name="connsiteY0" fmla="*/ 466725 h 933450"/>
                <a:gd name="connsiteX1" fmla="*/ 9482 w 1062438"/>
                <a:gd name="connsiteY1" fmla="*/ 372664 h 933450"/>
                <a:gd name="connsiteX2" fmla="*/ 466725 w 1062438"/>
                <a:gd name="connsiteY2" fmla="*/ 0 h 933450"/>
                <a:gd name="connsiteX3" fmla="*/ 882527 w 1062438"/>
                <a:gd name="connsiteY3" fmla="*/ 0 h 933450"/>
                <a:gd name="connsiteX4" fmla="*/ 976588 w 1062438"/>
                <a:gd name="connsiteY4" fmla="*/ 9482 h 933450"/>
                <a:gd name="connsiteX5" fmla="*/ 1062438 w 1062438"/>
                <a:gd name="connsiteY5" fmla="*/ 36132 h 933450"/>
                <a:gd name="connsiteX6" fmla="*/ 1062438 w 1062438"/>
                <a:gd name="connsiteY6" fmla="*/ 897318 h 933450"/>
                <a:gd name="connsiteX7" fmla="*/ 976587 w 1062438"/>
                <a:gd name="connsiteY7" fmla="*/ 923968 h 933450"/>
                <a:gd name="connsiteX8" fmla="*/ 882526 w 1062438"/>
                <a:gd name="connsiteY8" fmla="*/ 933450 h 933450"/>
                <a:gd name="connsiteX9" fmla="*/ 466725 w 1062438"/>
                <a:gd name="connsiteY9" fmla="*/ 933449 h 933450"/>
                <a:gd name="connsiteX10" fmla="*/ 9482 w 1062438"/>
                <a:gd name="connsiteY10" fmla="*/ 560786 h 933450"/>
                <a:gd name="connsiteX11" fmla="*/ 0 w 1062438"/>
                <a:gd name="connsiteY11" fmla="*/ 466725 h 933450"/>
                <a:gd name="connsiteX12" fmla="*/ 0 w 1062438"/>
                <a:gd name="connsiteY12" fmla="*/ 466724 h 933450"/>
                <a:gd name="connsiteX13" fmla="*/ 0 w 1062438"/>
                <a:gd name="connsiteY13" fmla="*/ 466725 h 933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62438" h="933450">
                  <a:moveTo>
                    <a:pt x="0" y="466725"/>
                  </a:moveTo>
                  <a:lnTo>
                    <a:pt x="9482" y="372664"/>
                  </a:lnTo>
                  <a:cubicBezTo>
                    <a:pt x="53003" y="159985"/>
                    <a:pt x="241181" y="0"/>
                    <a:pt x="466725" y="0"/>
                  </a:cubicBezTo>
                  <a:lnTo>
                    <a:pt x="882527" y="0"/>
                  </a:lnTo>
                  <a:cubicBezTo>
                    <a:pt x="914748" y="0"/>
                    <a:pt x="946206" y="3265"/>
                    <a:pt x="976588" y="9482"/>
                  </a:cubicBezTo>
                  <a:lnTo>
                    <a:pt x="1062438" y="36132"/>
                  </a:lnTo>
                  <a:lnTo>
                    <a:pt x="1062438" y="897318"/>
                  </a:lnTo>
                  <a:lnTo>
                    <a:pt x="976587" y="923968"/>
                  </a:lnTo>
                  <a:cubicBezTo>
                    <a:pt x="946205" y="930185"/>
                    <a:pt x="914747" y="933450"/>
                    <a:pt x="882526" y="933450"/>
                  </a:cubicBezTo>
                  <a:lnTo>
                    <a:pt x="466725" y="933449"/>
                  </a:lnTo>
                  <a:cubicBezTo>
                    <a:pt x="241181" y="933449"/>
                    <a:pt x="53003" y="773464"/>
                    <a:pt x="9482" y="560786"/>
                  </a:cubicBezTo>
                  <a:close/>
                  <a:moveTo>
                    <a:pt x="0" y="466725"/>
                  </a:moveTo>
                  <a:lnTo>
                    <a:pt x="0" y="466724"/>
                  </a:lnTo>
                  <a:lnTo>
                    <a:pt x="0" y="466725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Freeform 27"/>
            <p:cNvSpPr/>
            <p:nvPr/>
          </p:nvSpPr>
          <p:spPr>
            <a:xfrm rot="5400000">
              <a:off x="5240280" y="212640"/>
              <a:ext cx="530027" cy="1123270"/>
            </a:xfrm>
            <a:custGeom>
              <a:avLst/>
              <a:gdLst>
                <a:gd name="connsiteX0" fmla="*/ 0 w 530027"/>
                <a:gd name="connsiteY0" fmla="*/ 650720 h 1123270"/>
                <a:gd name="connsiteX1" fmla="*/ 0 w 530027"/>
                <a:gd name="connsiteY1" fmla="*/ 472550 h 1123270"/>
                <a:gd name="connsiteX2" fmla="*/ 472550 w 530027"/>
                <a:gd name="connsiteY2" fmla="*/ 0 h 1123270"/>
                <a:gd name="connsiteX3" fmla="*/ 530027 w 530027"/>
                <a:gd name="connsiteY3" fmla="*/ 5794 h 1123270"/>
                <a:gd name="connsiteX4" fmla="*/ 530027 w 530027"/>
                <a:gd name="connsiteY4" fmla="*/ 1117476 h 1123270"/>
                <a:gd name="connsiteX5" fmla="*/ 472550 w 530027"/>
                <a:gd name="connsiteY5" fmla="*/ 1123270 h 1123270"/>
                <a:gd name="connsiteX6" fmla="*/ 0 w 530027"/>
                <a:gd name="connsiteY6" fmla="*/ 650720 h 1123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30027" h="1123270">
                  <a:moveTo>
                    <a:pt x="0" y="650720"/>
                  </a:moveTo>
                  <a:lnTo>
                    <a:pt x="0" y="472550"/>
                  </a:lnTo>
                  <a:cubicBezTo>
                    <a:pt x="0" y="211568"/>
                    <a:pt x="211568" y="0"/>
                    <a:pt x="472550" y="0"/>
                  </a:cubicBezTo>
                  <a:lnTo>
                    <a:pt x="530027" y="5794"/>
                  </a:lnTo>
                  <a:lnTo>
                    <a:pt x="530027" y="1117476"/>
                  </a:lnTo>
                  <a:lnTo>
                    <a:pt x="472550" y="1123270"/>
                  </a:lnTo>
                  <a:cubicBezTo>
                    <a:pt x="211568" y="1123270"/>
                    <a:pt x="0" y="911702"/>
                    <a:pt x="0" y="65072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706205" y="1727899"/>
            <a:ext cx="2063099" cy="3135911"/>
            <a:chOff x="4150537" y="1987202"/>
            <a:chExt cx="1613270" cy="2452171"/>
          </a:xfrm>
        </p:grpSpPr>
        <p:sp>
          <p:nvSpPr>
            <p:cNvPr id="31" name="Rounded Rectangle 30"/>
            <p:cNvSpPr/>
            <p:nvPr/>
          </p:nvSpPr>
          <p:spPr>
            <a:xfrm>
              <a:off x="4150537" y="1987202"/>
              <a:ext cx="1613270" cy="2452171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>
              <a:solidFill>
                <a:srgbClr val="468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150537" y="2883944"/>
              <a:ext cx="1613270" cy="35901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468966"/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APP</a:t>
              </a:r>
            </a:p>
            <a:p>
              <a:pPr algn="ctr"/>
              <a:r>
                <a:rPr lang="en-US" altLang="ko-KR" sz="1200" dirty="0">
                  <a:solidFill>
                    <a:srgbClr val="468966"/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IMAGE</a:t>
              </a:r>
            </a:p>
            <a:p>
              <a:pPr algn="ctr"/>
              <a:r>
                <a:rPr lang="en-US" altLang="ko-KR" sz="1200" dirty="0">
                  <a:solidFill>
                    <a:srgbClr val="468966"/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HERE</a:t>
              </a:r>
              <a:endParaRPr lang="ko-KR" altLang="en-US" sz="1200" dirty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0178C8E5-7E5A-46A1-A59D-F3ADBABF8BAE}"/>
              </a:ext>
            </a:extLst>
          </p:cNvPr>
          <p:cNvSpPr txBox="1"/>
          <p:nvPr/>
        </p:nvSpPr>
        <p:spPr>
          <a:xfrm>
            <a:off x="7192113" y="3705438"/>
            <a:ext cx="1720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468966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Cul De Sac" pitchFamily="2" charset="0"/>
              </a:rPr>
              <a:t>2) </a:t>
            </a:r>
            <a:r>
              <a:rPr lang="ko-KR" altLang="en-US" dirty="0">
                <a:solidFill>
                  <a:srgbClr val="468966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Cul De Sac" pitchFamily="2" charset="0"/>
              </a:rPr>
              <a:t>아이템 사용</a:t>
            </a:r>
            <a:endParaRPr lang="en-US" altLang="ko-KR" dirty="0">
              <a:solidFill>
                <a:srgbClr val="468966"/>
              </a:solidFill>
              <a:latin typeface="메이플스토리" panose="02000300000000000000" pitchFamily="2" charset="-127"/>
              <a:ea typeface="메이플스토리" panose="02000300000000000000" pitchFamily="2" charset="-127"/>
              <a:cs typeface="Cul De Sac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09470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Box 125"/>
          <p:cNvSpPr txBox="1"/>
          <p:nvPr/>
        </p:nvSpPr>
        <p:spPr>
          <a:xfrm>
            <a:off x="6034897" y="2743496"/>
            <a:ext cx="2922027" cy="62722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ts val="5000"/>
              </a:lnSpc>
            </a:pPr>
            <a:r>
              <a:rPr lang="en-US" altLang="ko-KR" sz="4000" spc="-300" dirty="0">
                <a:solidFill>
                  <a:srgbClr val="468966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02. </a:t>
            </a:r>
            <a:r>
              <a:rPr lang="en-US" altLang="ko-KR" sz="4000" dirty="0">
                <a:solidFill>
                  <a:srgbClr val="468966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Game UI</a:t>
            </a:r>
          </a:p>
        </p:txBody>
      </p:sp>
      <p:cxnSp>
        <p:nvCxnSpPr>
          <p:cNvPr id="127" name="Straight Connector 126"/>
          <p:cNvCxnSpPr/>
          <p:nvPr/>
        </p:nvCxnSpPr>
        <p:spPr>
          <a:xfrm>
            <a:off x="7610476" y="3429000"/>
            <a:ext cx="884237" cy="0"/>
          </a:xfrm>
          <a:prstGeom prst="line">
            <a:avLst/>
          </a:prstGeom>
          <a:ln w="76200" cap="rnd">
            <a:solidFill>
              <a:srgbClr val="46896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angle 142"/>
          <p:cNvSpPr/>
          <p:nvPr/>
        </p:nvSpPr>
        <p:spPr>
          <a:xfrm>
            <a:off x="623813" y="3233435"/>
            <a:ext cx="2816799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ko-KR" altLang="en-US" sz="120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Lorem ipsum dolor sit amet, soleat doctus scaevola te sea. Lorem nobis molestie quo id, at usu virtute accumsan, in legere labore neglegentur has. </a:t>
            </a:r>
          </a:p>
        </p:txBody>
      </p:sp>
      <p:sp>
        <p:nvSpPr>
          <p:cNvPr id="144" name="Rectangle 143"/>
          <p:cNvSpPr/>
          <p:nvPr/>
        </p:nvSpPr>
        <p:spPr>
          <a:xfrm>
            <a:off x="623813" y="2689427"/>
            <a:ext cx="2816799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ko-KR" sz="2000" b="1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SAFE</a:t>
            </a:r>
            <a:endParaRPr lang="ko-KR" altLang="en-US" sz="2000" b="1">
              <a:solidFill>
                <a:srgbClr val="468966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623812" y="2215346"/>
            <a:ext cx="646907" cy="338087"/>
            <a:chOff x="4034021" y="-23150"/>
            <a:chExt cx="2032908" cy="1062438"/>
          </a:xfrm>
          <a:solidFill>
            <a:srgbClr val="468966"/>
          </a:solidFill>
        </p:grpSpPr>
        <p:sp>
          <p:nvSpPr>
            <p:cNvPr id="26" name="Freeform 25"/>
            <p:cNvSpPr/>
            <p:nvPr/>
          </p:nvSpPr>
          <p:spPr>
            <a:xfrm rot="5400000">
              <a:off x="4333528" y="452970"/>
              <a:ext cx="286811" cy="885825"/>
            </a:xfrm>
            <a:custGeom>
              <a:avLst/>
              <a:gdLst>
                <a:gd name="connsiteX0" fmla="*/ 0 w 286811"/>
                <a:gd name="connsiteY0" fmla="*/ 599013 h 885825"/>
                <a:gd name="connsiteX1" fmla="*/ 0 w 286811"/>
                <a:gd name="connsiteY1" fmla="*/ 286812 h 885825"/>
                <a:gd name="connsiteX2" fmla="*/ 175172 w 286811"/>
                <a:gd name="connsiteY2" fmla="*/ 22539 h 885825"/>
                <a:gd name="connsiteX3" fmla="*/ 286811 w 286811"/>
                <a:gd name="connsiteY3" fmla="*/ 0 h 885825"/>
                <a:gd name="connsiteX4" fmla="*/ 286811 w 286811"/>
                <a:gd name="connsiteY4" fmla="*/ 885825 h 885825"/>
                <a:gd name="connsiteX5" fmla="*/ 175172 w 286811"/>
                <a:gd name="connsiteY5" fmla="*/ 863286 h 885825"/>
                <a:gd name="connsiteX6" fmla="*/ 0 w 286811"/>
                <a:gd name="connsiteY6" fmla="*/ 599013 h 885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6811" h="885825">
                  <a:moveTo>
                    <a:pt x="0" y="599013"/>
                  </a:moveTo>
                  <a:lnTo>
                    <a:pt x="0" y="286812"/>
                  </a:lnTo>
                  <a:cubicBezTo>
                    <a:pt x="0" y="168011"/>
                    <a:pt x="72231" y="66080"/>
                    <a:pt x="175172" y="22539"/>
                  </a:cubicBezTo>
                  <a:lnTo>
                    <a:pt x="286811" y="0"/>
                  </a:lnTo>
                  <a:lnTo>
                    <a:pt x="286811" y="885825"/>
                  </a:lnTo>
                  <a:lnTo>
                    <a:pt x="175172" y="863286"/>
                  </a:lnTo>
                  <a:cubicBezTo>
                    <a:pt x="72231" y="819746"/>
                    <a:pt x="0" y="717815"/>
                    <a:pt x="0" y="59901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Freeform 26"/>
            <p:cNvSpPr/>
            <p:nvPr/>
          </p:nvSpPr>
          <p:spPr>
            <a:xfrm rot="5400000">
              <a:off x="4412439" y="41344"/>
              <a:ext cx="1062438" cy="933450"/>
            </a:xfrm>
            <a:custGeom>
              <a:avLst/>
              <a:gdLst>
                <a:gd name="connsiteX0" fmla="*/ 0 w 1062438"/>
                <a:gd name="connsiteY0" fmla="*/ 466725 h 933450"/>
                <a:gd name="connsiteX1" fmla="*/ 9482 w 1062438"/>
                <a:gd name="connsiteY1" fmla="*/ 372664 h 933450"/>
                <a:gd name="connsiteX2" fmla="*/ 466725 w 1062438"/>
                <a:gd name="connsiteY2" fmla="*/ 0 h 933450"/>
                <a:gd name="connsiteX3" fmla="*/ 882527 w 1062438"/>
                <a:gd name="connsiteY3" fmla="*/ 0 h 933450"/>
                <a:gd name="connsiteX4" fmla="*/ 976588 w 1062438"/>
                <a:gd name="connsiteY4" fmla="*/ 9482 h 933450"/>
                <a:gd name="connsiteX5" fmla="*/ 1062438 w 1062438"/>
                <a:gd name="connsiteY5" fmla="*/ 36132 h 933450"/>
                <a:gd name="connsiteX6" fmla="*/ 1062438 w 1062438"/>
                <a:gd name="connsiteY6" fmla="*/ 897318 h 933450"/>
                <a:gd name="connsiteX7" fmla="*/ 976587 w 1062438"/>
                <a:gd name="connsiteY7" fmla="*/ 923968 h 933450"/>
                <a:gd name="connsiteX8" fmla="*/ 882526 w 1062438"/>
                <a:gd name="connsiteY8" fmla="*/ 933450 h 933450"/>
                <a:gd name="connsiteX9" fmla="*/ 466725 w 1062438"/>
                <a:gd name="connsiteY9" fmla="*/ 933449 h 933450"/>
                <a:gd name="connsiteX10" fmla="*/ 9482 w 1062438"/>
                <a:gd name="connsiteY10" fmla="*/ 560786 h 933450"/>
                <a:gd name="connsiteX11" fmla="*/ 0 w 1062438"/>
                <a:gd name="connsiteY11" fmla="*/ 466725 h 933450"/>
                <a:gd name="connsiteX12" fmla="*/ 0 w 1062438"/>
                <a:gd name="connsiteY12" fmla="*/ 466724 h 933450"/>
                <a:gd name="connsiteX13" fmla="*/ 0 w 1062438"/>
                <a:gd name="connsiteY13" fmla="*/ 466725 h 933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62438" h="933450">
                  <a:moveTo>
                    <a:pt x="0" y="466725"/>
                  </a:moveTo>
                  <a:lnTo>
                    <a:pt x="9482" y="372664"/>
                  </a:lnTo>
                  <a:cubicBezTo>
                    <a:pt x="53003" y="159985"/>
                    <a:pt x="241181" y="0"/>
                    <a:pt x="466725" y="0"/>
                  </a:cubicBezTo>
                  <a:lnTo>
                    <a:pt x="882527" y="0"/>
                  </a:lnTo>
                  <a:cubicBezTo>
                    <a:pt x="914748" y="0"/>
                    <a:pt x="946206" y="3265"/>
                    <a:pt x="976588" y="9482"/>
                  </a:cubicBezTo>
                  <a:lnTo>
                    <a:pt x="1062438" y="36132"/>
                  </a:lnTo>
                  <a:lnTo>
                    <a:pt x="1062438" y="897318"/>
                  </a:lnTo>
                  <a:lnTo>
                    <a:pt x="976587" y="923968"/>
                  </a:lnTo>
                  <a:cubicBezTo>
                    <a:pt x="946205" y="930185"/>
                    <a:pt x="914747" y="933450"/>
                    <a:pt x="882526" y="933450"/>
                  </a:cubicBezTo>
                  <a:lnTo>
                    <a:pt x="466725" y="933449"/>
                  </a:lnTo>
                  <a:cubicBezTo>
                    <a:pt x="241181" y="933449"/>
                    <a:pt x="53003" y="773464"/>
                    <a:pt x="9482" y="560786"/>
                  </a:cubicBezTo>
                  <a:close/>
                  <a:moveTo>
                    <a:pt x="0" y="466725"/>
                  </a:moveTo>
                  <a:lnTo>
                    <a:pt x="0" y="466724"/>
                  </a:lnTo>
                  <a:lnTo>
                    <a:pt x="0" y="466725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Freeform 27"/>
            <p:cNvSpPr/>
            <p:nvPr/>
          </p:nvSpPr>
          <p:spPr>
            <a:xfrm rot="5400000">
              <a:off x="5240280" y="212640"/>
              <a:ext cx="530027" cy="1123270"/>
            </a:xfrm>
            <a:custGeom>
              <a:avLst/>
              <a:gdLst>
                <a:gd name="connsiteX0" fmla="*/ 0 w 530027"/>
                <a:gd name="connsiteY0" fmla="*/ 650720 h 1123270"/>
                <a:gd name="connsiteX1" fmla="*/ 0 w 530027"/>
                <a:gd name="connsiteY1" fmla="*/ 472550 h 1123270"/>
                <a:gd name="connsiteX2" fmla="*/ 472550 w 530027"/>
                <a:gd name="connsiteY2" fmla="*/ 0 h 1123270"/>
                <a:gd name="connsiteX3" fmla="*/ 530027 w 530027"/>
                <a:gd name="connsiteY3" fmla="*/ 5794 h 1123270"/>
                <a:gd name="connsiteX4" fmla="*/ 530027 w 530027"/>
                <a:gd name="connsiteY4" fmla="*/ 1117476 h 1123270"/>
                <a:gd name="connsiteX5" fmla="*/ 472550 w 530027"/>
                <a:gd name="connsiteY5" fmla="*/ 1123270 h 1123270"/>
                <a:gd name="connsiteX6" fmla="*/ 0 w 530027"/>
                <a:gd name="connsiteY6" fmla="*/ 650720 h 1123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30027" h="1123270">
                  <a:moveTo>
                    <a:pt x="0" y="650720"/>
                  </a:moveTo>
                  <a:lnTo>
                    <a:pt x="0" y="472550"/>
                  </a:lnTo>
                  <a:cubicBezTo>
                    <a:pt x="0" y="211568"/>
                    <a:pt x="211568" y="0"/>
                    <a:pt x="472550" y="0"/>
                  </a:cubicBezTo>
                  <a:lnTo>
                    <a:pt x="530027" y="5794"/>
                  </a:lnTo>
                  <a:lnTo>
                    <a:pt x="530027" y="1117476"/>
                  </a:lnTo>
                  <a:lnTo>
                    <a:pt x="472550" y="1123270"/>
                  </a:lnTo>
                  <a:cubicBezTo>
                    <a:pt x="211568" y="1123270"/>
                    <a:pt x="0" y="911702"/>
                    <a:pt x="0" y="65072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706205" y="1727899"/>
            <a:ext cx="2063099" cy="3135911"/>
            <a:chOff x="4150537" y="1987202"/>
            <a:chExt cx="1613270" cy="2452171"/>
          </a:xfrm>
        </p:grpSpPr>
        <p:sp>
          <p:nvSpPr>
            <p:cNvPr id="31" name="Rounded Rectangle 30"/>
            <p:cNvSpPr/>
            <p:nvPr/>
          </p:nvSpPr>
          <p:spPr>
            <a:xfrm>
              <a:off x="4150537" y="1987202"/>
              <a:ext cx="1613270" cy="2452171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>
              <a:solidFill>
                <a:srgbClr val="468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150537" y="2883944"/>
              <a:ext cx="1613270" cy="35901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468966"/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APP</a:t>
              </a:r>
            </a:p>
            <a:p>
              <a:pPr algn="ctr"/>
              <a:r>
                <a:rPr lang="en-US" altLang="ko-KR" sz="1200" dirty="0">
                  <a:solidFill>
                    <a:srgbClr val="468966"/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IMAGE</a:t>
              </a:r>
            </a:p>
            <a:p>
              <a:pPr algn="ctr"/>
              <a:r>
                <a:rPr lang="en-US" altLang="ko-KR" sz="1200" dirty="0">
                  <a:solidFill>
                    <a:srgbClr val="468966"/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HERE</a:t>
              </a:r>
              <a:endParaRPr lang="ko-KR" altLang="en-US" sz="1200" dirty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0178C8E5-7E5A-46A1-A59D-F3ADBABF8BAE}"/>
              </a:ext>
            </a:extLst>
          </p:cNvPr>
          <p:cNvSpPr txBox="1"/>
          <p:nvPr/>
        </p:nvSpPr>
        <p:spPr>
          <a:xfrm>
            <a:off x="7192113" y="3705438"/>
            <a:ext cx="1720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468966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Cul De Sac" pitchFamily="2" charset="0"/>
              </a:rPr>
              <a:t>3) </a:t>
            </a:r>
            <a:r>
              <a:rPr lang="ko-KR" altLang="en-US" dirty="0">
                <a:solidFill>
                  <a:srgbClr val="468966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Cul De Sac" pitchFamily="2" charset="0"/>
              </a:rPr>
              <a:t>게임오버</a:t>
            </a:r>
          </a:p>
        </p:txBody>
      </p:sp>
    </p:spTree>
    <p:extLst>
      <p:ext uri="{BB962C8B-B14F-4D97-AF65-F5344CB8AC3E}">
        <p14:creationId xmlns:p14="http://schemas.microsoft.com/office/powerpoint/2010/main" val="29209740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TextBox 861"/>
          <p:cNvSpPr txBox="1"/>
          <p:nvPr/>
        </p:nvSpPr>
        <p:spPr>
          <a:xfrm>
            <a:off x="2664993" y="2346874"/>
            <a:ext cx="3814013" cy="66556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altLang="ko-KR" sz="4800" b="1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THANKS</a:t>
            </a:r>
          </a:p>
        </p:txBody>
      </p:sp>
      <p:cxnSp>
        <p:nvCxnSpPr>
          <p:cNvPr id="863" name="Straight Connector 862"/>
          <p:cNvCxnSpPr/>
          <p:nvPr/>
        </p:nvCxnSpPr>
        <p:spPr>
          <a:xfrm>
            <a:off x="4065167" y="3429000"/>
            <a:ext cx="1013665" cy="0"/>
          </a:xfrm>
          <a:prstGeom prst="line">
            <a:avLst/>
          </a:prstGeom>
          <a:ln w="76200" cap="rnd">
            <a:solidFill>
              <a:srgbClr val="46896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8620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6371433" y="2700006"/>
            <a:ext cx="2478086" cy="62722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ts val="5000"/>
              </a:lnSpc>
            </a:pPr>
            <a:r>
              <a:rPr lang="en-US" altLang="ko-KR" sz="4000" spc="-300" dirty="0">
                <a:solidFill>
                  <a:srgbClr val="468966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01. </a:t>
            </a:r>
            <a:r>
              <a:rPr lang="ko-KR" altLang="en-US" sz="4000" spc="-300" dirty="0">
                <a:solidFill>
                  <a:srgbClr val="468966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en-US" altLang="ko-KR" sz="4000" spc="-300" dirty="0">
                <a:solidFill>
                  <a:srgbClr val="468966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Main UI</a:t>
            </a:r>
          </a:p>
        </p:txBody>
      </p:sp>
      <p:cxnSp>
        <p:nvCxnSpPr>
          <p:cNvPr id="12" name="Straight Connector 11"/>
          <p:cNvCxnSpPr>
            <a:cxnSpLocks/>
          </p:cNvCxnSpPr>
          <p:nvPr/>
        </p:nvCxnSpPr>
        <p:spPr>
          <a:xfrm>
            <a:off x="7610476" y="3429000"/>
            <a:ext cx="884237" cy="0"/>
          </a:xfrm>
          <a:prstGeom prst="line">
            <a:avLst/>
          </a:prstGeom>
          <a:ln w="76200" cap="rnd">
            <a:solidFill>
              <a:srgbClr val="46896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707423" y="1682675"/>
            <a:ext cx="3656012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ko-KR" altLang="en-US" sz="1200" dirty="0" err="1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Lorem</a:t>
            </a:r>
            <a:r>
              <a:rPr lang="ko-KR" altLang="en-US" sz="1200" dirty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ko-KR" altLang="en-US" sz="1200" dirty="0" err="1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ipsum</a:t>
            </a:r>
            <a:r>
              <a:rPr lang="ko-KR" altLang="en-US" sz="1200" dirty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ko-KR" altLang="en-US" sz="1200" dirty="0" err="1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dolor</a:t>
            </a:r>
            <a:r>
              <a:rPr lang="ko-KR" altLang="en-US" sz="1200" dirty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ko-KR" altLang="en-US" sz="1200" dirty="0" err="1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sit</a:t>
            </a:r>
            <a:r>
              <a:rPr lang="ko-KR" altLang="en-US" sz="1200" dirty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ko-KR" altLang="en-US" sz="1200" dirty="0" err="1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amet</a:t>
            </a:r>
            <a:r>
              <a:rPr lang="ko-KR" altLang="en-US" sz="1200" dirty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, </a:t>
            </a:r>
            <a:r>
              <a:rPr lang="ko-KR" altLang="en-US" sz="1200" dirty="0" err="1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soleat</a:t>
            </a:r>
            <a:r>
              <a:rPr lang="ko-KR" altLang="en-US" sz="1200" dirty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ko-KR" altLang="en-US" sz="1200" dirty="0" err="1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doctus</a:t>
            </a:r>
            <a:r>
              <a:rPr lang="ko-KR" altLang="en-US" sz="1200" dirty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ko-KR" altLang="en-US" sz="1200" dirty="0" err="1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scaevola</a:t>
            </a:r>
            <a:r>
              <a:rPr lang="ko-KR" altLang="en-US" sz="1200" dirty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ko-KR" altLang="en-US" sz="1200" dirty="0" err="1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te</a:t>
            </a:r>
            <a:r>
              <a:rPr lang="ko-KR" altLang="en-US" sz="1200" dirty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ko-KR" altLang="en-US" sz="1200" dirty="0" err="1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sea</a:t>
            </a:r>
            <a:r>
              <a:rPr lang="ko-KR" altLang="en-US" sz="1200" dirty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. </a:t>
            </a:r>
            <a:r>
              <a:rPr lang="ko-KR" altLang="en-US" sz="1200" dirty="0" err="1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Lorem</a:t>
            </a:r>
            <a:r>
              <a:rPr lang="ko-KR" altLang="en-US" sz="1200" dirty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ko-KR" altLang="en-US" sz="1200" dirty="0" err="1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nobis</a:t>
            </a:r>
            <a:r>
              <a:rPr lang="ko-KR" altLang="en-US" sz="1200" dirty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ko-KR" altLang="en-US" sz="1200" dirty="0" err="1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molestie</a:t>
            </a:r>
            <a:r>
              <a:rPr lang="ko-KR" altLang="en-US" sz="1200" dirty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ko-KR" altLang="en-US" sz="1200" dirty="0" err="1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quo</a:t>
            </a:r>
            <a:r>
              <a:rPr lang="ko-KR" altLang="en-US" sz="1200" dirty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ko-KR" altLang="en-US" sz="1200" dirty="0" err="1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id</a:t>
            </a:r>
            <a:r>
              <a:rPr lang="ko-KR" altLang="en-US" sz="1200" dirty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, </a:t>
            </a:r>
            <a:r>
              <a:rPr lang="ko-KR" altLang="en-US" sz="1200" dirty="0" err="1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at</a:t>
            </a:r>
            <a:r>
              <a:rPr lang="ko-KR" altLang="en-US" sz="1200" dirty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ko-KR" altLang="en-US" sz="1200" dirty="0" err="1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usu</a:t>
            </a:r>
            <a:r>
              <a:rPr lang="ko-KR" altLang="en-US" sz="1200" dirty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ko-KR" altLang="en-US" sz="1200" dirty="0" err="1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virtute</a:t>
            </a:r>
            <a:r>
              <a:rPr lang="ko-KR" altLang="en-US" sz="1200" dirty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ko-KR" altLang="en-US" sz="1200" dirty="0" err="1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accumsan</a:t>
            </a:r>
            <a:r>
              <a:rPr lang="ko-KR" altLang="en-US" sz="1200" dirty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, </a:t>
            </a:r>
            <a:r>
              <a:rPr lang="ko-KR" altLang="en-US" sz="1200" dirty="0" err="1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in</a:t>
            </a:r>
            <a:r>
              <a:rPr lang="ko-KR" altLang="en-US" sz="1200" dirty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ko-KR" altLang="en-US" sz="1200" dirty="0" err="1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legere</a:t>
            </a:r>
            <a:r>
              <a:rPr lang="ko-KR" altLang="en-US" sz="1200" dirty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ko-KR" altLang="en-US" sz="1200" dirty="0" err="1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labore</a:t>
            </a:r>
            <a:r>
              <a:rPr lang="ko-KR" altLang="en-US" sz="1200" dirty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ko-KR" altLang="en-US" sz="1200" dirty="0" err="1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neglegentur</a:t>
            </a:r>
            <a:r>
              <a:rPr lang="ko-KR" altLang="en-US" sz="1200" dirty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ko-KR" altLang="en-US" sz="1200" dirty="0" err="1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has</a:t>
            </a:r>
            <a:r>
              <a:rPr lang="ko-KR" altLang="en-US" sz="1200" dirty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. 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760732" y="1566580"/>
            <a:ext cx="543988" cy="284299"/>
            <a:chOff x="4034021" y="-23150"/>
            <a:chExt cx="2032908" cy="1062438"/>
          </a:xfrm>
          <a:solidFill>
            <a:srgbClr val="468966"/>
          </a:solidFill>
        </p:grpSpPr>
        <p:sp>
          <p:nvSpPr>
            <p:cNvPr id="45" name="Freeform 44"/>
            <p:cNvSpPr/>
            <p:nvPr/>
          </p:nvSpPr>
          <p:spPr>
            <a:xfrm rot="5400000">
              <a:off x="4333528" y="452970"/>
              <a:ext cx="286811" cy="885825"/>
            </a:xfrm>
            <a:custGeom>
              <a:avLst/>
              <a:gdLst>
                <a:gd name="connsiteX0" fmla="*/ 0 w 286811"/>
                <a:gd name="connsiteY0" fmla="*/ 599013 h 885825"/>
                <a:gd name="connsiteX1" fmla="*/ 0 w 286811"/>
                <a:gd name="connsiteY1" fmla="*/ 286812 h 885825"/>
                <a:gd name="connsiteX2" fmla="*/ 175172 w 286811"/>
                <a:gd name="connsiteY2" fmla="*/ 22539 h 885825"/>
                <a:gd name="connsiteX3" fmla="*/ 286811 w 286811"/>
                <a:gd name="connsiteY3" fmla="*/ 0 h 885825"/>
                <a:gd name="connsiteX4" fmla="*/ 286811 w 286811"/>
                <a:gd name="connsiteY4" fmla="*/ 885825 h 885825"/>
                <a:gd name="connsiteX5" fmla="*/ 175172 w 286811"/>
                <a:gd name="connsiteY5" fmla="*/ 863286 h 885825"/>
                <a:gd name="connsiteX6" fmla="*/ 0 w 286811"/>
                <a:gd name="connsiteY6" fmla="*/ 599013 h 885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6811" h="885825">
                  <a:moveTo>
                    <a:pt x="0" y="599013"/>
                  </a:moveTo>
                  <a:lnTo>
                    <a:pt x="0" y="286812"/>
                  </a:lnTo>
                  <a:cubicBezTo>
                    <a:pt x="0" y="168011"/>
                    <a:pt x="72231" y="66080"/>
                    <a:pt x="175172" y="22539"/>
                  </a:cubicBezTo>
                  <a:lnTo>
                    <a:pt x="286811" y="0"/>
                  </a:lnTo>
                  <a:lnTo>
                    <a:pt x="286811" y="885825"/>
                  </a:lnTo>
                  <a:lnTo>
                    <a:pt x="175172" y="863286"/>
                  </a:lnTo>
                  <a:cubicBezTo>
                    <a:pt x="72231" y="819746"/>
                    <a:pt x="0" y="717815"/>
                    <a:pt x="0" y="59901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Freeform 45"/>
            <p:cNvSpPr/>
            <p:nvPr/>
          </p:nvSpPr>
          <p:spPr>
            <a:xfrm rot="5400000">
              <a:off x="4412439" y="41344"/>
              <a:ext cx="1062438" cy="933450"/>
            </a:xfrm>
            <a:custGeom>
              <a:avLst/>
              <a:gdLst>
                <a:gd name="connsiteX0" fmla="*/ 0 w 1062438"/>
                <a:gd name="connsiteY0" fmla="*/ 466725 h 933450"/>
                <a:gd name="connsiteX1" fmla="*/ 9482 w 1062438"/>
                <a:gd name="connsiteY1" fmla="*/ 372664 h 933450"/>
                <a:gd name="connsiteX2" fmla="*/ 466725 w 1062438"/>
                <a:gd name="connsiteY2" fmla="*/ 0 h 933450"/>
                <a:gd name="connsiteX3" fmla="*/ 882527 w 1062438"/>
                <a:gd name="connsiteY3" fmla="*/ 0 h 933450"/>
                <a:gd name="connsiteX4" fmla="*/ 976588 w 1062438"/>
                <a:gd name="connsiteY4" fmla="*/ 9482 h 933450"/>
                <a:gd name="connsiteX5" fmla="*/ 1062438 w 1062438"/>
                <a:gd name="connsiteY5" fmla="*/ 36132 h 933450"/>
                <a:gd name="connsiteX6" fmla="*/ 1062438 w 1062438"/>
                <a:gd name="connsiteY6" fmla="*/ 897318 h 933450"/>
                <a:gd name="connsiteX7" fmla="*/ 976587 w 1062438"/>
                <a:gd name="connsiteY7" fmla="*/ 923968 h 933450"/>
                <a:gd name="connsiteX8" fmla="*/ 882526 w 1062438"/>
                <a:gd name="connsiteY8" fmla="*/ 933450 h 933450"/>
                <a:gd name="connsiteX9" fmla="*/ 466725 w 1062438"/>
                <a:gd name="connsiteY9" fmla="*/ 933449 h 933450"/>
                <a:gd name="connsiteX10" fmla="*/ 9482 w 1062438"/>
                <a:gd name="connsiteY10" fmla="*/ 560786 h 933450"/>
                <a:gd name="connsiteX11" fmla="*/ 0 w 1062438"/>
                <a:gd name="connsiteY11" fmla="*/ 466725 h 933450"/>
                <a:gd name="connsiteX12" fmla="*/ 0 w 1062438"/>
                <a:gd name="connsiteY12" fmla="*/ 466724 h 933450"/>
                <a:gd name="connsiteX13" fmla="*/ 0 w 1062438"/>
                <a:gd name="connsiteY13" fmla="*/ 466725 h 933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62438" h="933450">
                  <a:moveTo>
                    <a:pt x="0" y="466725"/>
                  </a:moveTo>
                  <a:lnTo>
                    <a:pt x="9482" y="372664"/>
                  </a:lnTo>
                  <a:cubicBezTo>
                    <a:pt x="53003" y="159985"/>
                    <a:pt x="241181" y="0"/>
                    <a:pt x="466725" y="0"/>
                  </a:cubicBezTo>
                  <a:lnTo>
                    <a:pt x="882527" y="0"/>
                  </a:lnTo>
                  <a:cubicBezTo>
                    <a:pt x="914748" y="0"/>
                    <a:pt x="946206" y="3265"/>
                    <a:pt x="976588" y="9482"/>
                  </a:cubicBezTo>
                  <a:lnTo>
                    <a:pt x="1062438" y="36132"/>
                  </a:lnTo>
                  <a:lnTo>
                    <a:pt x="1062438" y="897318"/>
                  </a:lnTo>
                  <a:lnTo>
                    <a:pt x="976587" y="923968"/>
                  </a:lnTo>
                  <a:cubicBezTo>
                    <a:pt x="946205" y="930185"/>
                    <a:pt x="914747" y="933450"/>
                    <a:pt x="882526" y="933450"/>
                  </a:cubicBezTo>
                  <a:lnTo>
                    <a:pt x="466725" y="933449"/>
                  </a:lnTo>
                  <a:cubicBezTo>
                    <a:pt x="241181" y="933449"/>
                    <a:pt x="53003" y="773464"/>
                    <a:pt x="9482" y="560786"/>
                  </a:cubicBezTo>
                  <a:close/>
                  <a:moveTo>
                    <a:pt x="0" y="466725"/>
                  </a:moveTo>
                  <a:lnTo>
                    <a:pt x="0" y="466724"/>
                  </a:lnTo>
                  <a:lnTo>
                    <a:pt x="0" y="466725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Freeform 46"/>
            <p:cNvSpPr/>
            <p:nvPr/>
          </p:nvSpPr>
          <p:spPr>
            <a:xfrm rot="5400000">
              <a:off x="5240280" y="212640"/>
              <a:ext cx="530027" cy="1123270"/>
            </a:xfrm>
            <a:custGeom>
              <a:avLst/>
              <a:gdLst>
                <a:gd name="connsiteX0" fmla="*/ 0 w 530027"/>
                <a:gd name="connsiteY0" fmla="*/ 650720 h 1123270"/>
                <a:gd name="connsiteX1" fmla="*/ 0 w 530027"/>
                <a:gd name="connsiteY1" fmla="*/ 472550 h 1123270"/>
                <a:gd name="connsiteX2" fmla="*/ 472550 w 530027"/>
                <a:gd name="connsiteY2" fmla="*/ 0 h 1123270"/>
                <a:gd name="connsiteX3" fmla="*/ 530027 w 530027"/>
                <a:gd name="connsiteY3" fmla="*/ 5794 h 1123270"/>
                <a:gd name="connsiteX4" fmla="*/ 530027 w 530027"/>
                <a:gd name="connsiteY4" fmla="*/ 1117476 h 1123270"/>
                <a:gd name="connsiteX5" fmla="*/ 472550 w 530027"/>
                <a:gd name="connsiteY5" fmla="*/ 1123270 h 1123270"/>
                <a:gd name="connsiteX6" fmla="*/ 0 w 530027"/>
                <a:gd name="connsiteY6" fmla="*/ 650720 h 1123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30027" h="1123270">
                  <a:moveTo>
                    <a:pt x="0" y="650720"/>
                  </a:moveTo>
                  <a:lnTo>
                    <a:pt x="0" y="472550"/>
                  </a:lnTo>
                  <a:cubicBezTo>
                    <a:pt x="0" y="211568"/>
                    <a:pt x="211568" y="0"/>
                    <a:pt x="472550" y="0"/>
                  </a:cubicBezTo>
                  <a:lnTo>
                    <a:pt x="530027" y="5794"/>
                  </a:lnTo>
                  <a:lnTo>
                    <a:pt x="530027" y="1117476"/>
                  </a:lnTo>
                  <a:lnTo>
                    <a:pt x="472550" y="1123270"/>
                  </a:lnTo>
                  <a:cubicBezTo>
                    <a:pt x="211568" y="1123270"/>
                    <a:pt x="0" y="911702"/>
                    <a:pt x="0" y="65072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884266" y="3201610"/>
            <a:ext cx="296921" cy="402618"/>
            <a:chOff x="2388194" y="2743199"/>
            <a:chExt cx="702447" cy="952501"/>
          </a:xfrm>
          <a:solidFill>
            <a:srgbClr val="468966"/>
          </a:solidFill>
        </p:grpSpPr>
        <p:sp>
          <p:nvSpPr>
            <p:cNvPr id="51" name="Freeform 50"/>
            <p:cNvSpPr/>
            <p:nvPr/>
          </p:nvSpPr>
          <p:spPr>
            <a:xfrm>
              <a:off x="2388194" y="2743199"/>
              <a:ext cx="702447" cy="765732"/>
            </a:xfrm>
            <a:custGeom>
              <a:avLst/>
              <a:gdLst>
                <a:gd name="connsiteX0" fmla="*/ 612180 w 1224359"/>
                <a:gd name="connsiteY0" fmla="*/ 0 h 1334665"/>
                <a:gd name="connsiteX1" fmla="*/ 651214 w 1224359"/>
                <a:gd name="connsiteY1" fmla="*/ 1864 h 1334665"/>
                <a:gd name="connsiteX2" fmla="*/ 1038693 w 1224359"/>
                <a:gd name="connsiteY2" fmla="*/ 184629 h 1334665"/>
                <a:gd name="connsiteX3" fmla="*/ 1082209 w 1224359"/>
                <a:gd name="connsiteY3" fmla="*/ 1032965 h 1334665"/>
                <a:gd name="connsiteX4" fmla="*/ 1075808 w 1224359"/>
                <a:gd name="connsiteY4" fmla="*/ 1040046 h 1334665"/>
                <a:gd name="connsiteX5" fmla="*/ 880268 w 1224359"/>
                <a:gd name="connsiteY5" fmla="*/ 1334665 h 1334665"/>
                <a:gd name="connsiteX6" fmla="*/ 344091 w 1224359"/>
                <a:gd name="connsiteY6" fmla="*/ 1334665 h 1334665"/>
                <a:gd name="connsiteX7" fmla="*/ 148551 w 1224359"/>
                <a:gd name="connsiteY7" fmla="*/ 1040046 h 1334665"/>
                <a:gd name="connsiteX8" fmla="*/ 142151 w 1224359"/>
                <a:gd name="connsiteY8" fmla="*/ 1032965 h 1334665"/>
                <a:gd name="connsiteX9" fmla="*/ 185667 w 1224359"/>
                <a:gd name="connsiteY9" fmla="*/ 184629 h 1334665"/>
                <a:gd name="connsiteX10" fmla="*/ 573145 w 1224359"/>
                <a:gd name="connsiteY10" fmla="*/ 1864 h 1334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24359" h="1334665">
                  <a:moveTo>
                    <a:pt x="612180" y="0"/>
                  </a:moveTo>
                  <a:lnTo>
                    <a:pt x="651214" y="1864"/>
                  </a:lnTo>
                  <a:cubicBezTo>
                    <a:pt x="792641" y="15402"/>
                    <a:pt x="930387" y="76324"/>
                    <a:pt x="1038693" y="184629"/>
                  </a:cubicBezTo>
                  <a:cubicBezTo>
                    <a:pt x="1270776" y="416713"/>
                    <a:pt x="1285281" y="783983"/>
                    <a:pt x="1082209" y="1032965"/>
                  </a:cubicBezTo>
                  <a:lnTo>
                    <a:pt x="1075808" y="1040046"/>
                  </a:lnTo>
                  <a:lnTo>
                    <a:pt x="880268" y="1334665"/>
                  </a:lnTo>
                  <a:lnTo>
                    <a:pt x="344091" y="1334665"/>
                  </a:lnTo>
                  <a:lnTo>
                    <a:pt x="148551" y="1040046"/>
                  </a:lnTo>
                  <a:lnTo>
                    <a:pt x="142151" y="1032965"/>
                  </a:lnTo>
                  <a:cubicBezTo>
                    <a:pt x="-60922" y="783983"/>
                    <a:pt x="-46417" y="416713"/>
                    <a:pt x="185667" y="184629"/>
                  </a:cubicBezTo>
                  <a:cubicBezTo>
                    <a:pt x="293972" y="76324"/>
                    <a:pt x="431718" y="15402"/>
                    <a:pt x="573145" y="186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Rounded Rectangle 51"/>
            <p:cNvSpPr/>
            <p:nvPr/>
          </p:nvSpPr>
          <p:spPr>
            <a:xfrm>
              <a:off x="2587033" y="3570219"/>
              <a:ext cx="327617" cy="125481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829490" y="4782205"/>
            <a:ext cx="413236" cy="442171"/>
            <a:chOff x="3458199" y="3590925"/>
            <a:chExt cx="624067" cy="667764"/>
          </a:xfrm>
          <a:solidFill>
            <a:srgbClr val="468966"/>
          </a:solidFill>
        </p:grpSpPr>
        <p:sp>
          <p:nvSpPr>
            <p:cNvPr id="56" name="Oval 55"/>
            <p:cNvSpPr/>
            <p:nvPr/>
          </p:nvSpPr>
          <p:spPr>
            <a:xfrm>
              <a:off x="3757937" y="3590925"/>
              <a:ext cx="156838" cy="156838"/>
            </a:xfrm>
            <a:prstGeom prst="ellipse">
              <a:avLst/>
            </a:prstGeom>
            <a:grpFill/>
            <a:ln>
              <a:solidFill>
                <a:srgbClr val="468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3458199" y="3851417"/>
              <a:ext cx="156838" cy="156838"/>
            </a:xfrm>
            <a:prstGeom prst="ellipse">
              <a:avLst/>
            </a:prstGeom>
            <a:grpFill/>
            <a:ln>
              <a:solidFill>
                <a:srgbClr val="468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3925428" y="4101851"/>
              <a:ext cx="156838" cy="156838"/>
            </a:xfrm>
            <a:prstGeom prst="ellipse">
              <a:avLst/>
            </a:prstGeom>
            <a:grpFill/>
            <a:ln>
              <a:solidFill>
                <a:srgbClr val="468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9" name="Straight Connector 58"/>
            <p:cNvCxnSpPr>
              <a:stCxn id="56" idx="3"/>
              <a:endCxn id="57" idx="7"/>
            </p:cNvCxnSpPr>
            <p:nvPr/>
          </p:nvCxnSpPr>
          <p:spPr>
            <a:xfrm flipH="1">
              <a:off x="3592069" y="3724795"/>
              <a:ext cx="188836" cy="149590"/>
            </a:xfrm>
            <a:prstGeom prst="line">
              <a:avLst/>
            </a:prstGeom>
            <a:grpFill/>
            <a:ln>
              <a:solidFill>
                <a:srgbClr val="4689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57" idx="5"/>
              <a:endCxn id="58" idx="2"/>
            </p:cNvCxnSpPr>
            <p:nvPr/>
          </p:nvCxnSpPr>
          <p:spPr>
            <a:xfrm>
              <a:off x="3592069" y="3985287"/>
              <a:ext cx="333359" cy="194983"/>
            </a:xfrm>
            <a:prstGeom prst="line">
              <a:avLst/>
            </a:prstGeom>
            <a:grpFill/>
            <a:ln>
              <a:solidFill>
                <a:srgbClr val="4689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Rectangle 60"/>
          <p:cNvSpPr/>
          <p:nvPr/>
        </p:nvSpPr>
        <p:spPr>
          <a:xfrm>
            <a:off x="1707423" y="1344904"/>
            <a:ext cx="3668822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ko-KR" sz="2000" b="1" dirty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CLOUD</a:t>
            </a:r>
            <a:endParaRPr lang="ko-KR" altLang="en-US" sz="2000" b="1" dirty="0">
              <a:solidFill>
                <a:srgbClr val="468966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1707423" y="3327229"/>
            <a:ext cx="3656012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ko-KR" altLang="en-US" sz="120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Lorem ipsum dolor sit amet, soleat doctus scaevola te sea. Lorem nobis molestie quo id, at usu virtute accumsan, in legere labore neglegentur has. </a:t>
            </a:r>
          </a:p>
        </p:txBody>
      </p:sp>
      <p:sp>
        <p:nvSpPr>
          <p:cNvPr id="63" name="Rectangle 62"/>
          <p:cNvSpPr/>
          <p:nvPr/>
        </p:nvSpPr>
        <p:spPr>
          <a:xfrm>
            <a:off x="1707423" y="2989458"/>
            <a:ext cx="3668822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ko-KR" sz="2000" b="1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LIGHT</a:t>
            </a:r>
            <a:endParaRPr lang="ko-KR" altLang="en-US" sz="2000" b="1">
              <a:solidFill>
                <a:srgbClr val="468966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1707423" y="4947377"/>
            <a:ext cx="3656012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ko-KR" altLang="en-US" sz="120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Lorem ipsum dolor sit amet, soleat doctus scaevola te sea. Lorem nobis molestie quo id, at usu virtute accumsan, in legere labore neglegentur has. </a:t>
            </a:r>
          </a:p>
        </p:txBody>
      </p:sp>
      <p:sp>
        <p:nvSpPr>
          <p:cNvPr id="65" name="Rectangle 64"/>
          <p:cNvSpPr/>
          <p:nvPr/>
        </p:nvSpPr>
        <p:spPr>
          <a:xfrm>
            <a:off x="1707423" y="4609606"/>
            <a:ext cx="3668822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ko-KR" sz="2000" b="1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SERVICE</a:t>
            </a:r>
            <a:endParaRPr lang="ko-KR" altLang="en-US" sz="2000" b="1">
              <a:solidFill>
                <a:srgbClr val="468966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2768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6371433" y="2700006"/>
            <a:ext cx="2478086" cy="62722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ts val="5000"/>
              </a:lnSpc>
            </a:pPr>
            <a:r>
              <a:rPr lang="en-US" altLang="ko-KR" sz="4000" spc="-300" dirty="0">
                <a:solidFill>
                  <a:srgbClr val="468966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01. </a:t>
            </a:r>
            <a:r>
              <a:rPr lang="ko-KR" altLang="en-US" sz="4000" spc="-300" dirty="0">
                <a:solidFill>
                  <a:srgbClr val="468966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en-US" altLang="ko-KR" sz="4000" spc="-300" dirty="0">
                <a:solidFill>
                  <a:srgbClr val="468966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Main UI</a:t>
            </a:r>
          </a:p>
        </p:txBody>
      </p:sp>
      <p:cxnSp>
        <p:nvCxnSpPr>
          <p:cNvPr id="12" name="Straight Connector 11"/>
          <p:cNvCxnSpPr>
            <a:cxnSpLocks/>
          </p:cNvCxnSpPr>
          <p:nvPr/>
        </p:nvCxnSpPr>
        <p:spPr>
          <a:xfrm>
            <a:off x="7610476" y="3429000"/>
            <a:ext cx="884237" cy="0"/>
          </a:xfrm>
          <a:prstGeom prst="line">
            <a:avLst/>
          </a:prstGeom>
          <a:ln w="76200" cap="rnd">
            <a:solidFill>
              <a:srgbClr val="46896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707423" y="1682675"/>
            <a:ext cx="3656012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ko-KR" altLang="en-US" sz="1200" dirty="0" err="1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Lorem</a:t>
            </a:r>
            <a:r>
              <a:rPr lang="ko-KR" altLang="en-US" sz="1200" dirty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ko-KR" altLang="en-US" sz="1200" dirty="0" err="1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ipsum</a:t>
            </a:r>
            <a:r>
              <a:rPr lang="ko-KR" altLang="en-US" sz="1200" dirty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ko-KR" altLang="en-US" sz="1200" dirty="0" err="1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dolor</a:t>
            </a:r>
            <a:r>
              <a:rPr lang="ko-KR" altLang="en-US" sz="1200" dirty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ko-KR" altLang="en-US" sz="1200" dirty="0" err="1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sit</a:t>
            </a:r>
            <a:r>
              <a:rPr lang="ko-KR" altLang="en-US" sz="1200" dirty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ko-KR" altLang="en-US" sz="1200" dirty="0" err="1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amet</a:t>
            </a:r>
            <a:r>
              <a:rPr lang="ko-KR" altLang="en-US" sz="1200" dirty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, </a:t>
            </a:r>
            <a:r>
              <a:rPr lang="ko-KR" altLang="en-US" sz="1200" dirty="0" err="1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soleat</a:t>
            </a:r>
            <a:r>
              <a:rPr lang="ko-KR" altLang="en-US" sz="1200" dirty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ko-KR" altLang="en-US" sz="1200" dirty="0" err="1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doctus</a:t>
            </a:r>
            <a:r>
              <a:rPr lang="ko-KR" altLang="en-US" sz="1200" dirty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ko-KR" altLang="en-US" sz="1200" dirty="0" err="1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scaevola</a:t>
            </a:r>
            <a:r>
              <a:rPr lang="ko-KR" altLang="en-US" sz="1200" dirty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ko-KR" altLang="en-US" sz="1200" dirty="0" err="1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te</a:t>
            </a:r>
            <a:r>
              <a:rPr lang="ko-KR" altLang="en-US" sz="1200" dirty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ko-KR" altLang="en-US" sz="1200" dirty="0" err="1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sea</a:t>
            </a:r>
            <a:r>
              <a:rPr lang="ko-KR" altLang="en-US" sz="1200" dirty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. </a:t>
            </a:r>
            <a:r>
              <a:rPr lang="ko-KR" altLang="en-US" sz="1200" dirty="0" err="1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Lorem</a:t>
            </a:r>
            <a:r>
              <a:rPr lang="ko-KR" altLang="en-US" sz="1200" dirty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ko-KR" altLang="en-US" sz="1200" dirty="0" err="1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nobis</a:t>
            </a:r>
            <a:r>
              <a:rPr lang="ko-KR" altLang="en-US" sz="1200" dirty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ko-KR" altLang="en-US" sz="1200" dirty="0" err="1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molestie</a:t>
            </a:r>
            <a:r>
              <a:rPr lang="ko-KR" altLang="en-US" sz="1200" dirty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ko-KR" altLang="en-US" sz="1200" dirty="0" err="1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quo</a:t>
            </a:r>
            <a:r>
              <a:rPr lang="ko-KR" altLang="en-US" sz="1200" dirty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ko-KR" altLang="en-US" sz="1200" dirty="0" err="1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id</a:t>
            </a:r>
            <a:r>
              <a:rPr lang="ko-KR" altLang="en-US" sz="1200" dirty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, </a:t>
            </a:r>
            <a:r>
              <a:rPr lang="ko-KR" altLang="en-US" sz="1200" dirty="0" err="1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at</a:t>
            </a:r>
            <a:r>
              <a:rPr lang="ko-KR" altLang="en-US" sz="1200" dirty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ko-KR" altLang="en-US" sz="1200" dirty="0" err="1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usu</a:t>
            </a:r>
            <a:r>
              <a:rPr lang="ko-KR" altLang="en-US" sz="1200" dirty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ko-KR" altLang="en-US" sz="1200" dirty="0" err="1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virtute</a:t>
            </a:r>
            <a:r>
              <a:rPr lang="ko-KR" altLang="en-US" sz="1200" dirty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ko-KR" altLang="en-US" sz="1200" dirty="0" err="1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accumsan</a:t>
            </a:r>
            <a:r>
              <a:rPr lang="ko-KR" altLang="en-US" sz="1200" dirty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, </a:t>
            </a:r>
            <a:r>
              <a:rPr lang="ko-KR" altLang="en-US" sz="1200" dirty="0" err="1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in</a:t>
            </a:r>
            <a:r>
              <a:rPr lang="ko-KR" altLang="en-US" sz="1200" dirty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ko-KR" altLang="en-US" sz="1200" dirty="0" err="1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legere</a:t>
            </a:r>
            <a:r>
              <a:rPr lang="ko-KR" altLang="en-US" sz="1200" dirty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ko-KR" altLang="en-US" sz="1200" dirty="0" err="1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labore</a:t>
            </a:r>
            <a:r>
              <a:rPr lang="ko-KR" altLang="en-US" sz="1200" dirty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ko-KR" altLang="en-US" sz="1200" dirty="0" err="1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neglegentur</a:t>
            </a:r>
            <a:r>
              <a:rPr lang="ko-KR" altLang="en-US" sz="1200" dirty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ko-KR" altLang="en-US" sz="1200" dirty="0" err="1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has</a:t>
            </a:r>
            <a:r>
              <a:rPr lang="ko-KR" altLang="en-US" sz="1200" dirty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. 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760732" y="1566580"/>
            <a:ext cx="543988" cy="284299"/>
            <a:chOff x="4034021" y="-23150"/>
            <a:chExt cx="2032908" cy="1062438"/>
          </a:xfrm>
          <a:solidFill>
            <a:srgbClr val="468966"/>
          </a:solidFill>
        </p:grpSpPr>
        <p:sp>
          <p:nvSpPr>
            <p:cNvPr id="45" name="Freeform 44"/>
            <p:cNvSpPr/>
            <p:nvPr/>
          </p:nvSpPr>
          <p:spPr>
            <a:xfrm rot="5400000">
              <a:off x="4333528" y="452970"/>
              <a:ext cx="286811" cy="885825"/>
            </a:xfrm>
            <a:custGeom>
              <a:avLst/>
              <a:gdLst>
                <a:gd name="connsiteX0" fmla="*/ 0 w 286811"/>
                <a:gd name="connsiteY0" fmla="*/ 599013 h 885825"/>
                <a:gd name="connsiteX1" fmla="*/ 0 w 286811"/>
                <a:gd name="connsiteY1" fmla="*/ 286812 h 885825"/>
                <a:gd name="connsiteX2" fmla="*/ 175172 w 286811"/>
                <a:gd name="connsiteY2" fmla="*/ 22539 h 885825"/>
                <a:gd name="connsiteX3" fmla="*/ 286811 w 286811"/>
                <a:gd name="connsiteY3" fmla="*/ 0 h 885825"/>
                <a:gd name="connsiteX4" fmla="*/ 286811 w 286811"/>
                <a:gd name="connsiteY4" fmla="*/ 885825 h 885825"/>
                <a:gd name="connsiteX5" fmla="*/ 175172 w 286811"/>
                <a:gd name="connsiteY5" fmla="*/ 863286 h 885825"/>
                <a:gd name="connsiteX6" fmla="*/ 0 w 286811"/>
                <a:gd name="connsiteY6" fmla="*/ 599013 h 885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6811" h="885825">
                  <a:moveTo>
                    <a:pt x="0" y="599013"/>
                  </a:moveTo>
                  <a:lnTo>
                    <a:pt x="0" y="286812"/>
                  </a:lnTo>
                  <a:cubicBezTo>
                    <a:pt x="0" y="168011"/>
                    <a:pt x="72231" y="66080"/>
                    <a:pt x="175172" y="22539"/>
                  </a:cubicBezTo>
                  <a:lnTo>
                    <a:pt x="286811" y="0"/>
                  </a:lnTo>
                  <a:lnTo>
                    <a:pt x="286811" y="885825"/>
                  </a:lnTo>
                  <a:lnTo>
                    <a:pt x="175172" y="863286"/>
                  </a:lnTo>
                  <a:cubicBezTo>
                    <a:pt x="72231" y="819746"/>
                    <a:pt x="0" y="717815"/>
                    <a:pt x="0" y="59901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Freeform 45"/>
            <p:cNvSpPr/>
            <p:nvPr/>
          </p:nvSpPr>
          <p:spPr>
            <a:xfrm rot="5400000">
              <a:off x="4412439" y="41344"/>
              <a:ext cx="1062438" cy="933450"/>
            </a:xfrm>
            <a:custGeom>
              <a:avLst/>
              <a:gdLst>
                <a:gd name="connsiteX0" fmla="*/ 0 w 1062438"/>
                <a:gd name="connsiteY0" fmla="*/ 466725 h 933450"/>
                <a:gd name="connsiteX1" fmla="*/ 9482 w 1062438"/>
                <a:gd name="connsiteY1" fmla="*/ 372664 h 933450"/>
                <a:gd name="connsiteX2" fmla="*/ 466725 w 1062438"/>
                <a:gd name="connsiteY2" fmla="*/ 0 h 933450"/>
                <a:gd name="connsiteX3" fmla="*/ 882527 w 1062438"/>
                <a:gd name="connsiteY3" fmla="*/ 0 h 933450"/>
                <a:gd name="connsiteX4" fmla="*/ 976588 w 1062438"/>
                <a:gd name="connsiteY4" fmla="*/ 9482 h 933450"/>
                <a:gd name="connsiteX5" fmla="*/ 1062438 w 1062438"/>
                <a:gd name="connsiteY5" fmla="*/ 36132 h 933450"/>
                <a:gd name="connsiteX6" fmla="*/ 1062438 w 1062438"/>
                <a:gd name="connsiteY6" fmla="*/ 897318 h 933450"/>
                <a:gd name="connsiteX7" fmla="*/ 976587 w 1062438"/>
                <a:gd name="connsiteY7" fmla="*/ 923968 h 933450"/>
                <a:gd name="connsiteX8" fmla="*/ 882526 w 1062438"/>
                <a:gd name="connsiteY8" fmla="*/ 933450 h 933450"/>
                <a:gd name="connsiteX9" fmla="*/ 466725 w 1062438"/>
                <a:gd name="connsiteY9" fmla="*/ 933449 h 933450"/>
                <a:gd name="connsiteX10" fmla="*/ 9482 w 1062438"/>
                <a:gd name="connsiteY10" fmla="*/ 560786 h 933450"/>
                <a:gd name="connsiteX11" fmla="*/ 0 w 1062438"/>
                <a:gd name="connsiteY11" fmla="*/ 466725 h 933450"/>
                <a:gd name="connsiteX12" fmla="*/ 0 w 1062438"/>
                <a:gd name="connsiteY12" fmla="*/ 466724 h 933450"/>
                <a:gd name="connsiteX13" fmla="*/ 0 w 1062438"/>
                <a:gd name="connsiteY13" fmla="*/ 466725 h 933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62438" h="933450">
                  <a:moveTo>
                    <a:pt x="0" y="466725"/>
                  </a:moveTo>
                  <a:lnTo>
                    <a:pt x="9482" y="372664"/>
                  </a:lnTo>
                  <a:cubicBezTo>
                    <a:pt x="53003" y="159985"/>
                    <a:pt x="241181" y="0"/>
                    <a:pt x="466725" y="0"/>
                  </a:cubicBezTo>
                  <a:lnTo>
                    <a:pt x="882527" y="0"/>
                  </a:lnTo>
                  <a:cubicBezTo>
                    <a:pt x="914748" y="0"/>
                    <a:pt x="946206" y="3265"/>
                    <a:pt x="976588" y="9482"/>
                  </a:cubicBezTo>
                  <a:lnTo>
                    <a:pt x="1062438" y="36132"/>
                  </a:lnTo>
                  <a:lnTo>
                    <a:pt x="1062438" y="897318"/>
                  </a:lnTo>
                  <a:lnTo>
                    <a:pt x="976587" y="923968"/>
                  </a:lnTo>
                  <a:cubicBezTo>
                    <a:pt x="946205" y="930185"/>
                    <a:pt x="914747" y="933450"/>
                    <a:pt x="882526" y="933450"/>
                  </a:cubicBezTo>
                  <a:lnTo>
                    <a:pt x="466725" y="933449"/>
                  </a:lnTo>
                  <a:cubicBezTo>
                    <a:pt x="241181" y="933449"/>
                    <a:pt x="53003" y="773464"/>
                    <a:pt x="9482" y="560786"/>
                  </a:cubicBezTo>
                  <a:close/>
                  <a:moveTo>
                    <a:pt x="0" y="466725"/>
                  </a:moveTo>
                  <a:lnTo>
                    <a:pt x="0" y="466724"/>
                  </a:lnTo>
                  <a:lnTo>
                    <a:pt x="0" y="466725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Freeform 46"/>
            <p:cNvSpPr/>
            <p:nvPr/>
          </p:nvSpPr>
          <p:spPr>
            <a:xfrm rot="5400000">
              <a:off x="5240280" y="212640"/>
              <a:ext cx="530027" cy="1123270"/>
            </a:xfrm>
            <a:custGeom>
              <a:avLst/>
              <a:gdLst>
                <a:gd name="connsiteX0" fmla="*/ 0 w 530027"/>
                <a:gd name="connsiteY0" fmla="*/ 650720 h 1123270"/>
                <a:gd name="connsiteX1" fmla="*/ 0 w 530027"/>
                <a:gd name="connsiteY1" fmla="*/ 472550 h 1123270"/>
                <a:gd name="connsiteX2" fmla="*/ 472550 w 530027"/>
                <a:gd name="connsiteY2" fmla="*/ 0 h 1123270"/>
                <a:gd name="connsiteX3" fmla="*/ 530027 w 530027"/>
                <a:gd name="connsiteY3" fmla="*/ 5794 h 1123270"/>
                <a:gd name="connsiteX4" fmla="*/ 530027 w 530027"/>
                <a:gd name="connsiteY4" fmla="*/ 1117476 h 1123270"/>
                <a:gd name="connsiteX5" fmla="*/ 472550 w 530027"/>
                <a:gd name="connsiteY5" fmla="*/ 1123270 h 1123270"/>
                <a:gd name="connsiteX6" fmla="*/ 0 w 530027"/>
                <a:gd name="connsiteY6" fmla="*/ 650720 h 1123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30027" h="1123270">
                  <a:moveTo>
                    <a:pt x="0" y="650720"/>
                  </a:moveTo>
                  <a:lnTo>
                    <a:pt x="0" y="472550"/>
                  </a:lnTo>
                  <a:cubicBezTo>
                    <a:pt x="0" y="211568"/>
                    <a:pt x="211568" y="0"/>
                    <a:pt x="472550" y="0"/>
                  </a:cubicBezTo>
                  <a:lnTo>
                    <a:pt x="530027" y="5794"/>
                  </a:lnTo>
                  <a:lnTo>
                    <a:pt x="530027" y="1117476"/>
                  </a:lnTo>
                  <a:lnTo>
                    <a:pt x="472550" y="1123270"/>
                  </a:lnTo>
                  <a:cubicBezTo>
                    <a:pt x="211568" y="1123270"/>
                    <a:pt x="0" y="911702"/>
                    <a:pt x="0" y="65072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884266" y="3201610"/>
            <a:ext cx="296921" cy="402618"/>
            <a:chOff x="2388194" y="2743199"/>
            <a:chExt cx="702447" cy="952501"/>
          </a:xfrm>
          <a:solidFill>
            <a:srgbClr val="468966"/>
          </a:solidFill>
        </p:grpSpPr>
        <p:sp>
          <p:nvSpPr>
            <p:cNvPr id="51" name="Freeform 50"/>
            <p:cNvSpPr/>
            <p:nvPr/>
          </p:nvSpPr>
          <p:spPr>
            <a:xfrm>
              <a:off x="2388194" y="2743199"/>
              <a:ext cx="702447" cy="765732"/>
            </a:xfrm>
            <a:custGeom>
              <a:avLst/>
              <a:gdLst>
                <a:gd name="connsiteX0" fmla="*/ 612180 w 1224359"/>
                <a:gd name="connsiteY0" fmla="*/ 0 h 1334665"/>
                <a:gd name="connsiteX1" fmla="*/ 651214 w 1224359"/>
                <a:gd name="connsiteY1" fmla="*/ 1864 h 1334665"/>
                <a:gd name="connsiteX2" fmla="*/ 1038693 w 1224359"/>
                <a:gd name="connsiteY2" fmla="*/ 184629 h 1334665"/>
                <a:gd name="connsiteX3" fmla="*/ 1082209 w 1224359"/>
                <a:gd name="connsiteY3" fmla="*/ 1032965 h 1334665"/>
                <a:gd name="connsiteX4" fmla="*/ 1075808 w 1224359"/>
                <a:gd name="connsiteY4" fmla="*/ 1040046 h 1334665"/>
                <a:gd name="connsiteX5" fmla="*/ 880268 w 1224359"/>
                <a:gd name="connsiteY5" fmla="*/ 1334665 h 1334665"/>
                <a:gd name="connsiteX6" fmla="*/ 344091 w 1224359"/>
                <a:gd name="connsiteY6" fmla="*/ 1334665 h 1334665"/>
                <a:gd name="connsiteX7" fmla="*/ 148551 w 1224359"/>
                <a:gd name="connsiteY7" fmla="*/ 1040046 h 1334665"/>
                <a:gd name="connsiteX8" fmla="*/ 142151 w 1224359"/>
                <a:gd name="connsiteY8" fmla="*/ 1032965 h 1334665"/>
                <a:gd name="connsiteX9" fmla="*/ 185667 w 1224359"/>
                <a:gd name="connsiteY9" fmla="*/ 184629 h 1334665"/>
                <a:gd name="connsiteX10" fmla="*/ 573145 w 1224359"/>
                <a:gd name="connsiteY10" fmla="*/ 1864 h 1334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24359" h="1334665">
                  <a:moveTo>
                    <a:pt x="612180" y="0"/>
                  </a:moveTo>
                  <a:lnTo>
                    <a:pt x="651214" y="1864"/>
                  </a:lnTo>
                  <a:cubicBezTo>
                    <a:pt x="792641" y="15402"/>
                    <a:pt x="930387" y="76324"/>
                    <a:pt x="1038693" y="184629"/>
                  </a:cubicBezTo>
                  <a:cubicBezTo>
                    <a:pt x="1270776" y="416713"/>
                    <a:pt x="1285281" y="783983"/>
                    <a:pt x="1082209" y="1032965"/>
                  </a:cubicBezTo>
                  <a:lnTo>
                    <a:pt x="1075808" y="1040046"/>
                  </a:lnTo>
                  <a:lnTo>
                    <a:pt x="880268" y="1334665"/>
                  </a:lnTo>
                  <a:lnTo>
                    <a:pt x="344091" y="1334665"/>
                  </a:lnTo>
                  <a:lnTo>
                    <a:pt x="148551" y="1040046"/>
                  </a:lnTo>
                  <a:lnTo>
                    <a:pt x="142151" y="1032965"/>
                  </a:lnTo>
                  <a:cubicBezTo>
                    <a:pt x="-60922" y="783983"/>
                    <a:pt x="-46417" y="416713"/>
                    <a:pt x="185667" y="184629"/>
                  </a:cubicBezTo>
                  <a:cubicBezTo>
                    <a:pt x="293972" y="76324"/>
                    <a:pt x="431718" y="15402"/>
                    <a:pt x="573145" y="186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Rounded Rectangle 51"/>
            <p:cNvSpPr/>
            <p:nvPr/>
          </p:nvSpPr>
          <p:spPr>
            <a:xfrm>
              <a:off x="2587033" y="3570219"/>
              <a:ext cx="327617" cy="125481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829490" y="4782205"/>
            <a:ext cx="413236" cy="442171"/>
            <a:chOff x="3458199" y="3590925"/>
            <a:chExt cx="624067" cy="667764"/>
          </a:xfrm>
          <a:solidFill>
            <a:srgbClr val="468966"/>
          </a:solidFill>
        </p:grpSpPr>
        <p:sp>
          <p:nvSpPr>
            <p:cNvPr id="56" name="Oval 55"/>
            <p:cNvSpPr/>
            <p:nvPr/>
          </p:nvSpPr>
          <p:spPr>
            <a:xfrm>
              <a:off x="3757937" y="3590925"/>
              <a:ext cx="156838" cy="156838"/>
            </a:xfrm>
            <a:prstGeom prst="ellipse">
              <a:avLst/>
            </a:prstGeom>
            <a:grpFill/>
            <a:ln>
              <a:solidFill>
                <a:srgbClr val="468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3458199" y="3851417"/>
              <a:ext cx="156838" cy="156838"/>
            </a:xfrm>
            <a:prstGeom prst="ellipse">
              <a:avLst/>
            </a:prstGeom>
            <a:grpFill/>
            <a:ln>
              <a:solidFill>
                <a:srgbClr val="468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3925428" y="4101851"/>
              <a:ext cx="156838" cy="156838"/>
            </a:xfrm>
            <a:prstGeom prst="ellipse">
              <a:avLst/>
            </a:prstGeom>
            <a:grpFill/>
            <a:ln>
              <a:solidFill>
                <a:srgbClr val="468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9" name="Straight Connector 58"/>
            <p:cNvCxnSpPr>
              <a:stCxn id="56" idx="3"/>
              <a:endCxn id="57" idx="7"/>
            </p:cNvCxnSpPr>
            <p:nvPr/>
          </p:nvCxnSpPr>
          <p:spPr>
            <a:xfrm flipH="1">
              <a:off x="3592069" y="3724795"/>
              <a:ext cx="188836" cy="149590"/>
            </a:xfrm>
            <a:prstGeom prst="line">
              <a:avLst/>
            </a:prstGeom>
            <a:grpFill/>
            <a:ln>
              <a:solidFill>
                <a:srgbClr val="4689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57" idx="5"/>
              <a:endCxn id="58" idx="2"/>
            </p:cNvCxnSpPr>
            <p:nvPr/>
          </p:nvCxnSpPr>
          <p:spPr>
            <a:xfrm>
              <a:off x="3592069" y="3985287"/>
              <a:ext cx="333359" cy="194983"/>
            </a:xfrm>
            <a:prstGeom prst="line">
              <a:avLst/>
            </a:prstGeom>
            <a:grpFill/>
            <a:ln>
              <a:solidFill>
                <a:srgbClr val="4689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Rectangle 60"/>
          <p:cNvSpPr/>
          <p:nvPr/>
        </p:nvSpPr>
        <p:spPr>
          <a:xfrm>
            <a:off x="1707423" y="1344904"/>
            <a:ext cx="3668822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ko-KR" sz="2000" b="1" dirty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CLOUD</a:t>
            </a:r>
            <a:endParaRPr lang="ko-KR" altLang="en-US" sz="2000" b="1" dirty="0">
              <a:solidFill>
                <a:srgbClr val="468966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1707423" y="3327229"/>
            <a:ext cx="3656012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ko-KR" altLang="en-US" sz="120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Lorem ipsum dolor sit amet, soleat doctus scaevola te sea. Lorem nobis molestie quo id, at usu virtute accumsan, in legere labore neglegentur has. </a:t>
            </a:r>
          </a:p>
        </p:txBody>
      </p:sp>
      <p:sp>
        <p:nvSpPr>
          <p:cNvPr id="63" name="Rectangle 62"/>
          <p:cNvSpPr/>
          <p:nvPr/>
        </p:nvSpPr>
        <p:spPr>
          <a:xfrm>
            <a:off x="1707423" y="2989458"/>
            <a:ext cx="3668822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ko-KR" sz="2000" b="1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LIGHT</a:t>
            </a:r>
            <a:endParaRPr lang="ko-KR" altLang="en-US" sz="2000" b="1">
              <a:solidFill>
                <a:srgbClr val="468966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1707423" y="4947377"/>
            <a:ext cx="3656012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ko-KR" altLang="en-US" sz="120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Lorem ipsum dolor sit amet, soleat doctus scaevola te sea. Lorem nobis molestie quo id, at usu virtute accumsan, in legere labore neglegentur has. </a:t>
            </a:r>
          </a:p>
        </p:txBody>
      </p:sp>
      <p:sp>
        <p:nvSpPr>
          <p:cNvPr id="65" name="Rectangle 64"/>
          <p:cNvSpPr/>
          <p:nvPr/>
        </p:nvSpPr>
        <p:spPr>
          <a:xfrm>
            <a:off x="1707423" y="4609606"/>
            <a:ext cx="3668822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ko-KR" sz="2000" b="1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SERVICE</a:t>
            </a:r>
            <a:endParaRPr lang="ko-KR" altLang="en-US" sz="2000" b="1">
              <a:solidFill>
                <a:srgbClr val="468966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FBE3F2-0198-46F6-8043-5FD0187A79EF}"/>
              </a:ext>
            </a:extLst>
          </p:cNvPr>
          <p:cNvSpPr txBox="1"/>
          <p:nvPr/>
        </p:nvSpPr>
        <p:spPr>
          <a:xfrm>
            <a:off x="7502937" y="3696561"/>
            <a:ext cx="1099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468966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Cul De Sac" pitchFamily="2" charset="0"/>
              </a:rPr>
              <a:t>1) </a:t>
            </a:r>
            <a:r>
              <a:rPr lang="ko-KR" altLang="en-US" dirty="0">
                <a:solidFill>
                  <a:srgbClr val="468966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Cul De Sac" pitchFamily="2" charset="0"/>
              </a:rPr>
              <a:t>설정</a:t>
            </a:r>
            <a:endParaRPr lang="en-US" altLang="ko-KR" dirty="0">
              <a:solidFill>
                <a:srgbClr val="468966"/>
              </a:solidFill>
              <a:latin typeface="메이플스토리" panose="02000300000000000000" pitchFamily="2" charset="-127"/>
              <a:ea typeface="메이플스토리" panose="02000300000000000000" pitchFamily="2" charset="-127"/>
              <a:cs typeface="Cul De Sac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8793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6371433" y="2700006"/>
            <a:ext cx="2478086" cy="62722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ts val="5000"/>
              </a:lnSpc>
            </a:pPr>
            <a:r>
              <a:rPr lang="en-US" altLang="ko-KR" sz="4000" spc="-300" dirty="0">
                <a:solidFill>
                  <a:srgbClr val="468966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01. </a:t>
            </a:r>
            <a:r>
              <a:rPr lang="ko-KR" altLang="en-US" sz="4000" spc="-300" dirty="0">
                <a:solidFill>
                  <a:srgbClr val="468966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en-US" altLang="ko-KR" sz="4000" spc="-300" dirty="0">
                <a:solidFill>
                  <a:srgbClr val="468966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Main UI</a:t>
            </a:r>
          </a:p>
        </p:txBody>
      </p:sp>
      <p:cxnSp>
        <p:nvCxnSpPr>
          <p:cNvPr id="12" name="Straight Connector 11"/>
          <p:cNvCxnSpPr>
            <a:cxnSpLocks/>
          </p:cNvCxnSpPr>
          <p:nvPr/>
        </p:nvCxnSpPr>
        <p:spPr>
          <a:xfrm>
            <a:off x="7610476" y="3429000"/>
            <a:ext cx="884237" cy="0"/>
          </a:xfrm>
          <a:prstGeom prst="line">
            <a:avLst/>
          </a:prstGeom>
          <a:ln w="76200" cap="rnd">
            <a:solidFill>
              <a:srgbClr val="46896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707423" y="1682675"/>
            <a:ext cx="3656012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ko-KR" altLang="en-US" sz="1200" dirty="0" err="1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Lorem</a:t>
            </a:r>
            <a:r>
              <a:rPr lang="ko-KR" altLang="en-US" sz="1200" dirty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ko-KR" altLang="en-US" sz="1200" dirty="0" err="1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ipsum</a:t>
            </a:r>
            <a:r>
              <a:rPr lang="ko-KR" altLang="en-US" sz="1200" dirty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ko-KR" altLang="en-US" sz="1200" dirty="0" err="1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dolor</a:t>
            </a:r>
            <a:r>
              <a:rPr lang="ko-KR" altLang="en-US" sz="1200" dirty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ko-KR" altLang="en-US" sz="1200" dirty="0" err="1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sit</a:t>
            </a:r>
            <a:r>
              <a:rPr lang="ko-KR" altLang="en-US" sz="1200" dirty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ko-KR" altLang="en-US" sz="1200" dirty="0" err="1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amet</a:t>
            </a:r>
            <a:r>
              <a:rPr lang="ko-KR" altLang="en-US" sz="1200" dirty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, </a:t>
            </a:r>
            <a:r>
              <a:rPr lang="ko-KR" altLang="en-US" sz="1200" dirty="0" err="1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soleat</a:t>
            </a:r>
            <a:r>
              <a:rPr lang="ko-KR" altLang="en-US" sz="1200" dirty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ko-KR" altLang="en-US" sz="1200" dirty="0" err="1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doctus</a:t>
            </a:r>
            <a:r>
              <a:rPr lang="ko-KR" altLang="en-US" sz="1200" dirty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ko-KR" altLang="en-US" sz="1200" dirty="0" err="1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scaevola</a:t>
            </a:r>
            <a:r>
              <a:rPr lang="ko-KR" altLang="en-US" sz="1200" dirty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ko-KR" altLang="en-US" sz="1200" dirty="0" err="1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te</a:t>
            </a:r>
            <a:r>
              <a:rPr lang="ko-KR" altLang="en-US" sz="1200" dirty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ko-KR" altLang="en-US" sz="1200" dirty="0" err="1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sea</a:t>
            </a:r>
            <a:r>
              <a:rPr lang="ko-KR" altLang="en-US" sz="1200" dirty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. </a:t>
            </a:r>
            <a:r>
              <a:rPr lang="ko-KR" altLang="en-US" sz="1200" dirty="0" err="1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Lorem</a:t>
            </a:r>
            <a:r>
              <a:rPr lang="ko-KR" altLang="en-US" sz="1200" dirty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ko-KR" altLang="en-US" sz="1200" dirty="0" err="1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nobis</a:t>
            </a:r>
            <a:r>
              <a:rPr lang="ko-KR" altLang="en-US" sz="1200" dirty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ko-KR" altLang="en-US" sz="1200" dirty="0" err="1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molestie</a:t>
            </a:r>
            <a:r>
              <a:rPr lang="ko-KR" altLang="en-US" sz="1200" dirty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ko-KR" altLang="en-US" sz="1200" dirty="0" err="1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quo</a:t>
            </a:r>
            <a:r>
              <a:rPr lang="ko-KR" altLang="en-US" sz="1200" dirty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ko-KR" altLang="en-US" sz="1200" dirty="0" err="1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id</a:t>
            </a:r>
            <a:r>
              <a:rPr lang="ko-KR" altLang="en-US" sz="1200" dirty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, </a:t>
            </a:r>
            <a:r>
              <a:rPr lang="ko-KR" altLang="en-US" sz="1200" dirty="0" err="1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at</a:t>
            </a:r>
            <a:r>
              <a:rPr lang="ko-KR" altLang="en-US" sz="1200" dirty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ko-KR" altLang="en-US" sz="1200" dirty="0" err="1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usu</a:t>
            </a:r>
            <a:r>
              <a:rPr lang="ko-KR" altLang="en-US" sz="1200" dirty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ko-KR" altLang="en-US" sz="1200" dirty="0" err="1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virtute</a:t>
            </a:r>
            <a:r>
              <a:rPr lang="ko-KR" altLang="en-US" sz="1200" dirty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ko-KR" altLang="en-US" sz="1200" dirty="0" err="1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accumsan</a:t>
            </a:r>
            <a:r>
              <a:rPr lang="ko-KR" altLang="en-US" sz="1200" dirty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, </a:t>
            </a:r>
            <a:r>
              <a:rPr lang="ko-KR" altLang="en-US" sz="1200" dirty="0" err="1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in</a:t>
            </a:r>
            <a:r>
              <a:rPr lang="ko-KR" altLang="en-US" sz="1200" dirty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ko-KR" altLang="en-US" sz="1200" dirty="0" err="1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legere</a:t>
            </a:r>
            <a:r>
              <a:rPr lang="ko-KR" altLang="en-US" sz="1200" dirty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ko-KR" altLang="en-US" sz="1200" dirty="0" err="1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labore</a:t>
            </a:r>
            <a:r>
              <a:rPr lang="ko-KR" altLang="en-US" sz="1200" dirty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ko-KR" altLang="en-US" sz="1200" dirty="0" err="1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neglegentur</a:t>
            </a:r>
            <a:r>
              <a:rPr lang="ko-KR" altLang="en-US" sz="1200" dirty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ko-KR" altLang="en-US" sz="1200" dirty="0" err="1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has</a:t>
            </a:r>
            <a:r>
              <a:rPr lang="ko-KR" altLang="en-US" sz="1200" dirty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. 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760732" y="1566580"/>
            <a:ext cx="543988" cy="284299"/>
            <a:chOff x="4034021" y="-23150"/>
            <a:chExt cx="2032908" cy="1062438"/>
          </a:xfrm>
          <a:solidFill>
            <a:srgbClr val="468966"/>
          </a:solidFill>
        </p:grpSpPr>
        <p:sp>
          <p:nvSpPr>
            <p:cNvPr id="45" name="Freeform 44"/>
            <p:cNvSpPr/>
            <p:nvPr/>
          </p:nvSpPr>
          <p:spPr>
            <a:xfrm rot="5400000">
              <a:off x="4333528" y="452970"/>
              <a:ext cx="286811" cy="885825"/>
            </a:xfrm>
            <a:custGeom>
              <a:avLst/>
              <a:gdLst>
                <a:gd name="connsiteX0" fmla="*/ 0 w 286811"/>
                <a:gd name="connsiteY0" fmla="*/ 599013 h 885825"/>
                <a:gd name="connsiteX1" fmla="*/ 0 w 286811"/>
                <a:gd name="connsiteY1" fmla="*/ 286812 h 885825"/>
                <a:gd name="connsiteX2" fmla="*/ 175172 w 286811"/>
                <a:gd name="connsiteY2" fmla="*/ 22539 h 885825"/>
                <a:gd name="connsiteX3" fmla="*/ 286811 w 286811"/>
                <a:gd name="connsiteY3" fmla="*/ 0 h 885825"/>
                <a:gd name="connsiteX4" fmla="*/ 286811 w 286811"/>
                <a:gd name="connsiteY4" fmla="*/ 885825 h 885825"/>
                <a:gd name="connsiteX5" fmla="*/ 175172 w 286811"/>
                <a:gd name="connsiteY5" fmla="*/ 863286 h 885825"/>
                <a:gd name="connsiteX6" fmla="*/ 0 w 286811"/>
                <a:gd name="connsiteY6" fmla="*/ 599013 h 885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6811" h="885825">
                  <a:moveTo>
                    <a:pt x="0" y="599013"/>
                  </a:moveTo>
                  <a:lnTo>
                    <a:pt x="0" y="286812"/>
                  </a:lnTo>
                  <a:cubicBezTo>
                    <a:pt x="0" y="168011"/>
                    <a:pt x="72231" y="66080"/>
                    <a:pt x="175172" y="22539"/>
                  </a:cubicBezTo>
                  <a:lnTo>
                    <a:pt x="286811" y="0"/>
                  </a:lnTo>
                  <a:lnTo>
                    <a:pt x="286811" y="885825"/>
                  </a:lnTo>
                  <a:lnTo>
                    <a:pt x="175172" y="863286"/>
                  </a:lnTo>
                  <a:cubicBezTo>
                    <a:pt x="72231" y="819746"/>
                    <a:pt x="0" y="717815"/>
                    <a:pt x="0" y="59901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Freeform 45"/>
            <p:cNvSpPr/>
            <p:nvPr/>
          </p:nvSpPr>
          <p:spPr>
            <a:xfrm rot="5400000">
              <a:off x="4412439" y="41344"/>
              <a:ext cx="1062438" cy="933450"/>
            </a:xfrm>
            <a:custGeom>
              <a:avLst/>
              <a:gdLst>
                <a:gd name="connsiteX0" fmla="*/ 0 w 1062438"/>
                <a:gd name="connsiteY0" fmla="*/ 466725 h 933450"/>
                <a:gd name="connsiteX1" fmla="*/ 9482 w 1062438"/>
                <a:gd name="connsiteY1" fmla="*/ 372664 h 933450"/>
                <a:gd name="connsiteX2" fmla="*/ 466725 w 1062438"/>
                <a:gd name="connsiteY2" fmla="*/ 0 h 933450"/>
                <a:gd name="connsiteX3" fmla="*/ 882527 w 1062438"/>
                <a:gd name="connsiteY3" fmla="*/ 0 h 933450"/>
                <a:gd name="connsiteX4" fmla="*/ 976588 w 1062438"/>
                <a:gd name="connsiteY4" fmla="*/ 9482 h 933450"/>
                <a:gd name="connsiteX5" fmla="*/ 1062438 w 1062438"/>
                <a:gd name="connsiteY5" fmla="*/ 36132 h 933450"/>
                <a:gd name="connsiteX6" fmla="*/ 1062438 w 1062438"/>
                <a:gd name="connsiteY6" fmla="*/ 897318 h 933450"/>
                <a:gd name="connsiteX7" fmla="*/ 976587 w 1062438"/>
                <a:gd name="connsiteY7" fmla="*/ 923968 h 933450"/>
                <a:gd name="connsiteX8" fmla="*/ 882526 w 1062438"/>
                <a:gd name="connsiteY8" fmla="*/ 933450 h 933450"/>
                <a:gd name="connsiteX9" fmla="*/ 466725 w 1062438"/>
                <a:gd name="connsiteY9" fmla="*/ 933449 h 933450"/>
                <a:gd name="connsiteX10" fmla="*/ 9482 w 1062438"/>
                <a:gd name="connsiteY10" fmla="*/ 560786 h 933450"/>
                <a:gd name="connsiteX11" fmla="*/ 0 w 1062438"/>
                <a:gd name="connsiteY11" fmla="*/ 466725 h 933450"/>
                <a:gd name="connsiteX12" fmla="*/ 0 w 1062438"/>
                <a:gd name="connsiteY12" fmla="*/ 466724 h 933450"/>
                <a:gd name="connsiteX13" fmla="*/ 0 w 1062438"/>
                <a:gd name="connsiteY13" fmla="*/ 466725 h 933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62438" h="933450">
                  <a:moveTo>
                    <a:pt x="0" y="466725"/>
                  </a:moveTo>
                  <a:lnTo>
                    <a:pt x="9482" y="372664"/>
                  </a:lnTo>
                  <a:cubicBezTo>
                    <a:pt x="53003" y="159985"/>
                    <a:pt x="241181" y="0"/>
                    <a:pt x="466725" y="0"/>
                  </a:cubicBezTo>
                  <a:lnTo>
                    <a:pt x="882527" y="0"/>
                  </a:lnTo>
                  <a:cubicBezTo>
                    <a:pt x="914748" y="0"/>
                    <a:pt x="946206" y="3265"/>
                    <a:pt x="976588" y="9482"/>
                  </a:cubicBezTo>
                  <a:lnTo>
                    <a:pt x="1062438" y="36132"/>
                  </a:lnTo>
                  <a:lnTo>
                    <a:pt x="1062438" y="897318"/>
                  </a:lnTo>
                  <a:lnTo>
                    <a:pt x="976587" y="923968"/>
                  </a:lnTo>
                  <a:cubicBezTo>
                    <a:pt x="946205" y="930185"/>
                    <a:pt x="914747" y="933450"/>
                    <a:pt x="882526" y="933450"/>
                  </a:cubicBezTo>
                  <a:lnTo>
                    <a:pt x="466725" y="933449"/>
                  </a:lnTo>
                  <a:cubicBezTo>
                    <a:pt x="241181" y="933449"/>
                    <a:pt x="53003" y="773464"/>
                    <a:pt x="9482" y="560786"/>
                  </a:cubicBezTo>
                  <a:close/>
                  <a:moveTo>
                    <a:pt x="0" y="466725"/>
                  </a:moveTo>
                  <a:lnTo>
                    <a:pt x="0" y="466724"/>
                  </a:lnTo>
                  <a:lnTo>
                    <a:pt x="0" y="466725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Freeform 46"/>
            <p:cNvSpPr/>
            <p:nvPr/>
          </p:nvSpPr>
          <p:spPr>
            <a:xfrm rot="5400000">
              <a:off x="5240280" y="212640"/>
              <a:ext cx="530027" cy="1123270"/>
            </a:xfrm>
            <a:custGeom>
              <a:avLst/>
              <a:gdLst>
                <a:gd name="connsiteX0" fmla="*/ 0 w 530027"/>
                <a:gd name="connsiteY0" fmla="*/ 650720 h 1123270"/>
                <a:gd name="connsiteX1" fmla="*/ 0 w 530027"/>
                <a:gd name="connsiteY1" fmla="*/ 472550 h 1123270"/>
                <a:gd name="connsiteX2" fmla="*/ 472550 w 530027"/>
                <a:gd name="connsiteY2" fmla="*/ 0 h 1123270"/>
                <a:gd name="connsiteX3" fmla="*/ 530027 w 530027"/>
                <a:gd name="connsiteY3" fmla="*/ 5794 h 1123270"/>
                <a:gd name="connsiteX4" fmla="*/ 530027 w 530027"/>
                <a:gd name="connsiteY4" fmla="*/ 1117476 h 1123270"/>
                <a:gd name="connsiteX5" fmla="*/ 472550 w 530027"/>
                <a:gd name="connsiteY5" fmla="*/ 1123270 h 1123270"/>
                <a:gd name="connsiteX6" fmla="*/ 0 w 530027"/>
                <a:gd name="connsiteY6" fmla="*/ 650720 h 1123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30027" h="1123270">
                  <a:moveTo>
                    <a:pt x="0" y="650720"/>
                  </a:moveTo>
                  <a:lnTo>
                    <a:pt x="0" y="472550"/>
                  </a:lnTo>
                  <a:cubicBezTo>
                    <a:pt x="0" y="211568"/>
                    <a:pt x="211568" y="0"/>
                    <a:pt x="472550" y="0"/>
                  </a:cubicBezTo>
                  <a:lnTo>
                    <a:pt x="530027" y="5794"/>
                  </a:lnTo>
                  <a:lnTo>
                    <a:pt x="530027" y="1117476"/>
                  </a:lnTo>
                  <a:lnTo>
                    <a:pt x="472550" y="1123270"/>
                  </a:lnTo>
                  <a:cubicBezTo>
                    <a:pt x="211568" y="1123270"/>
                    <a:pt x="0" y="911702"/>
                    <a:pt x="0" y="65072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884266" y="3201610"/>
            <a:ext cx="296921" cy="402618"/>
            <a:chOff x="2388194" y="2743199"/>
            <a:chExt cx="702447" cy="952501"/>
          </a:xfrm>
          <a:solidFill>
            <a:srgbClr val="468966"/>
          </a:solidFill>
        </p:grpSpPr>
        <p:sp>
          <p:nvSpPr>
            <p:cNvPr id="51" name="Freeform 50"/>
            <p:cNvSpPr/>
            <p:nvPr/>
          </p:nvSpPr>
          <p:spPr>
            <a:xfrm>
              <a:off x="2388194" y="2743199"/>
              <a:ext cx="702447" cy="765732"/>
            </a:xfrm>
            <a:custGeom>
              <a:avLst/>
              <a:gdLst>
                <a:gd name="connsiteX0" fmla="*/ 612180 w 1224359"/>
                <a:gd name="connsiteY0" fmla="*/ 0 h 1334665"/>
                <a:gd name="connsiteX1" fmla="*/ 651214 w 1224359"/>
                <a:gd name="connsiteY1" fmla="*/ 1864 h 1334665"/>
                <a:gd name="connsiteX2" fmla="*/ 1038693 w 1224359"/>
                <a:gd name="connsiteY2" fmla="*/ 184629 h 1334665"/>
                <a:gd name="connsiteX3" fmla="*/ 1082209 w 1224359"/>
                <a:gd name="connsiteY3" fmla="*/ 1032965 h 1334665"/>
                <a:gd name="connsiteX4" fmla="*/ 1075808 w 1224359"/>
                <a:gd name="connsiteY4" fmla="*/ 1040046 h 1334665"/>
                <a:gd name="connsiteX5" fmla="*/ 880268 w 1224359"/>
                <a:gd name="connsiteY5" fmla="*/ 1334665 h 1334665"/>
                <a:gd name="connsiteX6" fmla="*/ 344091 w 1224359"/>
                <a:gd name="connsiteY6" fmla="*/ 1334665 h 1334665"/>
                <a:gd name="connsiteX7" fmla="*/ 148551 w 1224359"/>
                <a:gd name="connsiteY7" fmla="*/ 1040046 h 1334665"/>
                <a:gd name="connsiteX8" fmla="*/ 142151 w 1224359"/>
                <a:gd name="connsiteY8" fmla="*/ 1032965 h 1334665"/>
                <a:gd name="connsiteX9" fmla="*/ 185667 w 1224359"/>
                <a:gd name="connsiteY9" fmla="*/ 184629 h 1334665"/>
                <a:gd name="connsiteX10" fmla="*/ 573145 w 1224359"/>
                <a:gd name="connsiteY10" fmla="*/ 1864 h 1334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24359" h="1334665">
                  <a:moveTo>
                    <a:pt x="612180" y="0"/>
                  </a:moveTo>
                  <a:lnTo>
                    <a:pt x="651214" y="1864"/>
                  </a:lnTo>
                  <a:cubicBezTo>
                    <a:pt x="792641" y="15402"/>
                    <a:pt x="930387" y="76324"/>
                    <a:pt x="1038693" y="184629"/>
                  </a:cubicBezTo>
                  <a:cubicBezTo>
                    <a:pt x="1270776" y="416713"/>
                    <a:pt x="1285281" y="783983"/>
                    <a:pt x="1082209" y="1032965"/>
                  </a:cubicBezTo>
                  <a:lnTo>
                    <a:pt x="1075808" y="1040046"/>
                  </a:lnTo>
                  <a:lnTo>
                    <a:pt x="880268" y="1334665"/>
                  </a:lnTo>
                  <a:lnTo>
                    <a:pt x="344091" y="1334665"/>
                  </a:lnTo>
                  <a:lnTo>
                    <a:pt x="148551" y="1040046"/>
                  </a:lnTo>
                  <a:lnTo>
                    <a:pt x="142151" y="1032965"/>
                  </a:lnTo>
                  <a:cubicBezTo>
                    <a:pt x="-60922" y="783983"/>
                    <a:pt x="-46417" y="416713"/>
                    <a:pt x="185667" y="184629"/>
                  </a:cubicBezTo>
                  <a:cubicBezTo>
                    <a:pt x="293972" y="76324"/>
                    <a:pt x="431718" y="15402"/>
                    <a:pt x="573145" y="186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Rounded Rectangle 51"/>
            <p:cNvSpPr/>
            <p:nvPr/>
          </p:nvSpPr>
          <p:spPr>
            <a:xfrm>
              <a:off x="2587033" y="3570219"/>
              <a:ext cx="327617" cy="125481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829490" y="4782205"/>
            <a:ext cx="413236" cy="442171"/>
            <a:chOff x="3458199" y="3590925"/>
            <a:chExt cx="624067" cy="667764"/>
          </a:xfrm>
          <a:solidFill>
            <a:srgbClr val="468966"/>
          </a:solidFill>
        </p:grpSpPr>
        <p:sp>
          <p:nvSpPr>
            <p:cNvPr id="56" name="Oval 55"/>
            <p:cNvSpPr/>
            <p:nvPr/>
          </p:nvSpPr>
          <p:spPr>
            <a:xfrm>
              <a:off x="3757937" y="3590925"/>
              <a:ext cx="156838" cy="156838"/>
            </a:xfrm>
            <a:prstGeom prst="ellipse">
              <a:avLst/>
            </a:prstGeom>
            <a:grpFill/>
            <a:ln>
              <a:solidFill>
                <a:srgbClr val="468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3458199" y="3851417"/>
              <a:ext cx="156838" cy="156838"/>
            </a:xfrm>
            <a:prstGeom prst="ellipse">
              <a:avLst/>
            </a:prstGeom>
            <a:grpFill/>
            <a:ln>
              <a:solidFill>
                <a:srgbClr val="468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3925428" y="4101851"/>
              <a:ext cx="156838" cy="156838"/>
            </a:xfrm>
            <a:prstGeom prst="ellipse">
              <a:avLst/>
            </a:prstGeom>
            <a:grpFill/>
            <a:ln>
              <a:solidFill>
                <a:srgbClr val="468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9" name="Straight Connector 58"/>
            <p:cNvCxnSpPr>
              <a:stCxn id="56" idx="3"/>
              <a:endCxn id="57" idx="7"/>
            </p:cNvCxnSpPr>
            <p:nvPr/>
          </p:nvCxnSpPr>
          <p:spPr>
            <a:xfrm flipH="1">
              <a:off x="3592069" y="3724795"/>
              <a:ext cx="188836" cy="149590"/>
            </a:xfrm>
            <a:prstGeom prst="line">
              <a:avLst/>
            </a:prstGeom>
            <a:grpFill/>
            <a:ln>
              <a:solidFill>
                <a:srgbClr val="4689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57" idx="5"/>
              <a:endCxn id="58" idx="2"/>
            </p:cNvCxnSpPr>
            <p:nvPr/>
          </p:nvCxnSpPr>
          <p:spPr>
            <a:xfrm>
              <a:off x="3592069" y="3985287"/>
              <a:ext cx="333359" cy="194983"/>
            </a:xfrm>
            <a:prstGeom prst="line">
              <a:avLst/>
            </a:prstGeom>
            <a:grpFill/>
            <a:ln>
              <a:solidFill>
                <a:srgbClr val="4689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Rectangle 60"/>
          <p:cNvSpPr/>
          <p:nvPr/>
        </p:nvSpPr>
        <p:spPr>
          <a:xfrm>
            <a:off x="1707423" y="1344904"/>
            <a:ext cx="3668822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ko-KR" sz="2000" b="1" dirty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CLOUD</a:t>
            </a:r>
            <a:endParaRPr lang="ko-KR" altLang="en-US" sz="2000" b="1" dirty="0">
              <a:solidFill>
                <a:srgbClr val="468966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1707423" y="3327229"/>
            <a:ext cx="3656012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ko-KR" altLang="en-US" sz="120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Lorem ipsum dolor sit amet, soleat doctus scaevola te sea. Lorem nobis molestie quo id, at usu virtute accumsan, in legere labore neglegentur has. </a:t>
            </a:r>
          </a:p>
        </p:txBody>
      </p:sp>
      <p:sp>
        <p:nvSpPr>
          <p:cNvPr id="63" name="Rectangle 62"/>
          <p:cNvSpPr/>
          <p:nvPr/>
        </p:nvSpPr>
        <p:spPr>
          <a:xfrm>
            <a:off x="1707423" y="2989458"/>
            <a:ext cx="3668822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ko-KR" sz="2000" b="1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LIGHT</a:t>
            </a:r>
            <a:endParaRPr lang="ko-KR" altLang="en-US" sz="2000" b="1">
              <a:solidFill>
                <a:srgbClr val="468966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1707423" y="4947377"/>
            <a:ext cx="3656012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ko-KR" altLang="en-US" sz="120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Lorem ipsum dolor sit amet, soleat doctus scaevola te sea. Lorem nobis molestie quo id, at usu virtute accumsan, in legere labore neglegentur has. </a:t>
            </a:r>
          </a:p>
        </p:txBody>
      </p:sp>
      <p:sp>
        <p:nvSpPr>
          <p:cNvPr id="65" name="Rectangle 64"/>
          <p:cNvSpPr/>
          <p:nvPr/>
        </p:nvSpPr>
        <p:spPr>
          <a:xfrm>
            <a:off x="1707423" y="4609606"/>
            <a:ext cx="3668822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ko-KR" sz="2000" b="1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SERVICE</a:t>
            </a:r>
            <a:endParaRPr lang="ko-KR" altLang="en-US" sz="2000" b="1">
              <a:solidFill>
                <a:srgbClr val="468966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A6A631C-D024-4F4E-B7B1-EC583FA82B7F}"/>
              </a:ext>
            </a:extLst>
          </p:cNvPr>
          <p:cNvSpPr/>
          <p:nvPr/>
        </p:nvSpPr>
        <p:spPr>
          <a:xfrm>
            <a:off x="7469742" y="3696561"/>
            <a:ext cx="10390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468966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Cul De Sac" pitchFamily="2" charset="0"/>
              </a:rPr>
              <a:t>2) </a:t>
            </a:r>
            <a:r>
              <a:rPr lang="ko-KR" altLang="en-US" dirty="0">
                <a:solidFill>
                  <a:srgbClr val="468966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Cul De Sac" pitchFamily="2" charset="0"/>
              </a:rPr>
              <a:t>도움말</a:t>
            </a:r>
            <a:endParaRPr lang="en-US" altLang="ko-KR" dirty="0">
              <a:solidFill>
                <a:srgbClr val="468966"/>
              </a:solidFill>
              <a:latin typeface="메이플스토리" panose="02000300000000000000" pitchFamily="2" charset="-127"/>
              <a:ea typeface="메이플스토리" panose="02000300000000000000" pitchFamily="2" charset="-127"/>
              <a:cs typeface="Cul De Sac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6341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6371433" y="2700006"/>
            <a:ext cx="2478086" cy="62722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ts val="5000"/>
              </a:lnSpc>
            </a:pPr>
            <a:r>
              <a:rPr lang="en-US" altLang="ko-KR" sz="4000" spc="-300" dirty="0">
                <a:solidFill>
                  <a:srgbClr val="468966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01. </a:t>
            </a:r>
            <a:r>
              <a:rPr lang="ko-KR" altLang="en-US" sz="4000" spc="-300" dirty="0">
                <a:solidFill>
                  <a:srgbClr val="468966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en-US" altLang="ko-KR" sz="4000" spc="-300" dirty="0">
                <a:solidFill>
                  <a:srgbClr val="468966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Main UI</a:t>
            </a:r>
          </a:p>
        </p:txBody>
      </p:sp>
      <p:cxnSp>
        <p:nvCxnSpPr>
          <p:cNvPr id="12" name="Straight Connector 11"/>
          <p:cNvCxnSpPr>
            <a:cxnSpLocks/>
          </p:cNvCxnSpPr>
          <p:nvPr/>
        </p:nvCxnSpPr>
        <p:spPr>
          <a:xfrm>
            <a:off x="7610476" y="3429000"/>
            <a:ext cx="884237" cy="0"/>
          </a:xfrm>
          <a:prstGeom prst="line">
            <a:avLst/>
          </a:prstGeom>
          <a:ln w="76200" cap="rnd">
            <a:solidFill>
              <a:srgbClr val="46896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707423" y="1682675"/>
            <a:ext cx="3656012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ko-KR" altLang="en-US" sz="1200" dirty="0" err="1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Lorem</a:t>
            </a:r>
            <a:r>
              <a:rPr lang="ko-KR" altLang="en-US" sz="1200" dirty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ko-KR" altLang="en-US" sz="1200" dirty="0" err="1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ipsum</a:t>
            </a:r>
            <a:r>
              <a:rPr lang="ko-KR" altLang="en-US" sz="1200" dirty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ko-KR" altLang="en-US" sz="1200" dirty="0" err="1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dolor</a:t>
            </a:r>
            <a:r>
              <a:rPr lang="ko-KR" altLang="en-US" sz="1200" dirty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ko-KR" altLang="en-US" sz="1200" dirty="0" err="1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sit</a:t>
            </a:r>
            <a:r>
              <a:rPr lang="ko-KR" altLang="en-US" sz="1200" dirty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ko-KR" altLang="en-US" sz="1200" dirty="0" err="1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amet</a:t>
            </a:r>
            <a:r>
              <a:rPr lang="ko-KR" altLang="en-US" sz="1200" dirty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, </a:t>
            </a:r>
            <a:r>
              <a:rPr lang="ko-KR" altLang="en-US" sz="1200" dirty="0" err="1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soleat</a:t>
            </a:r>
            <a:r>
              <a:rPr lang="ko-KR" altLang="en-US" sz="1200" dirty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ko-KR" altLang="en-US" sz="1200" dirty="0" err="1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doctus</a:t>
            </a:r>
            <a:r>
              <a:rPr lang="ko-KR" altLang="en-US" sz="1200" dirty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ko-KR" altLang="en-US" sz="1200" dirty="0" err="1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scaevola</a:t>
            </a:r>
            <a:r>
              <a:rPr lang="ko-KR" altLang="en-US" sz="1200" dirty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ko-KR" altLang="en-US" sz="1200" dirty="0" err="1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te</a:t>
            </a:r>
            <a:r>
              <a:rPr lang="ko-KR" altLang="en-US" sz="1200" dirty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ko-KR" altLang="en-US" sz="1200" dirty="0" err="1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sea</a:t>
            </a:r>
            <a:r>
              <a:rPr lang="ko-KR" altLang="en-US" sz="1200" dirty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. </a:t>
            </a:r>
            <a:r>
              <a:rPr lang="ko-KR" altLang="en-US" sz="1200" dirty="0" err="1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Lorem</a:t>
            </a:r>
            <a:r>
              <a:rPr lang="ko-KR" altLang="en-US" sz="1200" dirty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ko-KR" altLang="en-US" sz="1200" dirty="0" err="1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nobis</a:t>
            </a:r>
            <a:r>
              <a:rPr lang="ko-KR" altLang="en-US" sz="1200" dirty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ko-KR" altLang="en-US" sz="1200" dirty="0" err="1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molestie</a:t>
            </a:r>
            <a:r>
              <a:rPr lang="ko-KR" altLang="en-US" sz="1200" dirty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ko-KR" altLang="en-US" sz="1200" dirty="0" err="1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quo</a:t>
            </a:r>
            <a:r>
              <a:rPr lang="ko-KR" altLang="en-US" sz="1200" dirty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ko-KR" altLang="en-US" sz="1200" dirty="0" err="1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id</a:t>
            </a:r>
            <a:r>
              <a:rPr lang="ko-KR" altLang="en-US" sz="1200" dirty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, </a:t>
            </a:r>
            <a:r>
              <a:rPr lang="ko-KR" altLang="en-US" sz="1200" dirty="0" err="1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at</a:t>
            </a:r>
            <a:r>
              <a:rPr lang="ko-KR" altLang="en-US" sz="1200" dirty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ko-KR" altLang="en-US" sz="1200" dirty="0" err="1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usu</a:t>
            </a:r>
            <a:r>
              <a:rPr lang="ko-KR" altLang="en-US" sz="1200" dirty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ko-KR" altLang="en-US" sz="1200" dirty="0" err="1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virtute</a:t>
            </a:r>
            <a:r>
              <a:rPr lang="ko-KR" altLang="en-US" sz="1200" dirty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ko-KR" altLang="en-US" sz="1200" dirty="0" err="1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accumsan</a:t>
            </a:r>
            <a:r>
              <a:rPr lang="ko-KR" altLang="en-US" sz="1200" dirty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, </a:t>
            </a:r>
            <a:r>
              <a:rPr lang="ko-KR" altLang="en-US" sz="1200" dirty="0" err="1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in</a:t>
            </a:r>
            <a:r>
              <a:rPr lang="ko-KR" altLang="en-US" sz="1200" dirty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ko-KR" altLang="en-US" sz="1200" dirty="0" err="1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legere</a:t>
            </a:r>
            <a:r>
              <a:rPr lang="ko-KR" altLang="en-US" sz="1200" dirty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ko-KR" altLang="en-US" sz="1200" dirty="0" err="1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labore</a:t>
            </a:r>
            <a:r>
              <a:rPr lang="ko-KR" altLang="en-US" sz="1200" dirty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ko-KR" altLang="en-US" sz="1200" dirty="0" err="1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neglegentur</a:t>
            </a:r>
            <a:r>
              <a:rPr lang="ko-KR" altLang="en-US" sz="1200" dirty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ko-KR" altLang="en-US" sz="1200" dirty="0" err="1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has</a:t>
            </a:r>
            <a:r>
              <a:rPr lang="ko-KR" altLang="en-US" sz="1200" dirty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. 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760732" y="1566580"/>
            <a:ext cx="543988" cy="284299"/>
            <a:chOff x="4034021" y="-23150"/>
            <a:chExt cx="2032908" cy="1062438"/>
          </a:xfrm>
          <a:solidFill>
            <a:srgbClr val="468966"/>
          </a:solidFill>
        </p:grpSpPr>
        <p:sp>
          <p:nvSpPr>
            <p:cNvPr id="45" name="Freeform 44"/>
            <p:cNvSpPr/>
            <p:nvPr/>
          </p:nvSpPr>
          <p:spPr>
            <a:xfrm rot="5400000">
              <a:off x="4333528" y="452970"/>
              <a:ext cx="286811" cy="885825"/>
            </a:xfrm>
            <a:custGeom>
              <a:avLst/>
              <a:gdLst>
                <a:gd name="connsiteX0" fmla="*/ 0 w 286811"/>
                <a:gd name="connsiteY0" fmla="*/ 599013 h 885825"/>
                <a:gd name="connsiteX1" fmla="*/ 0 w 286811"/>
                <a:gd name="connsiteY1" fmla="*/ 286812 h 885825"/>
                <a:gd name="connsiteX2" fmla="*/ 175172 w 286811"/>
                <a:gd name="connsiteY2" fmla="*/ 22539 h 885825"/>
                <a:gd name="connsiteX3" fmla="*/ 286811 w 286811"/>
                <a:gd name="connsiteY3" fmla="*/ 0 h 885825"/>
                <a:gd name="connsiteX4" fmla="*/ 286811 w 286811"/>
                <a:gd name="connsiteY4" fmla="*/ 885825 h 885825"/>
                <a:gd name="connsiteX5" fmla="*/ 175172 w 286811"/>
                <a:gd name="connsiteY5" fmla="*/ 863286 h 885825"/>
                <a:gd name="connsiteX6" fmla="*/ 0 w 286811"/>
                <a:gd name="connsiteY6" fmla="*/ 599013 h 885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6811" h="885825">
                  <a:moveTo>
                    <a:pt x="0" y="599013"/>
                  </a:moveTo>
                  <a:lnTo>
                    <a:pt x="0" y="286812"/>
                  </a:lnTo>
                  <a:cubicBezTo>
                    <a:pt x="0" y="168011"/>
                    <a:pt x="72231" y="66080"/>
                    <a:pt x="175172" y="22539"/>
                  </a:cubicBezTo>
                  <a:lnTo>
                    <a:pt x="286811" y="0"/>
                  </a:lnTo>
                  <a:lnTo>
                    <a:pt x="286811" y="885825"/>
                  </a:lnTo>
                  <a:lnTo>
                    <a:pt x="175172" y="863286"/>
                  </a:lnTo>
                  <a:cubicBezTo>
                    <a:pt x="72231" y="819746"/>
                    <a:pt x="0" y="717815"/>
                    <a:pt x="0" y="59901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Freeform 45"/>
            <p:cNvSpPr/>
            <p:nvPr/>
          </p:nvSpPr>
          <p:spPr>
            <a:xfrm rot="5400000">
              <a:off x="4412439" y="41344"/>
              <a:ext cx="1062438" cy="933450"/>
            </a:xfrm>
            <a:custGeom>
              <a:avLst/>
              <a:gdLst>
                <a:gd name="connsiteX0" fmla="*/ 0 w 1062438"/>
                <a:gd name="connsiteY0" fmla="*/ 466725 h 933450"/>
                <a:gd name="connsiteX1" fmla="*/ 9482 w 1062438"/>
                <a:gd name="connsiteY1" fmla="*/ 372664 h 933450"/>
                <a:gd name="connsiteX2" fmla="*/ 466725 w 1062438"/>
                <a:gd name="connsiteY2" fmla="*/ 0 h 933450"/>
                <a:gd name="connsiteX3" fmla="*/ 882527 w 1062438"/>
                <a:gd name="connsiteY3" fmla="*/ 0 h 933450"/>
                <a:gd name="connsiteX4" fmla="*/ 976588 w 1062438"/>
                <a:gd name="connsiteY4" fmla="*/ 9482 h 933450"/>
                <a:gd name="connsiteX5" fmla="*/ 1062438 w 1062438"/>
                <a:gd name="connsiteY5" fmla="*/ 36132 h 933450"/>
                <a:gd name="connsiteX6" fmla="*/ 1062438 w 1062438"/>
                <a:gd name="connsiteY6" fmla="*/ 897318 h 933450"/>
                <a:gd name="connsiteX7" fmla="*/ 976587 w 1062438"/>
                <a:gd name="connsiteY7" fmla="*/ 923968 h 933450"/>
                <a:gd name="connsiteX8" fmla="*/ 882526 w 1062438"/>
                <a:gd name="connsiteY8" fmla="*/ 933450 h 933450"/>
                <a:gd name="connsiteX9" fmla="*/ 466725 w 1062438"/>
                <a:gd name="connsiteY9" fmla="*/ 933449 h 933450"/>
                <a:gd name="connsiteX10" fmla="*/ 9482 w 1062438"/>
                <a:gd name="connsiteY10" fmla="*/ 560786 h 933450"/>
                <a:gd name="connsiteX11" fmla="*/ 0 w 1062438"/>
                <a:gd name="connsiteY11" fmla="*/ 466725 h 933450"/>
                <a:gd name="connsiteX12" fmla="*/ 0 w 1062438"/>
                <a:gd name="connsiteY12" fmla="*/ 466724 h 933450"/>
                <a:gd name="connsiteX13" fmla="*/ 0 w 1062438"/>
                <a:gd name="connsiteY13" fmla="*/ 466725 h 933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62438" h="933450">
                  <a:moveTo>
                    <a:pt x="0" y="466725"/>
                  </a:moveTo>
                  <a:lnTo>
                    <a:pt x="9482" y="372664"/>
                  </a:lnTo>
                  <a:cubicBezTo>
                    <a:pt x="53003" y="159985"/>
                    <a:pt x="241181" y="0"/>
                    <a:pt x="466725" y="0"/>
                  </a:cubicBezTo>
                  <a:lnTo>
                    <a:pt x="882527" y="0"/>
                  </a:lnTo>
                  <a:cubicBezTo>
                    <a:pt x="914748" y="0"/>
                    <a:pt x="946206" y="3265"/>
                    <a:pt x="976588" y="9482"/>
                  </a:cubicBezTo>
                  <a:lnTo>
                    <a:pt x="1062438" y="36132"/>
                  </a:lnTo>
                  <a:lnTo>
                    <a:pt x="1062438" y="897318"/>
                  </a:lnTo>
                  <a:lnTo>
                    <a:pt x="976587" y="923968"/>
                  </a:lnTo>
                  <a:cubicBezTo>
                    <a:pt x="946205" y="930185"/>
                    <a:pt x="914747" y="933450"/>
                    <a:pt x="882526" y="933450"/>
                  </a:cubicBezTo>
                  <a:lnTo>
                    <a:pt x="466725" y="933449"/>
                  </a:lnTo>
                  <a:cubicBezTo>
                    <a:pt x="241181" y="933449"/>
                    <a:pt x="53003" y="773464"/>
                    <a:pt x="9482" y="560786"/>
                  </a:cubicBezTo>
                  <a:close/>
                  <a:moveTo>
                    <a:pt x="0" y="466725"/>
                  </a:moveTo>
                  <a:lnTo>
                    <a:pt x="0" y="466724"/>
                  </a:lnTo>
                  <a:lnTo>
                    <a:pt x="0" y="466725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Freeform 46"/>
            <p:cNvSpPr/>
            <p:nvPr/>
          </p:nvSpPr>
          <p:spPr>
            <a:xfrm rot="5400000">
              <a:off x="5240280" y="212640"/>
              <a:ext cx="530027" cy="1123270"/>
            </a:xfrm>
            <a:custGeom>
              <a:avLst/>
              <a:gdLst>
                <a:gd name="connsiteX0" fmla="*/ 0 w 530027"/>
                <a:gd name="connsiteY0" fmla="*/ 650720 h 1123270"/>
                <a:gd name="connsiteX1" fmla="*/ 0 w 530027"/>
                <a:gd name="connsiteY1" fmla="*/ 472550 h 1123270"/>
                <a:gd name="connsiteX2" fmla="*/ 472550 w 530027"/>
                <a:gd name="connsiteY2" fmla="*/ 0 h 1123270"/>
                <a:gd name="connsiteX3" fmla="*/ 530027 w 530027"/>
                <a:gd name="connsiteY3" fmla="*/ 5794 h 1123270"/>
                <a:gd name="connsiteX4" fmla="*/ 530027 w 530027"/>
                <a:gd name="connsiteY4" fmla="*/ 1117476 h 1123270"/>
                <a:gd name="connsiteX5" fmla="*/ 472550 w 530027"/>
                <a:gd name="connsiteY5" fmla="*/ 1123270 h 1123270"/>
                <a:gd name="connsiteX6" fmla="*/ 0 w 530027"/>
                <a:gd name="connsiteY6" fmla="*/ 650720 h 1123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30027" h="1123270">
                  <a:moveTo>
                    <a:pt x="0" y="650720"/>
                  </a:moveTo>
                  <a:lnTo>
                    <a:pt x="0" y="472550"/>
                  </a:lnTo>
                  <a:cubicBezTo>
                    <a:pt x="0" y="211568"/>
                    <a:pt x="211568" y="0"/>
                    <a:pt x="472550" y="0"/>
                  </a:cubicBezTo>
                  <a:lnTo>
                    <a:pt x="530027" y="5794"/>
                  </a:lnTo>
                  <a:lnTo>
                    <a:pt x="530027" y="1117476"/>
                  </a:lnTo>
                  <a:lnTo>
                    <a:pt x="472550" y="1123270"/>
                  </a:lnTo>
                  <a:cubicBezTo>
                    <a:pt x="211568" y="1123270"/>
                    <a:pt x="0" y="911702"/>
                    <a:pt x="0" y="65072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884266" y="3201610"/>
            <a:ext cx="296921" cy="402618"/>
            <a:chOff x="2388194" y="2743199"/>
            <a:chExt cx="702447" cy="952501"/>
          </a:xfrm>
          <a:solidFill>
            <a:srgbClr val="468966"/>
          </a:solidFill>
        </p:grpSpPr>
        <p:sp>
          <p:nvSpPr>
            <p:cNvPr id="51" name="Freeform 50"/>
            <p:cNvSpPr/>
            <p:nvPr/>
          </p:nvSpPr>
          <p:spPr>
            <a:xfrm>
              <a:off x="2388194" y="2743199"/>
              <a:ext cx="702447" cy="765732"/>
            </a:xfrm>
            <a:custGeom>
              <a:avLst/>
              <a:gdLst>
                <a:gd name="connsiteX0" fmla="*/ 612180 w 1224359"/>
                <a:gd name="connsiteY0" fmla="*/ 0 h 1334665"/>
                <a:gd name="connsiteX1" fmla="*/ 651214 w 1224359"/>
                <a:gd name="connsiteY1" fmla="*/ 1864 h 1334665"/>
                <a:gd name="connsiteX2" fmla="*/ 1038693 w 1224359"/>
                <a:gd name="connsiteY2" fmla="*/ 184629 h 1334665"/>
                <a:gd name="connsiteX3" fmla="*/ 1082209 w 1224359"/>
                <a:gd name="connsiteY3" fmla="*/ 1032965 h 1334665"/>
                <a:gd name="connsiteX4" fmla="*/ 1075808 w 1224359"/>
                <a:gd name="connsiteY4" fmla="*/ 1040046 h 1334665"/>
                <a:gd name="connsiteX5" fmla="*/ 880268 w 1224359"/>
                <a:gd name="connsiteY5" fmla="*/ 1334665 h 1334665"/>
                <a:gd name="connsiteX6" fmla="*/ 344091 w 1224359"/>
                <a:gd name="connsiteY6" fmla="*/ 1334665 h 1334665"/>
                <a:gd name="connsiteX7" fmla="*/ 148551 w 1224359"/>
                <a:gd name="connsiteY7" fmla="*/ 1040046 h 1334665"/>
                <a:gd name="connsiteX8" fmla="*/ 142151 w 1224359"/>
                <a:gd name="connsiteY8" fmla="*/ 1032965 h 1334665"/>
                <a:gd name="connsiteX9" fmla="*/ 185667 w 1224359"/>
                <a:gd name="connsiteY9" fmla="*/ 184629 h 1334665"/>
                <a:gd name="connsiteX10" fmla="*/ 573145 w 1224359"/>
                <a:gd name="connsiteY10" fmla="*/ 1864 h 1334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24359" h="1334665">
                  <a:moveTo>
                    <a:pt x="612180" y="0"/>
                  </a:moveTo>
                  <a:lnTo>
                    <a:pt x="651214" y="1864"/>
                  </a:lnTo>
                  <a:cubicBezTo>
                    <a:pt x="792641" y="15402"/>
                    <a:pt x="930387" y="76324"/>
                    <a:pt x="1038693" y="184629"/>
                  </a:cubicBezTo>
                  <a:cubicBezTo>
                    <a:pt x="1270776" y="416713"/>
                    <a:pt x="1285281" y="783983"/>
                    <a:pt x="1082209" y="1032965"/>
                  </a:cubicBezTo>
                  <a:lnTo>
                    <a:pt x="1075808" y="1040046"/>
                  </a:lnTo>
                  <a:lnTo>
                    <a:pt x="880268" y="1334665"/>
                  </a:lnTo>
                  <a:lnTo>
                    <a:pt x="344091" y="1334665"/>
                  </a:lnTo>
                  <a:lnTo>
                    <a:pt x="148551" y="1040046"/>
                  </a:lnTo>
                  <a:lnTo>
                    <a:pt x="142151" y="1032965"/>
                  </a:lnTo>
                  <a:cubicBezTo>
                    <a:pt x="-60922" y="783983"/>
                    <a:pt x="-46417" y="416713"/>
                    <a:pt x="185667" y="184629"/>
                  </a:cubicBezTo>
                  <a:cubicBezTo>
                    <a:pt x="293972" y="76324"/>
                    <a:pt x="431718" y="15402"/>
                    <a:pt x="573145" y="186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Rounded Rectangle 51"/>
            <p:cNvSpPr/>
            <p:nvPr/>
          </p:nvSpPr>
          <p:spPr>
            <a:xfrm>
              <a:off x="2587033" y="3570219"/>
              <a:ext cx="327617" cy="125481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829490" y="4782205"/>
            <a:ext cx="413236" cy="442171"/>
            <a:chOff x="3458199" y="3590925"/>
            <a:chExt cx="624067" cy="667764"/>
          </a:xfrm>
          <a:solidFill>
            <a:srgbClr val="468966"/>
          </a:solidFill>
        </p:grpSpPr>
        <p:sp>
          <p:nvSpPr>
            <p:cNvPr id="56" name="Oval 55"/>
            <p:cNvSpPr/>
            <p:nvPr/>
          </p:nvSpPr>
          <p:spPr>
            <a:xfrm>
              <a:off x="3757937" y="3590925"/>
              <a:ext cx="156838" cy="156838"/>
            </a:xfrm>
            <a:prstGeom prst="ellipse">
              <a:avLst/>
            </a:prstGeom>
            <a:grpFill/>
            <a:ln>
              <a:solidFill>
                <a:srgbClr val="468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3458199" y="3851417"/>
              <a:ext cx="156838" cy="156838"/>
            </a:xfrm>
            <a:prstGeom prst="ellipse">
              <a:avLst/>
            </a:prstGeom>
            <a:grpFill/>
            <a:ln>
              <a:solidFill>
                <a:srgbClr val="468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3925428" y="4101851"/>
              <a:ext cx="156838" cy="156838"/>
            </a:xfrm>
            <a:prstGeom prst="ellipse">
              <a:avLst/>
            </a:prstGeom>
            <a:grpFill/>
            <a:ln>
              <a:solidFill>
                <a:srgbClr val="468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9" name="Straight Connector 58"/>
            <p:cNvCxnSpPr>
              <a:stCxn id="56" idx="3"/>
              <a:endCxn id="57" idx="7"/>
            </p:cNvCxnSpPr>
            <p:nvPr/>
          </p:nvCxnSpPr>
          <p:spPr>
            <a:xfrm flipH="1">
              <a:off x="3592069" y="3724795"/>
              <a:ext cx="188836" cy="149590"/>
            </a:xfrm>
            <a:prstGeom prst="line">
              <a:avLst/>
            </a:prstGeom>
            <a:grpFill/>
            <a:ln>
              <a:solidFill>
                <a:srgbClr val="4689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57" idx="5"/>
              <a:endCxn id="58" idx="2"/>
            </p:cNvCxnSpPr>
            <p:nvPr/>
          </p:nvCxnSpPr>
          <p:spPr>
            <a:xfrm>
              <a:off x="3592069" y="3985287"/>
              <a:ext cx="333359" cy="194983"/>
            </a:xfrm>
            <a:prstGeom prst="line">
              <a:avLst/>
            </a:prstGeom>
            <a:grpFill/>
            <a:ln>
              <a:solidFill>
                <a:srgbClr val="4689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Rectangle 60"/>
          <p:cNvSpPr/>
          <p:nvPr/>
        </p:nvSpPr>
        <p:spPr>
          <a:xfrm>
            <a:off x="1707423" y="1344904"/>
            <a:ext cx="3668822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ko-KR" sz="2000" b="1" dirty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CLOUD</a:t>
            </a:r>
            <a:endParaRPr lang="ko-KR" altLang="en-US" sz="2000" b="1" dirty="0">
              <a:solidFill>
                <a:srgbClr val="468966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1707423" y="3327229"/>
            <a:ext cx="3656012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ko-KR" altLang="en-US" sz="120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Lorem ipsum dolor sit amet, soleat doctus scaevola te sea. Lorem nobis molestie quo id, at usu virtute accumsan, in legere labore neglegentur has. </a:t>
            </a:r>
          </a:p>
        </p:txBody>
      </p:sp>
      <p:sp>
        <p:nvSpPr>
          <p:cNvPr id="63" name="Rectangle 62"/>
          <p:cNvSpPr/>
          <p:nvPr/>
        </p:nvSpPr>
        <p:spPr>
          <a:xfrm>
            <a:off x="1707423" y="2989458"/>
            <a:ext cx="3668822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ko-KR" sz="2000" b="1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LIGHT</a:t>
            </a:r>
            <a:endParaRPr lang="ko-KR" altLang="en-US" sz="2000" b="1">
              <a:solidFill>
                <a:srgbClr val="468966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1707423" y="4947377"/>
            <a:ext cx="3656012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ko-KR" altLang="en-US" sz="120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Lorem ipsum dolor sit amet, soleat doctus scaevola te sea. Lorem nobis molestie quo id, at usu virtute accumsan, in legere labore neglegentur has. </a:t>
            </a:r>
          </a:p>
        </p:txBody>
      </p:sp>
      <p:sp>
        <p:nvSpPr>
          <p:cNvPr id="65" name="Rectangle 64"/>
          <p:cNvSpPr/>
          <p:nvPr/>
        </p:nvSpPr>
        <p:spPr>
          <a:xfrm>
            <a:off x="1707423" y="4609606"/>
            <a:ext cx="3668822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ko-KR" sz="2000" b="1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SERVICE</a:t>
            </a:r>
            <a:endParaRPr lang="ko-KR" altLang="en-US" sz="2000" b="1">
              <a:solidFill>
                <a:srgbClr val="468966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A6A631C-D024-4F4E-B7B1-EC583FA82B7F}"/>
              </a:ext>
            </a:extLst>
          </p:cNvPr>
          <p:cNvSpPr/>
          <p:nvPr/>
        </p:nvSpPr>
        <p:spPr>
          <a:xfrm>
            <a:off x="7469742" y="3696561"/>
            <a:ext cx="10390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468966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Cul De Sac" pitchFamily="2" charset="0"/>
              </a:rPr>
              <a:t>2) </a:t>
            </a:r>
            <a:r>
              <a:rPr lang="ko-KR" altLang="en-US" dirty="0">
                <a:solidFill>
                  <a:srgbClr val="468966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Cul De Sac" pitchFamily="2" charset="0"/>
              </a:rPr>
              <a:t>도움말</a:t>
            </a:r>
            <a:endParaRPr lang="en-US" altLang="ko-KR" dirty="0">
              <a:solidFill>
                <a:srgbClr val="468966"/>
              </a:solidFill>
              <a:latin typeface="메이플스토리" panose="02000300000000000000" pitchFamily="2" charset="-127"/>
              <a:ea typeface="메이플스토리" panose="02000300000000000000" pitchFamily="2" charset="-127"/>
              <a:cs typeface="Cul De Sac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3619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6371433" y="2700006"/>
            <a:ext cx="2478086" cy="62722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ts val="5000"/>
              </a:lnSpc>
            </a:pPr>
            <a:r>
              <a:rPr lang="en-US" altLang="ko-KR" sz="4000" spc="-300" dirty="0">
                <a:solidFill>
                  <a:srgbClr val="468966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01. </a:t>
            </a:r>
            <a:r>
              <a:rPr lang="ko-KR" altLang="en-US" sz="4000" spc="-300" dirty="0">
                <a:solidFill>
                  <a:srgbClr val="468966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en-US" altLang="ko-KR" sz="4000" spc="-300" dirty="0">
                <a:solidFill>
                  <a:srgbClr val="468966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Main UI</a:t>
            </a:r>
          </a:p>
        </p:txBody>
      </p:sp>
      <p:cxnSp>
        <p:nvCxnSpPr>
          <p:cNvPr id="12" name="Straight Connector 11"/>
          <p:cNvCxnSpPr>
            <a:cxnSpLocks/>
          </p:cNvCxnSpPr>
          <p:nvPr/>
        </p:nvCxnSpPr>
        <p:spPr>
          <a:xfrm>
            <a:off x="7610476" y="3429000"/>
            <a:ext cx="884237" cy="0"/>
          </a:xfrm>
          <a:prstGeom prst="line">
            <a:avLst/>
          </a:prstGeom>
          <a:ln w="76200" cap="rnd">
            <a:solidFill>
              <a:srgbClr val="46896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707423" y="1682675"/>
            <a:ext cx="3656012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ko-KR" altLang="en-US" sz="1200" dirty="0" err="1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Lorem</a:t>
            </a:r>
            <a:r>
              <a:rPr lang="ko-KR" altLang="en-US" sz="1200" dirty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ko-KR" altLang="en-US" sz="1200" dirty="0" err="1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ipsum</a:t>
            </a:r>
            <a:r>
              <a:rPr lang="ko-KR" altLang="en-US" sz="1200" dirty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ko-KR" altLang="en-US" sz="1200" dirty="0" err="1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dolor</a:t>
            </a:r>
            <a:r>
              <a:rPr lang="ko-KR" altLang="en-US" sz="1200" dirty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ko-KR" altLang="en-US" sz="1200" dirty="0" err="1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sit</a:t>
            </a:r>
            <a:r>
              <a:rPr lang="ko-KR" altLang="en-US" sz="1200" dirty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ko-KR" altLang="en-US" sz="1200" dirty="0" err="1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amet</a:t>
            </a:r>
            <a:r>
              <a:rPr lang="ko-KR" altLang="en-US" sz="1200" dirty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, </a:t>
            </a:r>
            <a:r>
              <a:rPr lang="ko-KR" altLang="en-US" sz="1200" dirty="0" err="1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soleat</a:t>
            </a:r>
            <a:r>
              <a:rPr lang="ko-KR" altLang="en-US" sz="1200" dirty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ko-KR" altLang="en-US" sz="1200" dirty="0" err="1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doctus</a:t>
            </a:r>
            <a:r>
              <a:rPr lang="ko-KR" altLang="en-US" sz="1200" dirty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ko-KR" altLang="en-US" sz="1200" dirty="0" err="1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scaevola</a:t>
            </a:r>
            <a:r>
              <a:rPr lang="ko-KR" altLang="en-US" sz="1200" dirty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ko-KR" altLang="en-US" sz="1200" dirty="0" err="1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te</a:t>
            </a:r>
            <a:r>
              <a:rPr lang="ko-KR" altLang="en-US" sz="1200" dirty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ko-KR" altLang="en-US" sz="1200" dirty="0" err="1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sea</a:t>
            </a:r>
            <a:r>
              <a:rPr lang="ko-KR" altLang="en-US" sz="1200" dirty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. </a:t>
            </a:r>
            <a:r>
              <a:rPr lang="ko-KR" altLang="en-US" sz="1200" dirty="0" err="1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Lorem</a:t>
            </a:r>
            <a:r>
              <a:rPr lang="ko-KR" altLang="en-US" sz="1200" dirty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ko-KR" altLang="en-US" sz="1200" dirty="0" err="1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nobis</a:t>
            </a:r>
            <a:r>
              <a:rPr lang="ko-KR" altLang="en-US" sz="1200" dirty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ko-KR" altLang="en-US" sz="1200" dirty="0" err="1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molestie</a:t>
            </a:r>
            <a:r>
              <a:rPr lang="ko-KR" altLang="en-US" sz="1200" dirty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ko-KR" altLang="en-US" sz="1200" dirty="0" err="1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quo</a:t>
            </a:r>
            <a:r>
              <a:rPr lang="ko-KR" altLang="en-US" sz="1200" dirty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ko-KR" altLang="en-US" sz="1200" dirty="0" err="1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id</a:t>
            </a:r>
            <a:r>
              <a:rPr lang="ko-KR" altLang="en-US" sz="1200" dirty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, </a:t>
            </a:r>
            <a:r>
              <a:rPr lang="ko-KR" altLang="en-US" sz="1200" dirty="0" err="1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at</a:t>
            </a:r>
            <a:r>
              <a:rPr lang="ko-KR" altLang="en-US" sz="1200" dirty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ko-KR" altLang="en-US" sz="1200" dirty="0" err="1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usu</a:t>
            </a:r>
            <a:r>
              <a:rPr lang="ko-KR" altLang="en-US" sz="1200" dirty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ko-KR" altLang="en-US" sz="1200" dirty="0" err="1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virtute</a:t>
            </a:r>
            <a:r>
              <a:rPr lang="ko-KR" altLang="en-US" sz="1200" dirty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ko-KR" altLang="en-US" sz="1200" dirty="0" err="1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accumsan</a:t>
            </a:r>
            <a:r>
              <a:rPr lang="ko-KR" altLang="en-US" sz="1200" dirty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, </a:t>
            </a:r>
            <a:r>
              <a:rPr lang="ko-KR" altLang="en-US" sz="1200" dirty="0" err="1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in</a:t>
            </a:r>
            <a:r>
              <a:rPr lang="ko-KR" altLang="en-US" sz="1200" dirty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ko-KR" altLang="en-US" sz="1200" dirty="0" err="1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legere</a:t>
            </a:r>
            <a:r>
              <a:rPr lang="ko-KR" altLang="en-US" sz="1200" dirty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ko-KR" altLang="en-US" sz="1200" dirty="0" err="1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labore</a:t>
            </a:r>
            <a:r>
              <a:rPr lang="ko-KR" altLang="en-US" sz="1200" dirty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ko-KR" altLang="en-US" sz="1200" dirty="0" err="1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neglegentur</a:t>
            </a:r>
            <a:r>
              <a:rPr lang="ko-KR" altLang="en-US" sz="1200" dirty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ko-KR" altLang="en-US" sz="1200" dirty="0" err="1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has</a:t>
            </a:r>
            <a:r>
              <a:rPr lang="ko-KR" altLang="en-US" sz="1200" dirty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. 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760732" y="1566580"/>
            <a:ext cx="543988" cy="284299"/>
            <a:chOff x="4034021" y="-23150"/>
            <a:chExt cx="2032908" cy="1062438"/>
          </a:xfrm>
          <a:solidFill>
            <a:srgbClr val="468966"/>
          </a:solidFill>
        </p:grpSpPr>
        <p:sp>
          <p:nvSpPr>
            <p:cNvPr id="45" name="Freeform 44"/>
            <p:cNvSpPr/>
            <p:nvPr/>
          </p:nvSpPr>
          <p:spPr>
            <a:xfrm rot="5400000">
              <a:off x="4333528" y="452970"/>
              <a:ext cx="286811" cy="885825"/>
            </a:xfrm>
            <a:custGeom>
              <a:avLst/>
              <a:gdLst>
                <a:gd name="connsiteX0" fmla="*/ 0 w 286811"/>
                <a:gd name="connsiteY0" fmla="*/ 599013 h 885825"/>
                <a:gd name="connsiteX1" fmla="*/ 0 w 286811"/>
                <a:gd name="connsiteY1" fmla="*/ 286812 h 885825"/>
                <a:gd name="connsiteX2" fmla="*/ 175172 w 286811"/>
                <a:gd name="connsiteY2" fmla="*/ 22539 h 885825"/>
                <a:gd name="connsiteX3" fmla="*/ 286811 w 286811"/>
                <a:gd name="connsiteY3" fmla="*/ 0 h 885825"/>
                <a:gd name="connsiteX4" fmla="*/ 286811 w 286811"/>
                <a:gd name="connsiteY4" fmla="*/ 885825 h 885825"/>
                <a:gd name="connsiteX5" fmla="*/ 175172 w 286811"/>
                <a:gd name="connsiteY5" fmla="*/ 863286 h 885825"/>
                <a:gd name="connsiteX6" fmla="*/ 0 w 286811"/>
                <a:gd name="connsiteY6" fmla="*/ 599013 h 885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6811" h="885825">
                  <a:moveTo>
                    <a:pt x="0" y="599013"/>
                  </a:moveTo>
                  <a:lnTo>
                    <a:pt x="0" y="286812"/>
                  </a:lnTo>
                  <a:cubicBezTo>
                    <a:pt x="0" y="168011"/>
                    <a:pt x="72231" y="66080"/>
                    <a:pt x="175172" y="22539"/>
                  </a:cubicBezTo>
                  <a:lnTo>
                    <a:pt x="286811" y="0"/>
                  </a:lnTo>
                  <a:lnTo>
                    <a:pt x="286811" y="885825"/>
                  </a:lnTo>
                  <a:lnTo>
                    <a:pt x="175172" y="863286"/>
                  </a:lnTo>
                  <a:cubicBezTo>
                    <a:pt x="72231" y="819746"/>
                    <a:pt x="0" y="717815"/>
                    <a:pt x="0" y="59901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Freeform 45"/>
            <p:cNvSpPr/>
            <p:nvPr/>
          </p:nvSpPr>
          <p:spPr>
            <a:xfrm rot="5400000">
              <a:off x="4412439" y="41344"/>
              <a:ext cx="1062438" cy="933450"/>
            </a:xfrm>
            <a:custGeom>
              <a:avLst/>
              <a:gdLst>
                <a:gd name="connsiteX0" fmla="*/ 0 w 1062438"/>
                <a:gd name="connsiteY0" fmla="*/ 466725 h 933450"/>
                <a:gd name="connsiteX1" fmla="*/ 9482 w 1062438"/>
                <a:gd name="connsiteY1" fmla="*/ 372664 h 933450"/>
                <a:gd name="connsiteX2" fmla="*/ 466725 w 1062438"/>
                <a:gd name="connsiteY2" fmla="*/ 0 h 933450"/>
                <a:gd name="connsiteX3" fmla="*/ 882527 w 1062438"/>
                <a:gd name="connsiteY3" fmla="*/ 0 h 933450"/>
                <a:gd name="connsiteX4" fmla="*/ 976588 w 1062438"/>
                <a:gd name="connsiteY4" fmla="*/ 9482 h 933450"/>
                <a:gd name="connsiteX5" fmla="*/ 1062438 w 1062438"/>
                <a:gd name="connsiteY5" fmla="*/ 36132 h 933450"/>
                <a:gd name="connsiteX6" fmla="*/ 1062438 w 1062438"/>
                <a:gd name="connsiteY6" fmla="*/ 897318 h 933450"/>
                <a:gd name="connsiteX7" fmla="*/ 976587 w 1062438"/>
                <a:gd name="connsiteY7" fmla="*/ 923968 h 933450"/>
                <a:gd name="connsiteX8" fmla="*/ 882526 w 1062438"/>
                <a:gd name="connsiteY8" fmla="*/ 933450 h 933450"/>
                <a:gd name="connsiteX9" fmla="*/ 466725 w 1062438"/>
                <a:gd name="connsiteY9" fmla="*/ 933449 h 933450"/>
                <a:gd name="connsiteX10" fmla="*/ 9482 w 1062438"/>
                <a:gd name="connsiteY10" fmla="*/ 560786 h 933450"/>
                <a:gd name="connsiteX11" fmla="*/ 0 w 1062438"/>
                <a:gd name="connsiteY11" fmla="*/ 466725 h 933450"/>
                <a:gd name="connsiteX12" fmla="*/ 0 w 1062438"/>
                <a:gd name="connsiteY12" fmla="*/ 466724 h 933450"/>
                <a:gd name="connsiteX13" fmla="*/ 0 w 1062438"/>
                <a:gd name="connsiteY13" fmla="*/ 466725 h 933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62438" h="933450">
                  <a:moveTo>
                    <a:pt x="0" y="466725"/>
                  </a:moveTo>
                  <a:lnTo>
                    <a:pt x="9482" y="372664"/>
                  </a:lnTo>
                  <a:cubicBezTo>
                    <a:pt x="53003" y="159985"/>
                    <a:pt x="241181" y="0"/>
                    <a:pt x="466725" y="0"/>
                  </a:cubicBezTo>
                  <a:lnTo>
                    <a:pt x="882527" y="0"/>
                  </a:lnTo>
                  <a:cubicBezTo>
                    <a:pt x="914748" y="0"/>
                    <a:pt x="946206" y="3265"/>
                    <a:pt x="976588" y="9482"/>
                  </a:cubicBezTo>
                  <a:lnTo>
                    <a:pt x="1062438" y="36132"/>
                  </a:lnTo>
                  <a:lnTo>
                    <a:pt x="1062438" y="897318"/>
                  </a:lnTo>
                  <a:lnTo>
                    <a:pt x="976587" y="923968"/>
                  </a:lnTo>
                  <a:cubicBezTo>
                    <a:pt x="946205" y="930185"/>
                    <a:pt x="914747" y="933450"/>
                    <a:pt x="882526" y="933450"/>
                  </a:cubicBezTo>
                  <a:lnTo>
                    <a:pt x="466725" y="933449"/>
                  </a:lnTo>
                  <a:cubicBezTo>
                    <a:pt x="241181" y="933449"/>
                    <a:pt x="53003" y="773464"/>
                    <a:pt x="9482" y="560786"/>
                  </a:cubicBezTo>
                  <a:close/>
                  <a:moveTo>
                    <a:pt x="0" y="466725"/>
                  </a:moveTo>
                  <a:lnTo>
                    <a:pt x="0" y="466724"/>
                  </a:lnTo>
                  <a:lnTo>
                    <a:pt x="0" y="466725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Freeform 46"/>
            <p:cNvSpPr/>
            <p:nvPr/>
          </p:nvSpPr>
          <p:spPr>
            <a:xfrm rot="5400000">
              <a:off x="5240280" y="212640"/>
              <a:ext cx="530027" cy="1123270"/>
            </a:xfrm>
            <a:custGeom>
              <a:avLst/>
              <a:gdLst>
                <a:gd name="connsiteX0" fmla="*/ 0 w 530027"/>
                <a:gd name="connsiteY0" fmla="*/ 650720 h 1123270"/>
                <a:gd name="connsiteX1" fmla="*/ 0 w 530027"/>
                <a:gd name="connsiteY1" fmla="*/ 472550 h 1123270"/>
                <a:gd name="connsiteX2" fmla="*/ 472550 w 530027"/>
                <a:gd name="connsiteY2" fmla="*/ 0 h 1123270"/>
                <a:gd name="connsiteX3" fmla="*/ 530027 w 530027"/>
                <a:gd name="connsiteY3" fmla="*/ 5794 h 1123270"/>
                <a:gd name="connsiteX4" fmla="*/ 530027 w 530027"/>
                <a:gd name="connsiteY4" fmla="*/ 1117476 h 1123270"/>
                <a:gd name="connsiteX5" fmla="*/ 472550 w 530027"/>
                <a:gd name="connsiteY5" fmla="*/ 1123270 h 1123270"/>
                <a:gd name="connsiteX6" fmla="*/ 0 w 530027"/>
                <a:gd name="connsiteY6" fmla="*/ 650720 h 1123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30027" h="1123270">
                  <a:moveTo>
                    <a:pt x="0" y="650720"/>
                  </a:moveTo>
                  <a:lnTo>
                    <a:pt x="0" y="472550"/>
                  </a:lnTo>
                  <a:cubicBezTo>
                    <a:pt x="0" y="211568"/>
                    <a:pt x="211568" y="0"/>
                    <a:pt x="472550" y="0"/>
                  </a:cubicBezTo>
                  <a:lnTo>
                    <a:pt x="530027" y="5794"/>
                  </a:lnTo>
                  <a:lnTo>
                    <a:pt x="530027" y="1117476"/>
                  </a:lnTo>
                  <a:lnTo>
                    <a:pt x="472550" y="1123270"/>
                  </a:lnTo>
                  <a:cubicBezTo>
                    <a:pt x="211568" y="1123270"/>
                    <a:pt x="0" y="911702"/>
                    <a:pt x="0" y="65072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884266" y="3201610"/>
            <a:ext cx="296921" cy="402618"/>
            <a:chOff x="2388194" y="2743199"/>
            <a:chExt cx="702447" cy="952501"/>
          </a:xfrm>
          <a:solidFill>
            <a:srgbClr val="468966"/>
          </a:solidFill>
        </p:grpSpPr>
        <p:sp>
          <p:nvSpPr>
            <p:cNvPr id="51" name="Freeform 50"/>
            <p:cNvSpPr/>
            <p:nvPr/>
          </p:nvSpPr>
          <p:spPr>
            <a:xfrm>
              <a:off x="2388194" y="2743199"/>
              <a:ext cx="702447" cy="765732"/>
            </a:xfrm>
            <a:custGeom>
              <a:avLst/>
              <a:gdLst>
                <a:gd name="connsiteX0" fmla="*/ 612180 w 1224359"/>
                <a:gd name="connsiteY0" fmla="*/ 0 h 1334665"/>
                <a:gd name="connsiteX1" fmla="*/ 651214 w 1224359"/>
                <a:gd name="connsiteY1" fmla="*/ 1864 h 1334665"/>
                <a:gd name="connsiteX2" fmla="*/ 1038693 w 1224359"/>
                <a:gd name="connsiteY2" fmla="*/ 184629 h 1334665"/>
                <a:gd name="connsiteX3" fmla="*/ 1082209 w 1224359"/>
                <a:gd name="connsiteY3" fmla="*/ 1032965 h 1334665"/>
                <a:gd name="connsiteX4" fmla="*/ 1075808 w 1224359"/>
                <a:gd name="connsiteY4" fmla="*/ 1040046 h 1334665"/>
                <a:gd name="connsiteX5" fmla="*/ 880268 w 1224359"/>
                <a:gd name="connsiteY5" fmla="*/ 1334665 h 1334665"/>
                <a:gd name="connsiteX6" fmla="*/ 344091 w 1224359"/>
                <a:gd name="connsiteY6" fmla="*/ 1334665 h 1334665"/>
                <a:gd name="connsiteX7" fmla="*/ 148551 w 1224359"/>
                <a:gd name="connsiteY7" fmla="*/ 1040046 h 1334665"/>
                <a:gd name="connsiteX8" fmla="*/ 142151 w 1224359"/>
                <a:gd name="connsiteY8" fmla="*/ 1032965 h 1334665"/>
                <a:gd name="connsiteX9" fmla="*/ 185667 w 1224359"/>
                <a:gd name="connsiteY9" fmla="*/ 184629 h 1334665"/>
                <a:gd name="connsiteX10" fmla="*/ 573145 w 1224359"/>
                <a:gd name="connsiteY10" fmla="*/ 1864 h 1334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24359" h="1334665">
                  <a:moveTo>
                    <a:pt x="612180" y="0"/>
                  </a:moveTo>
                  <a:lnTo>
                    <a:pt x="651214" y="1864"/>
                  </a:lnTo>
                  <a:cubicBezTo>
                    <a:pt x="792641" y="15402"/>
                    <a:pt x="930387" y="76324"/>
                    <a:pt x="1038693" y="184629"/>
                  </a:cubicBezTo>
                  <a:cubicBezTo>
                    <a:pt x="1270776" y="416713"/>
                    <a:pt x="1285281" y="783983"/>
                    <a:pt x="1082209" y="1032965"/>
                  </a:cubicBezTo>
                  <a:lnTo>
                    <a:pt x="1075808" y="1040046"/>
                  </a:lnTo>
                  <a:lnTo>
                    <a:pt x="880268" y="1334665"/>
                  </a:lnTo>
                  <a:lnTo>
                    <a:pt x="344091" y="1334665"/>
                  </a:lnTo>
                  <a:lnTo>
                    <a:pt x="148551" y="1040046"/>
                  </a:lnTo>
                  <a:lnTo>
                    <a:pt x="142151" y="1032965"/>
                  </a:lnTo>
                  <a:cubicBezTo>
                    <a:pt x="-60922" y="783983"/>
                    <a:pt x="-46417" y="416713"/>
                    <a:pt x="185667" y="184629"/>
                  </a:cubicBezTo>
                  <a:cubicBezTo>
                    <a:pt x="293972" y="76324"/>
                    <a:pt x="431718" y="15402"/>
                    <a:pt x="573145" y="186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Rounded Rectangle 51"/>
            <p:cNvSpPr/>
            <p:nvPr/>
          </p:nvSpPr>
          <p:spPr>
            <a:xfrm>
              <a:off x="2587033" y="3570219"/>
              <a:ext cx="327617" cy="125481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829490" y="4782205"/>
            <a:ext cx="413236" cy="442171"/>
            <a:chOff x="3458199" y="3590925"/>
            <a:chExt cx="624067" cy="667764"/>
          </a:xfrm>
          <a:solidFill>
            <a:srgbClr val="468966"/>
          </a:solidFill>
        </p:grpSpPr>
        <p:sp>
          <p:nvSpPr>
            <p:cNvPr id="56" name="Oval 55"/>
            <p:cNvSpPr/>
            <p:nvPr/>
          </p:nvSpPr>
          <p:spPr>
            <a:xfrm>
              <a:off x="3757937" y="3590925"/>
              <a:ext cx="156838" cy="156838"/>
            </a:xfrm>
            <a:prstGeom prst="ellipse">
              <a:avLst/>
            </a:prstGeom>
            <a:grpFill/>
            <a:ln>
              <a:solidFill>
                <a:srgbClr val="468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3458199" y="3851417"/>
              <a:ext cx="156838" cy="156838"/>
            </a:xfrm>
            <a:prstGeom prst="ellipse">
              <a:avLst/>
            </a:prstGeom>
            <a:grpFill/>
            <a:ln>
              <a:solidFill>
                <a:srgbClr val="468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3925428" y="4101851"/>
              <a:ext cx="156838" cy="156838"/>
            </a:xfrm>
            <a:prstGeom prst="ellipse">
              <a:avLst/>
            </a:prstGeom>
            <a:grpFill/>
            <a:ln>
              <a:solidFill>
                <a:srgbClr val="468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9" name="Straight Connector 58"/>
            <p:cNvCxnSpPr>
              <a:stCxn id="56" idx="3"/>
              <a:endCxn id="57" idx="7"/>
            </p:cNvCxnSpPr>
            <p:nvPr/>
          </p:nvCxnSpPr>
          <p:spPr>
            <a:xfrm flipH="1">
              <a:off x="3592069" y="3724795"/>
              <a:ext cx="188836" cy="149590"/>
            </a:xfrm>
            <a:prstGeom prst="line">
              <a:avLst/>
            </a:prstGeom>
            <a:grpFill/>
            <a:ln>
              <a:solidFill>
                <a:srgbClr val="4689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57" idx="5"/>
              <a:endCxn id="58" idx="2"/>
            </p:cNvCxnSpPr>
            <p:nvPr/>
          </p:nvCxnSpPr>
          <p:spPr>
            <a:xfrm>
              <a:off x="3592069" y="3985287"/>
              <a:ext cx="333359" cy="194983"/>
            </a:xfrm>
            <a:prstGeom prst="line">
              <a:avLst/>
            </a:prstGeom>
            <a:grpFill/>
            <a:ln>
              <a:solidFill>
                <a:srgbClr val="4689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Rectangle 60"/>
          <p:cNvSpPr/>
          <p:nvPr/>
        </p:nvSpPr>
        <p:spPr>
          <a:xfrm>
            <a:off x="1707423" y="1344904"/>
            <a:ext cx="3668822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ko-KR" sz="2000" b="1" dirty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CLOUD</a:t>
            </a:r>
            <a:endParaRPr lang="ko-KR" altLang="en-US" sz="2000" b="1" dirty="0">
              <a:solidFill>
                <a:srgbClr val="468966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1707423" y="3327229"/>
            <a:ext cx="3656012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ko-KR" altLang="en-US" sz="120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Lorem ipsum dolor sit amet, soleat doctus scaevola te sea. Lorem nobis molestie quo id, at usu virtute accumsan, in legere labore neglegentur has. </a:t>
            </a:r>
          </a:p>
        </p:txBody>
      </p:sp>
      <p:sp>
        <p:nvSpPr>
          <p:cNvPr id="63" name="Rectangle 62"/>
          <p:cNvSpPr/>
          <p:nvPr/>
        </p:nvSpPr>
        <p:spPr>
          <a:xfrm>
            <a:off x="1707423" y="2989458"/>
            <a:ext cx="3668822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ko-KR" sz="2000" b="1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LIGHT</a:t>
            </a:r>
            <a:endParaRPr lang="ko-KR" altLang="en-US" sz="2000" b="1">
              <a:solidFill>
                <a:srgbClr val="468966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1707423" y="4947377"/>
            <a:ext cx="3656012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ko-KR" altLang="en-US" sz="120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Lorem ipsum dolor sit amet, soleat doctus scaevola te sea. Lorem nobis molestie quo id, at usu virtute accumsan, in legere labore neglegentur has. </a:t>
            </a:r>
          </a:p>
        </p:txBody>
      </p:sp>
      <p:sp>
        <p:nvSpPr>
          <p:cNvPr id="65" name="Rectangle 64"/>
          <p:cNvSpPr/>
          <p:nvPr/>
        </p:nvSpPr>
        <p:spPr>
          <a:xfrm>
            <a:off x="1707423" y="4609606"/>
            <a:ext cx="3668822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ko-KR" sz="2000" b="1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SERVICE</a:t>
            </a:r>
            <a:endParaRPr lang="ko-KR" altLang="en-US" sz="2000" b="1">
              <a:solidFill>
                <a:srgbClr val="468966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A6A631C-D024-4F4E-B7B1-EC583FA82B7F}"/>
              </a:ext>
            </a:extLst>
          </p:cNvPr>
          <p:cNvSpPr/>
          <p:nvPr/>
        </p:nvSpPr>
        <p:spPr>
          <a:xfrm>
            <a:off x="7469742" y="3696561"/>
            <a:ext cx="10390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468966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Cul De Sac" pitchFamily="2" charset="0"/>
              </a:rPr>
              <a:t>2) </a:t>
            </a:r>
            <a:r>
              <a:rPr lang="ko-KR" altLang="en-US" dirty="0">
                <a:solidFill>
                  <a:srgbClr val="468966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Cul De Sac" pitchFamily="2" charset="0"/>
              </a:rPr>
              <a:t>도움말</a:t>
            </a:r>
            <a:endParaRPr lang="en-US" altLang="ko-KR" dirty="0">
              <a:solidFill>
                <a:srgbClr val="468966"/>
              </a:solidFill>
              <a:latin typeface="메이플스토리" panose="02000300000000000000" pitchFamily="2" charset="-127"/>
              <a:ea typeface="메이플스토리" panose="02000300000000000000" pitchFamily="2" charset="-127"/>
              <a:cs typeface="Cul De Sac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5958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6371433" y="2700006"/>
            <a:ext cx="2478086" cy="62722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ts val="5000"/>
              </a:lnSpc>
            </a:pPr>
            <a:r>
              <a:rPr lang="en-US" altLang="ko-KR" sz="4000" spc="-300" dirty="0">
                <a:solidFill>
                  <a:srgbClr val="468966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01. </a:t>
            </a:r>
            <a:r>
              <a:rPr lang="ko-KR" altLang="en-US" sz="4000" spc="-300" dirty="0">
                <a:solidFill>
                  <a:srgbClr val="468966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en-US" altLang="ko-KR" sz="4000" spc="-300" dirty="0">
                <a:solidFill>
                  <a:srgbClr val="468966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Main UI</a:t>
            </a:r>
          </a:p>
        </p:txBody>
      </p:sp>
      <p:cxnSp>
        <p:nvCxnSpPr>
          <p:cNvPr id="12" name="Straight Connector 11"/>
          <p:cNvCxnSpPr>
            <a:cxnSpLocks/>
          </p:cNvCxnSpPr>
          <p:nvPr/>
        </p:nvCxnSpPr>
        <p:spPr>
          <a:xfrm>
            <a:off x="7610476" y="3429000"/>
            <a:ext cx="884237" cy="0"/>
          </a:xfrm>
          <a:prstGeom prst="line">
            <a:avLst/>
          </a:prstGeom>
          <a:ln w="76200" cap="rnd">
            <a:solidFill>
              <a:srgbClr val="46896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707423" y="1682675"/>
            <a:ext cx="3656012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ko-KR" altLang="en-US" sz="1200" dirty="0" err="1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Lorem</a:t>
            </a:r>
            <a:r>
              <a:rPr lang="ko-KR" altLang="en-US" sz="1200" dirty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ko-KR" altLang="en-US" sz="1200" dirty="0" err="1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ipsum</a:t>
            </a:r>
            <a:r>
              <a:rPr lang="ko-KR" altLang="en-US" sz="1200" dirty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ko-KR" altLang="en-US" sz="1200" dirty="0" err="1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dolor</a:t>
            </a:r>
            <a:r>
              <a:rPr lang="ko-KR" altLang="en-US" sz="1200" dirty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ko-KR" altLang="en-US" sz="1200" dirty="0" err="1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sit</a:t>
            </a:r>
            <a:r>
              <a:rPr lang="ko-KR" altLang="en-US" sz="1200" dirty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ko-KR" altLang="en-US" sz="1200" dirty="0" err="1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amet</a:t>
            </a:r>
            <a:r>
              <a:rPr lang="ko-KR" altLang="en-US" sz="1200" dirty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, </a:t>
            </a:r>
            <a:r>
              <a:rPr lang="ko-KR" altLang="en-US" sz="1200" dirty="0" err="1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soleat</a:t>
            </a:r>
            <a:r>
              <a:rPr lang="ko-KR" altLang="en-US" sz="1200" dirty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ko-KR" altLang="en-US" sz="1200" dirty="0" err="1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doctus</a:t>
            </a:r>
            <a:r>
              <a:rPr lang="ko-KR" altLang="en-US" sz="1200" dirty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ko-KR" altLang="en-US" sz="1200" dirty="0" err="1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scaevola</a:t>
            </a:r>
            <a:r>
              <a:rPr lang="ko-KR" altLang="en-US" sz="1200" dirty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ko-KR" altLang="en-US" sz="1200" dirty="0" err="1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te</a:t>
            </a:r>
            <a:r>
              <a:rPr lang="ko-KR" altLang="en-US" sz="1200" dirty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ko-KR" altLang="en-US" sz="1200" dirty="0" err="1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sea</a:t>
            </a:r>
            <a:r>
              <a:rPr lang="ko-KR" altLang="en-US" sz="1200" dirty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. </a:t>
            </a:r>
            <a:r>
              <a:rPr lang="ko-KR" altLang="en-US" sz="1200" dirty="0" err="1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Lorem</a:t>
            </a:r>
            <a:r>
              <a:rPr lang="ko-KR" altLang="en-US" sz="1200" dirty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ko-KR" altLang="en-US" sz="1200" dirty="0" err="1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nobis</a:t>
            </a:r>
            <a:r>
              <a:rPr lang="ko-KR" altLang="en-US" sz="1200" dirty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ko-KR" altLang="en-US" sz="1200" dirty="0" err="1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molestie</a:t>
            </a:r>
            <a:r>
              <a:rPr lang="ko-KR" altLang="en-US" sz="1200" dirty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ko-KR" altLang="en-US" sz="1200" dirty="0" err="1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quo</a:t>
            </a:r>
            <a:r>
              <a:rPr lang="ko-KR" altLang="en-US" sz="1200" dirty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ko-KR" altLang="en-US" sz="1200" dirty="0" err="1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id</a:t>
            </a:r>
            <a:r>
              <a:rPr lang="ko-KR" altLang="en-US" sz="1200" dirty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, </a:t>
            </a:r>
            <a:r>
              <a:rPr lang="ko-KR" altLang="en-US" sz="1200" dirty="0" err="1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at</a:t>
            </a:r>
            <a:r>
              <a:rPr lang="ko-KR" altLang="en-US" sz="1200" dirty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ko-KR" altLang="en-US" sz="1200" dirty="0" err="1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usu</a:t>
            </a:r>
            <a:r>
              <a:rPr lang="ko-KR" altLang="en-US" sz="1200" dirty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ko-KR" altLang="en-US" sz="1200" dirty="0" err="1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virtute</a:t>
            </a:r>
            <a:r>
              <a:rPr lang="ko-KR" altLang="en-US" sz="1200" dirty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ko-KR" altLang="en-US" sz="1200" dirty="0" err="1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accumsan</a:t>
            </a:r>
            <a:r>
              <a:rPr lang="ko-KR" altLang="en-US" sz="1200" dirty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, </a:t>
            </a:r>
            <a:r>
              <a:rPr lang="ko-KR" altLang="en-US" sz="1200" dirty="0" err="1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in</a:t>
            </a:r>
            <a:r>
              <a:rPr lang="ko-KR" altLang="en-US" sz="1200" dirty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ko-KR" altLang="en-US" sz="1200" dirty="0" err="1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legere</a:t>
            </a:r>
            <a:r>
              <a:rPr lang="ko-KR" altLang="en-US" sz="1200" dirty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ko-KR" altLang="en-US" sz="1200" dirty="0" err="1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labore</a:t>
            </a:r>
            <a:r>
              <a:rPr lang="ko-KR" altLang="en-US" sz="1200" dirty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ko-KR" altLang="en-US" sz="1200" dirty="0" err="1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neglegentur</a:t>
            </a:r>
            <a:r>
              <a:rPr lang="ko-KR" altLang="en-US" sz="1200" dirty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ko-KR" altLang="en-US" sz="1200" dirty="0" err="1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has</a:t>
            </a:r>
            <a:r>
              <a:rPr lang="ko-KR" altLang="en-US" sz="1200" dirty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. 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760732" y="1566580"/>
            <a:ext cx="543988" cy="284299"/>
            <a:chOff x="4034021" y="-23150"/>
            <a:chExt cx="2032908" cy="1062438"/>
          </a:xfrm>
          <a:solidFill>
            <a:srgbClr val="468966"/>
          </a:solidFill>
        </p:grpSpPr>
        <p:sp>
          <p:nvSpPr>
            <p:cNvPr id="45" name="Freeform 44"/>
            <p:cNvSpPr/>
            <p:nvPr/>
          </p:nvSpPr>
          <p:spPr>
            <a:xfrm rot="5400000">
              <a:off x="4333528" y="452970"/>
              <a:ext cx="286811" cy="885825"/>
            </a:xfrm>
            <a:custGeom>
              <a:avLst/>
              <a:gdLst>
                <a:gd name="connsiteX0" fmla="*/ 0 w 286811"/>
                <a:gd name="connsiteY0" fmla="*/ 599013 h 885825"/>
                <a:gd name="connsiteX1" fmla="*/ 0 w 286811"/>
                <a:gd name="connsiteY1" fmla="*/ 286812 h 885825"/>
                <a:gd name="connsiteX2" fmla="*/ 175172 w 286811"/>
                <a:gd name="connsiteY2" fmla="*/ 22539 h 885825"/>
                <a:gd name="connsiteX3" fmla="*/ 286811 w 286811"/>
                <a:gd name="connsiteY3" fmla="*/ 0 h 885825"/>
                <a:gd name="connsiteX4" fmla="*/ 286811 w 286811"/>
                <a:gd name="connsiteY4" fmla="*/ 885825 h 885825"/>
                <a:gd name="connsiteX5" fmla="*/ 175172 w 286811"/>
                <a:gd name="connsiteY5" fmla="*/ 863286 h 885825"/>
                <a:gd name="connsiteX6" fmla="*/ 0 w 286811"/>
                <a:gd name="connsiteY6" fmla="*/ 599013 h 885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6811" h="885825">
                  <a:moveTo>
                    <a:pt x="0" y="599013"/>
                  </a:moveTo>
                  <a:lnTo>
                    <a:pt x="0" y="286812"/>
                  </a:lnTo>
                  <a:cubicBezTo>
                    <a:pt x="0" y="168011"/>
                    <a:pt x="72231" y="66080"/>
                    <a:pt x="175172" y="22539"/>
                  </a:cubicBezTo>
                  <a:lnTo>
                    <a:pt x="286811" y="0"/>
                  </a:lnTo>
                  <a:lnTo>
                    <a:pt x="286811" y="885825"/>
                  </a:lnTo>
                  <a:lnTo>
                    <a:pt x="175172" y="863286"/>
                  </a:lnTo>
                  <a:cubicBezTo>
                    <a:pt x="72231" y="819746"/>
                    <a:pt x="0" y="717815"/>
                    <a:pt x="0" y="59901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Freeform 45"/>
            <p:cNvSpPr/>
            <p:nvPr/>
          </p:nvSpPr>
          <p:spPr>
            <a:xfrm rot="5400000">
              <a:off x="4412439" y="41344"/>
              <a:ext cx="1062438" cy="933450"/>
            </a:xfrm>
            <a:custGeom>
              <a:avLst/>
              <a:gdLst>
                <a:gd name="connsiteX0" fmla="*/ 0 w 1062438"/>
                <a:gd name="connsiteY0" fmla="*/ 466725 h 933450"/>
                <a:gd name="connsiteX1" fmla="*/ 9482 w 1062438"/>
                <a:gd name="connsiteY1" fmla="*/ 372664 h 933450"/>
                <a:gd name="connsiteX2" fmla="*/ 466725 w 1062438"/>
                <a:gd name="connsiteY2" fmla="*/ 0 h 933450"/>
                <a:gd name="connsiteX3" fmla="*/ 882527 w 1062438"/>
                <a:gd name="connsiteY3" fmla="*/ 0 h 933450"/>
                <a:gd name="connsiteX4" fmla="*/ 976588 w 1062438"/>
                <a:gd name="connsiteY4" fmla="*/ 9482 h 933450"/>
                <a:gd name="connsiteX5" fmla="*/ 1062438 w 1062438"/>
                <a:gd name="connsiteY5" fmla="*/ 36132 h 933450"/>
                <a:gd name="connsiteX6" fmla="*/ 1062438 w 1062438"/>
                <a:gd name="connsiteY6" fmla="*/ 897318 h 933450"/>
                <a:gd name="connsiteX7" fmla="*/ 976587 w 1062438"/>
                <a:gd name="connsiteY7" fmla="*/ 923968 h 933450"/>
                <a:gd name="connsiteX8" fmla="*/ 882526 w 1062438"/>
                <a:gd name="connsiteY8" fmla="*/ 933450 h 933450"/>
                <a:gd name="connsiteX9" fmla="*/ 466725 w 1062438"/>
                <a:gd name="connsiteY9" fmla="*/ 933449 h 933450"/>
                <a:gd name="connsiteX10" fmla="*/ 9482 w 1062438"/>
                <a:gd name="connsiteY10" fmla="*/ 560786 h 933450"/>
                <a:gd name="connsiteX11" fmla="*/ 0 w 1062438"/>
                <a:gd name="connsiteY11" fmla="*/ 466725 h 933450"/>
                <a:gd name="connsiteX12" fmla="*/ 0 w 1062438"/>
                <a:gd name="connsiteY12" fmla="*/ 466724 h 933450"/>
                <a:gd name="connsiteX13" fmla="*/ 0 w 1062438"/>
                <a:gd name="connsiteY13" fmla="*/ 466725 h 933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62438" h="933450">
                  <a:moveTo>
                    <a:pt x="0" y="466725"/>
                  </a:moveTo>
                  <a:lnTo>
                    <a:pt x="9482" y="372664"/>
                  </a:lnTo>
                  <a:cubicBezTo>
                    <a:pt x="53003" y="159985"/>
                    <a:pt x="241181" y="0"/>
                    <a:pt x="466725" y="0"/>
                  </a:cubicBezTo>
                  <a:lnTo>
                    <a:pt x="882527" y="0"/>
                  </a:lnTo>
                  <a:cubicBezTo>
                    <a:pt x="914748" y="0"/>
                    <a:pt x="946206" y="3265"/>
                    <a:pt x="976588" y="9482"/>
                  </a:cubicBezTo>
                  <a:lnTo>
                    <a:pt x="1062438" y="36132"/>
                  </a:lnTo>
                  <a:lnTo>
                    <a:pt x="1062438" y="897318"/>
                  </a:lnTo>
                  <a:lnTo>
                    <a:pt x="976587" y="923968"/>
                  </a:lnTo>
                  <a:cubicBezTo>
                    <a:pt x="946205" y="930185"/>
                    <a:pt x="914747" y="933450"/>
                    <a:pt x="882526" y="933450"/>
                  </a:cubicBezTo>
                  <a:lnTo>
                    <a:pt x="466725" y="933449"/>
                  </a:lnTo>
                  <a:cubicBezTo>
                    <a:pt x="241181" y="933449"/>
                    <a:pt x="53003" y="773464"/>
                    <a:pt x="9482" y="560786"/>
                  </a:cubicBezTo>
                  <a:close/>
                  <a:moveTo>
                    <a:pt x="0" y="466725"/>
                  </a:moveTo>
                  <a:lnTo>
                    <a:pt x="0" y="466724"/>
                  </a:lnTo>
                  <a:lnTo>
                    <a:pt x="0" y="466725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Freeform 46"/>
            <p:cNvSpPr/>
            <p:nvPr/>
          </p:nvSpPr>
          <p:spPr>
            <a:xfrm rot="5400000">
              <a:off x="5240280" y="212640"/>
              <a:ext cx="530027" cy="1123270"/>
            </a:xfrm>
            <a:custGeom>
              <a:avLst/>
              <a:gdLst>
                <a:gd name="connsiteX0" fmla="*/ 0 w 530027"/>
                <a:gd name="connsiteY0" fmla="*/ 650720 h 1123270"/>
                <a:gd name="connsiteX1" fmla="*/ 0 w 530027"/>
                <a:gd name="connsiteY1" fmla="*/ 472550 h 1123270"/>
                <a:gd name="connsiteX2" fmla="*/ 472550 w 530027"/>
                <a:gd name="connsiteY2" fmla="*/ 0 h 1123270"/>
                <a:gd name="connsiteX3" fmla="*/ 530027 w 530027"/>
                <a:gd name="connsiteY3" fmla="*/ 5794 h 1123270"/>
                <a:gd name="connsiteX4" fmla="*/ 530027 w 530027"/>
                <a:gd name="connsiteY4" fmla="*/ 1117476 h 1123270"/>
                <a:gd name="connsiteX5" fmla="*/ 472550 w 530027"/>
                <a:gd name="connsiteY5" fmla="*/ 1123270 h 1123270"/>
                <a:gd name="connsiteX6" fmla="*/ 0 w 530027"/>
                <a:gd name="connsiteY6" fmla="*/ 650720 h 1123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30027" h="1123270">
                  <a:moveTo>
                    <a:pt x="0" y="650720"/>
                  </a:moveTo>
                  <a:lnTo>
                    <a:pt x="0" y="472550"/>
                  </a:lnTo>
                  <a:cubicBezTo>
                    <a:pt x="0" y="211568"/>
                    <a:pt x="211568" y="0"/>
                    <a:pt x="472550" y="0"/>
                  </a:cubicBezTo>
                  <a:lnTo>
                    <a:pt x="530027" y="5794"/>
                  </a:lnTo>
                  <a:lnTo>
                    <a:pt x="530027" y="1117476"/>
                  </a:lnTo>
                  <a:lnTo>
                    <a:pt x="472550" y="1123270"/>
                  </a:lnTo>
                  <a:cubicBezTo>
                    <a:pt x="211568" y="1123270"/>
                    <a:pt x="0" y="911702"/>
                    <a:pt x="0" y="65072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884266" y="3201610"/>
            <a:ext cx="296921" cy="402618"/>
            <a:chOff x="2388194" y="2743199"/>
            <a:chExt cx="702447" cy="952501"/>
          </a:xfrm>
          <a:solidFill>
            <a:srgbClr val="468966"/>
          </a:solidFill>
        </p:grpSpPr>
        <p:sp>
          <p:nvSpPr>
            <p:cNvPr id="51" name="Freeform 50"/>
            <p:cNvSpPr/>
            <p:nvPr/>
          </p:nvSpPr>
          <p:spPr>
            <a:xfrm>
              <a:off x="2388194" y="2743199"/>
              <a:ext cx="702447" cy="765732"/>
            </a:xfrm>
            <a:custGeom>
              <a:avLst/>
              <a:gdLst>
                <a:gd name="connsiteX0" fmla="*/ 612180 w 1224359"/>
                <a:gd name="connsiteY0" fmla="*/ 0 h 1334665"/>
                <a:gd name="connsiteX1" fmla="*/ 651214 w 1224359"/>
                <a:gd name="connsiteY1" fmla="*/ 1864 h 1334665"/>
                <a:gd name="connsiteX2" fmla="*/ 1038693 w 1224359"/>
                <a:gd name="connsiteY2" fmla="*/ 184629 h 1334665"/>
                <a:gd name="connsiteX3" fmla="*/ 1082209 w 1224359"/>
                <a:gd name="connsiteY3" fmla="*/ 1032965 h 1334665"/>
                <a:gd name="connsiteX4" fmla="*/ 1075808 w 1224359"/>
                <a:gd name="connsiteY4" fmla="*/ 1040046 h 1334665"/>
                <a:gd name="connsiteX5" fmla="*/ 880268 w 1224359"/>
                <a:gd name="connsiteY5" fmla="*/ 1334665 h 1334665"/>
                <a:gd name="connsiteX6" fmla="*/ 344091 w 1224359"/>
                <a:gd name="connsiteY6" fmla="*/ 1334665 h 1334665"/>
                <a:gd name="connsiteX7" fmla="*/ 148551 w 1224359"/>
                <a:gd name="connsiteY7" fmla="*/ 1040046 h 1334665"/>
                <a:gd name="connsiteX8" fmla="*/ 142151 w 1224359"/>
                <a:gd name="connsiteY8" fmla="*/ 1032965 h 1334665"/>
                <a:gd name="connsiteX9" fmla="*/ 185667 w 1224359"/>
                <a:gd name="connsiteY9" fmla="*/ 184629 h 1334665"/>
                <a:gd name="connsiteX10" fmla="*/ 573145 w 1224359"/>
                <a:gd name="connsiteY10" fmla="*/ 1864 h 1334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24359" h="1334665">
                  <a:moveTo>
                    <a:pt x="612180" y="0"/>
                  </a:moveTo>
                  <a:lnTo>
                    <a:pt x="651214" y="1864"/>
                  </a:lnTo>
                  <a:cubicBezTo>
                    <a:pt x="792641" y="15402"/>
                    <a:pt x="930387" y="76324"/>
                    <a:pt x="1038693" y="184629"/>
                  </a:cubicBezTo>
                  <a:cubicBezTo>
                    <a:pt x="1270776" y="416713"/>
                    <a:pt x="1285281" y="783983"/>
                    <a:pt x="1082209" y="1032965"/>
                  </a:cubicBezTo>
                  <a:lnTo>
                    <a:pt x="1075808" y="1040046"/>
                  </a:lnTo>
                  <a:lnTo>
                    <a:pt x="880268" y="1334665"/>
                  </a:lnTo>
                  <a:lnTo>
                    <a:pt x="344091" y="1334665"/>
                  </a:lnTo>
                  <a:lnTo>
                    <a:pt x="148551" y="1040046"/>
                  </a:lnTo>
                  <a:lnTo>
                    <a:pt x="142151" y="1032965"/>
                  </a:lnTo>
                  <a:cubicBezTo>
                    <a:pt x="-60922" y="783983"/>
                    <a:pt x="-46417" y="416713"/>
                    <a:pt x="185667" y="184629"/>
                  </a:cubicBezTo>
                  <a:cubicBezTo>
                    <a:pt x="293972" y="76324"/>
                    <a:pt x="431718" y="15402"/>
                    <a:pt x="573145" y="186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Rounded Rectangle 51"/>
            <p:cNvSpPr/>
            <p:nvPr/>
          </p:nvSpPr>
          <p:spPr>
            <a:xfrm>
              <a:off x="2587033" y="3570219"/>
              <a:ext cx="327617" cy="125481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829490" y="4782205"/>
            <a:ext cx="413236" cy="442171"/>
            <a:chOff x="3458199" y="3590925"/>
            <a:chExt cx="624067" cy="667764"/>
          </a:xfrm>
          <a:solidFill>
            <a:srgbClr val="468966"/>
          </a:solidFill>
        </p:grpSpPr>
        <p:sp>
          <p:nvSpPr>
            <p:cNvPr id="56" name="Oval 55"/>
            <p:cNvSpPr/>
            <p:nvPr/>
          </p:nvSpPr>
          <p:spPr>
            <a:xfrm>
              <a:off x="3757937" y="3590925"/>
              <a:ext cx="156838" cy="156838"/>
            </a:xfrm>
            <a:prstGeom prst="ellipse">
              <a:avLst/>
            </a:prstGeom>
            <a:grpFill/>
            <a:ln>
              <a:solidFill>
                <a:srgbClr val="468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3458199" y="3851417"/>
              <a:ext cx="156838" cy="156838"/>
            </a:xfrm>
            <a:prstGeom prst="ellipse">
              <a:avLst/>
            </a:prstGeom>
            <a:grpFill/>
            <a:ln>
              <a:solidFill>
                <a:srgbClr val="468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3925428" y="4101851"/>
              <a:ext cx="156838" cy="156838"/>
            </a:xfrm>
            <a:prstGeom prst="ellipse">
              <a:avLst/>
            </a:prstGeom>
            <a:grpFill/>
            <a:ln>
              <a:solidFill>
                <a:srgbClr val="468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9" name="Straight Connector 58"/>
            <p:cNvCxnSpPr>
              <a:stCxn id="56" idx="3"/>
              <a:endCxn id="57" idx="7"/>
            </p:cNvCxnSpPr>
            <p:nvPr/>
          </p:nvCxnSpPr>
          <p:spPr>
            <a:xfrm flipH="1">
              <a:off x="3592069" y="3724795"/>
              <a:ext cx="188836" cy="149590"/>
            </a:xfrm>
            <a:prstGeom prst="line">
              <a:avLst/>
            </a:prstGeom>
            <a:grpFill/>
            <a:ln>
              <a:solidFill>
                <a:srgbClr val="4689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57" idx="5"/>
              <a:endCxn id="58" idx="2"/>
            </p:cNvCxnSpPr>
            <p:nvPr/>
          </p:nvCxnSpPr>
          <p:spPr>
            <a:xfrm>
              <a:off x="3592069" y="3985287"/>
              <a:ext cx="333359" cy="194983"/>
            </a:xfrm>
            <a:prstGeom prst="line">
              <a:avLst/>
            </a:prstGeom>
            <a:grpFill/>
            <a:ln>
              <a:solidFill>
                <a:srgbClr val="4689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Rectangle 60"/>
          <p:cNvSpPr/>
          <p:nvPr/>
        </p:nvSpPr>
        <p:spPr>
          <a:xfrm>
            <a:off x="1707423" y="1344904"/>
            <a:ext cx="3668822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ko-KR" sz="2000" b="1" dirty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CLOUD</a:t>
            </a:r>
            <a:endParaRPr lang="ko-KR" altLang="en-US" sz="2000" b="1" dirty="0">
              <a:solidFill>
                <a:srgbClr val="468966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1707423" y="3327229"/>
            <a:ext cx="3656012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ko-KR" altLang="en-US" sz="120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Lorem ipsum dolor sit amet, soleat doctus scaevola te sea. Lorem nobis molestie quo id, at usu virtute accumsan, in legere labore neglegentur has. </a:t>
            </a:r>
          </a:p>
        </p:txBody>
      </p:sp>
      <p:sp>
        <p:nvSpPr>
          <p:cNvPr id="63" name="Rectangle 62"/>
          <p:cNvSpPr/>
          <p:nvPr/>
        </p:nvSpPr>
        <p:spPr>
          <a:xfrm>
            <a:off x="1707423" y="2989458"/>
            <a:ext cx="3668822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ko-KR" sz="2000" b="1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LIGHT</a:t>
            </a:r>
            <a:endParaRPr lang="ko-KR" altLang="en-US" sz="2000" b="1">
              <a:solidFill>
                <a:srgbClr val="468966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1707423" y="4947377"/>
            <a:ext cx="3656012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ko-KR" altLang="en-US" sz="120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Lorem ipsum dolor sit amet, soleat doctus scaevola te sea. Lorem nobis molestie quo id, at usu virtute accumsan, in legere labore neglegentur has. </a:t>
            </a:r>
          </a:p>
        </p:txBody>
      </p:sp>
      <p:sp>
        <p:nvSpPr>
          <p:cNvPr id="65" name="Rectangle 64"/>
          <p:cNvSpPr/>
          <p:nvPr/>
        </p:nvSpPr>
        <p:spPr>
          <a:xfrm>
            <a:off x="1707423" y="4609606"/>
            <a:ext cx="3668822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ko-KR" sz="2000" b="1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SERVICE</a:t>
            </a:r>
            <a:endParaRPr lang="ko-KR" altLang="en-US" sz="2000" b="1">
              <a:solidFill>
                <a:srgbClr val="468966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A6A631C-D024-4F4E-B7B1-EC583FA82B7F}"/>
              </a:ext>
            </a:extLst>
          </p:cNvPr>
          <p:cNvSpPr/>
          <p:nvPr/>
        </p:nvSpPr>
        <p:spPr>
          <a:xfrm>
            <a:off x="7469742" y="3696561"/>
            <a:ext cx="10390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468966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Cul De Sac" pitchFamily="2" charset="0"/>
              </a:rPr>
              <a:t>2) </a:t>
            </a:r>
            <a:r>
              <a:rPr lang="ko-KR" altLang="en-US" dirty="0">
                <a:solidFill>
                  <a:srgbClr val="468966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Cul De Sac" pitchFamily="2" charset="0"/>
              </a:rPr>
              <a:t>도움말</a:t>
            </a:r>
            <a:endParaRPr lang="en-US" altLang="ko-KR" dirty="0">
              <a:solidFill>
                <a:srgbClr val="468966"/>
              </a:solidFill>
              <a:latin typeface="메이플스토리" panose="02000300000000000000" pitchFamily="2" charset="-127"/>
              <a:ea typeface="메이플스토리" panose="02000300000000000000" pitchFamily="2" charset="-127"/>
              <a:cs typeface="Cul De Sac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5832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6371433" y="2700006"/>
            <a:ext cx="2478086" cy="62722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ts val="5000"/>
              </a:lnSpc>
            </a:pPr>
            <a:r>
              <a:rPr lang="en-US" altLang="ko-KR" sz="4000" spc="-300" dirty="0">
                <a:solidFill>
                  <a:srgbClr val="468966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01. </a:t>
            </a:r>
            <a:r>
              <a:rPr lang="ko-KR" altLang="en-US" sz="4000" spc="-300" dirty="0">
                <a:solidFill>
                  <a:srgbClr val="468966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en-US" altLang="ko-KR" sz="4000" spc="-300" dirty="0">
                <a:solidFill>
                  <a:srgbClr val="468966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Main UI</a:t>
            </a:r>
          </a:p>
        </p:txBody>
      </p:sp>
      <p:cxnSp>
        <p:nvCxnSpPr>
          <p:cNvPr id="12" name="Straight Connector 11"/>
          <p:cNvCxnSpPr>
            <a:cxnSpLocks/>
          </p:cNvCxnSpPr>
          <p:nvPr/>
        </p:nvCxnSpPr>
        <p:spPr>
          <a:xfrm>
            <a:off x="7610476" y="3429000"/>
            <a:ext cx="884237" cy="0"/>
          </a:xfrm>
          <a:prstGeom prst="line">
            <a:avLst/>
          </a:prstGeom>
          <a:ln w="76200" cap="rnd">
            <a:solidFill>
              <a:srgbClr val="46896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707423" y="1682675"/>
            <a:ext cx="3656012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ko-KR" altLang="en-US" sz="1200" dirty="0" err="1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Lorem</a:t>
            </a:r>
            <a:r>
              <a:rPr lang="ko-KR" altLang="en-US" sz="1200" dirty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ko-KR" altLang="en-US" sz="1200" dirty="0" err="1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ipsum</a:t>
            </a:r>
            <a:r>
              <a:rPr lang="ko-KR" altLang="en-US" sz="1200" dirty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ko-KR" altLang="en-US" sz="1200" dirty="0" err="1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dolor</a:t>
            </a:r>
            <a:r>
              <a:rPr lang="ko-KR" altLang="en-US" sz="1200" dirty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ko-KR" altLang="en-US" sz="1200" dirty="0" err="1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sit</a:t>
            </a:r>
            <a:r>
              <a:rPr lang="ko-KR" altLang="en-US" sz="1200" dirty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ko-KR" altLang="en-US" sz="1200" dirty="0" err="1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amet</a:t>
            </a:r>
            <a:r>
              <a:rPr lang="ko-KR" altLang="en-US" sz="1200" dirty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, </a:t>
            </a:r>
            <a:r>
              <a:rPr lang="ko-KR" altLang="en-US" sz="1200" dirty="0" err="1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soleat</a:t>
            </a:r>
            <a:r>
              <a:rPr lang="ko-KR" altLang="en-US" sz="1200" dirty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ko-KR" altLang="en-US" sz="1200" dirty="0" err="1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doctus</a:t>
            </a:r>
            <a:r>
              <a:rPr lang="ko-KR" altLang="en-US" sz="1200" dirty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ko-KR" altLang="en-US" sz="1200" dirty="0" err="1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scaevola</a:t>
            </a:r>
            <a:r>
              <a:rPr lang="ko-KR" altLang="en-US" sz="1200" dirty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ko-KR" altLang="en-US" sz="1200" dirty="0" err="1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te</a:t>
            </a:r>
            <a:r>
              <a:rPr lang="ko-KR" altLang="en-US" sz="1200" dirty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ko-KR" altLang="en-US" sz="1200" dirty="0" err="1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sea</a:t>
            </a:r>
            <a:r>
              <a:rPr lang="ko-KR" altLang="en-US" sz="1200" dirty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. </a:t>
            </a:r>
            <a:r>
              <a:rPr lang="ko-KR" altLang="en-US" sz="1200" dirty="0" err="1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Lorem</a:t>
            </a:r>
            <a:r>
              <a:rPr lang="ko-KR" altLang="en-US" sz="1200" dirty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ko-KR" altLang="en-US" sz="1200" dirty="0" err="1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nobis</a:t>
            </a:r>
            <a:r>
              <a:rPr lang="ko-KR" altLang="en-US" sz="1200" dirty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ko-KR" altLang="en-US" sz="1200" dirty="0" err="1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molestie</a:t>
            </a:r>
            <a:r>
              <a:rPr lang="ko-KR" altLang="en-US" sz="1200" dirty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ko-KR" altLang="en-US" sz="1200" dirty="0" err="1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quo</a:t>
            </a:r>
            <a:r>
              <a:rPr lang="ko-KR" altLang="en-US" sz="1200" dirty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ko-KR" altLang="en-US" sz="1200" dirty="0" err="1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id</a:t>
            </a:r>
            <a:r>
              <a:rPr lang="ko-KR" altLang="en-US" sz="1200" dirty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, </a:t>
            </a:r>
            <a:r>
              <a:rPr lang="ko-KR" altLang="en-US" sz="1200" dirty="0" err="1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at</a:t>
            </a:r>
            <a:r>
              <a:rPr lang="ko-KR" altLang="en-US" sz="1200" dirty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ko-KR" altLang="en-US" sz="1200" dirty="0" err="1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usu</a:t>
            </a:r>
            <a:r>
              <a:rPr lang="ko-KR" altLang="en-US" sz="1200" dirty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ko-KR" altLang="en-US" sz="1200" dirty="0" err="1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virtute</a:t>
            </a:r>
            <a:r>
              <a:rPr lang="ko-KR" altLang="en-US" sz="1200" dirty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ko-KR" altLang="en-US" sz="1200" dirty="0" err="1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accumsan</a:t>
            </a:r>
            <a:r>
              <a:rPr lang="ko-KR" altLang="en-US" sz="1200" dirty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, </a:t>
            </a:r>
            <a:r>
              <a:rPr lang="ko-KR" altLang="en-US" sz="1200" dirty="0" err="1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in</a:t>
            </a:r>
            <a:r>
              <a:rPr lang="ko-KR" altLang="en-US" sz="1200" dirty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ko-KR" altLang="en-US" sz="1200" dirty="0" err="1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legere</a:t>
            </a:r>
            <a:r>
              <a:rPr lang="ko-KR" altLang="en-US" sz="1200" dirty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ko-KR" altLang="en-US" sz="1200" dirty="0" err="1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labore</a:t>
            </a:r>
            <a:r>
              <a:rPr lang="ko-KR" altLang="en-US" sz="1200" dirty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ko-KR" altLang="en-US" sz="1200" dirty="0" err="1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neglegentur</a:t>
            </a:r>
            <a:r>
              <a:rPr lang="ko-KR" altLang="en-US" sz="1200" dirty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ko-KR" altLang="en-US" sz="1200" dirty="0" err="1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has</a:t>
            </a:r>
            <a:r>
              <a:rPr lang="ko-KR" altLang="en-US" sz="1200" dirty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. 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760732" y="1566580"/>
            <a:ext cx="543988" cy="284299"/>
            <a:chOff x="4034021" y="-23150"/>
            <a:chExt cx="2032908" cy="1062438"/>
          </a:xfrm>
          <a:solidFill>
            <a:srgbClr val="468966"/>
          </a:solidFill>
        </p:grpSpPr>
        <p:sp>
          <p:nvSpPr>
            <p:cNvPr id="45" name="Freeform 44"/>
            <p:cNvSpPr/>
            <p:nvPr/>
          </p:nvSpPr>
          <p:spPr>
            <a:xfrm rot="5400000">
              <a:off x="4333528" y="452970"/>
              <a:ext cx="286811" cy="885825"/>
            </a:xfrm>
            <a:custGeom>
              <a:avLst/>
              <a:gdLst>
                <a:gd name="connsiteX0" fmla="*/ 0 w 286811"/>
                <a:gd name="connsiteY0" fmla="*/ 599013 h 885825"/>
                <a:gd name="connsiteX1" fmla="*/ 0 w 286811"/>
                <a:gd name="connsiteY1" fmla="*/ 286812 h 885825"/>
                <a:gd name="connsiteX2" fmla="*/ 175172 w 286811"/>
                <a:gd name="connsiteY2" fmla="*/ 22539 h 885825"/>
                <a:gd name="connsiteX3" fmla="*/ 286811 w 286811"/>
                <a:gd name="connsiteY3" fmla="*/ 0 h 885825"/>
                <a:gd name="connsiteX4" fmla="*/ 286811 w 286811"/>
                <a:gd name="connsiteY4" fmla="*/ 885825 h 885825"/>
                <a:gd name="connsiteX5" fmla="*/ 175172 w 286811"/>
                <a:gd name="connsiteY5" fmla="*/ 863286 h 885825"/>
                <a:gd name="connsiteX6" fmla="*/ 0 w 286811"/>
                <a:gd name="connsiteY6" fmla="*/ 599013 h 885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6811" h="885825">
                  <a:moveTo>
                    <a:pt x="0" y="599013"/>
                  </a:moveTo>
                  <a:lnTo>
                    <a:pt x="0" y="286812"/>
                  </a:lnTo>
                  <a:cubicBezTo>
                    <a:pt x="0" y="168011"/>
                    <a:pt x="72231" y="66080"/>
                    <a:pt x="175172" y="22539"/>
                  </a:cubicBezTo>
                  <a:lnTo>
                    <a:pt x="286811" y="0"/>
                  </a:lnTo>
                  <a:lnTo>
                    <a:pt x="286811" y="885825"/>
                  </a:lnTo>
                  <a:lnTo>
                    <a:pt x="175172" y="863286"/>
                  </a:lnTo>
                  <a:cubicBezTo>
                    <a:pt x="72231" y="819746"/>
                    <a:pt x="0" y="717815"/>
                    <a:pt x="0" y="59901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Freeform 45"/>
            <p:cNvSpPr/>
            <p:nvPr/>
          </p:nvSpPr>
          <p:spPr>
            <a:xfrm rot="5400000">
              <a:off x="4412439" y="41344"/>
              <a:ext cx="1062438" cy="933450"/>
            </a:xfrm>
            <a:custGeom>
              <a:avLst/>
              <a:gdLst>
                <a:gd name="connsiteX0" fmla="*/ 0 w 1062438"/>
                <a:gd name="connsiteY0" fmla="*/ 466725 h 933450"/>
                <a:gd name="connsiteX1" fmla="*/ 9482 w 1062438"/>
                <a:gd name="connsiteY1" fmla="*/ 372664 h 933450"/>
                <a:gd name="connsiteX2" fmla="*/ 466725 w 1062438"/>
                <a:gd name="connsiteY2" fmla="*/ 0 h 933450"/>
                <a:gd name="connsiteX3" fmla="*/ 882527 w 1062438"/>
                <a:gd name="connsiteY3" fmla="*/ 0 h 933450"/>
                <a:gd name="connsiteX4" fmla="*/ 976588 w 1062438"/>
                <a:gd name="connsiteY4" fmla="*/ 9482 h 933450"/>
                <a:gd name="connsiteX5" fmla="*/ 1062438 w 1062438"/>
                <a:gd name="connsiteY5" fmla="*/ 36132 h 933450"/>
                <a:gd name="connsiteX6" fmla="*/ 1062438 w 1062438"/>
                <a:gd name="connsiteY6" fmla="*/ 897318 h 933450"/>
                <a:gd name="connsiteX7" fmla="*/ 976587 w 1062438"/>
                <a:gd name="connsiteY7" fmla="*/ 923968 h 933450"/>
                <a:gd name="connsiteX8" fmla="*/ 882526 w 1062438"/>
                <a:gd name="connsiteY8" fmla="*/ 933450 h 933450"/>
                <a:gd name="connsiteX9" fmla="*/ 466725 w 1062438"/>
                <a:gd name="connsiteY9" fmla="*/ 933449 h 933450"/>
                <a:gd name="connsiteX10" fmla="*/ 9482 w 1062438"/>
                <a:gd name="connsiteY10" fmla="*/ 560786 h 933450"/>
                <a:gd name="connsiteX11" fmla="*/ 0 w 1062438"/>
                <a:gd name="connsiteY11" fmla="*/ 466725 h 933450"/>
                <a:gd name="connsiteX12" fmla="*/ 0 w 1062438"/>
                <a:gd name="connsiteY12" fmla="*/ 466724 h 933450"/>
                <a:gd name="connsiteX13" fmla="*/ 0 w 1062438"/>
                <a:gd name="connsiteY13" fmla="*/ 466725 h 933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62438" h="933450">
                  <a:moveTo>
                    <a:pt x="0" y="466725"/>
                  </a:moveTo>
                  <a:lnTo>
                    <a:pt x="9482" y="372664"/>
                  </a:lnTo>
                  <a:cubicBezTo>
                    <a:pt x="53003" y="159985"/>
                    <a:pt x="241181" y="0"/>
                    <a:pt x="466725" y="0"/>
                  </a:cubicBezTo>
                  <a:lnTo>
                    <a:pt x="882527" y="0"/>
                  </a:lnTo>
                  <a:cubicBezTo>
                    <a:pt x="914748" y="0"/>
                    <a:pt x="946206" y="3265"/>
                    <a:pt x="976588" y="9482"/>
                  </a:cubicBezTo>
                  <a:lnTo>
                    <a:pt x="1062438" y="36132"/>
                  </a:lnTo>
                  <a:lnTo>
                    <a:pt x="1062438" y="897318"/>
                  </a:lnTo>
                  <a:lnTo>
                    <a:pt x="976587" y="923968"/>
                  </a:lnTo>
                  <a:cubicBezTo>
                    <a:pt x="946205" y="930185"/>
                    <a:pt x="914747" y="933450"/>
                    <a:pt x="882526" y="933450"/>
                  </a:cubicBezTo>
                  <a:lnTo>
                    <a:pt x="466725" y="933449"/>
                  </a:lnTo>
                  <a:cubicBezTo>
                    <a:pt x="241181" y="933449"/>
                    <a:pt x="53003" y="773464"/>
                    <a:pt x="9482" y="560786"/>
                  </a:cubicBezTo>
                  <a:close/>
                  <a:moveTo>
                    <a:pt x="0" y="466725"/>
                  </a:moveTo>
                  <a:lnTo>
                    <a:pt x="0" y="466724"/>
                  </a:lnTo>
                  <a:lnTo>
                    <a:pt x="0" y="466725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Freeform 46"/>
            <p:cNvSpPr/>
            <p:nvPr/>
          </p:nvSpPr>
          <p:spPr>
            <a:xfrm rot="5400000">
              <a:off x="5240280" y="212640"/>
              <a:ext cx="530027" cy="1123270"/>
            </a:xfrm>
            <a:custGeom>
              <a:avLst/>
              <a:gdLst>
                <a:gd name="connsiteX0" fmla="*/ 0 w 530027"/>
                <a:gd name="connsiteY0" fmla="*/ 650720 h 1123270"/>
                <a:gd name="connsiteX1" fmla="*/ 0 w 530027"/>
                <a:gd name="connsiteY1" fmla="*/ 472550 h 1123270"/>
                <a:gd name="connsiteX2" fmla="*/ 472550 w 530027"/>
                <a:gd name="connsiteY2" fmla="*/ 0 h 1123270"/>
                <a:gd name="connsiteX3" fmla="*/ 530027 w 530027"/>
                <a:gd name="connsiteY3" fmla="*/ 5794 h 1123270"/>
                <a:gd name="connsiteX4" fmla="*/ 530027 w 530027"/>
                <a:gd name="connsiteY4" fmla="*/ 1117476 h 1123270"/>
                <a:gd name="connsiteX5" fmla="*/ 472550 w 530027"/>
                <a:gd name="connsiteY5" fmla="*/ 1123270 h 1123270"/>
                <a:gd name="connsiteX6" fmla="*/ 0 w 530027"/>
                <a:gd name="connsiteY6" fmla="*/ 650720 h 1123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30027" h="1123270">
                  <a:moveTo>
                    <a:pt x="0" y="650720"/>
                  </a:moveTo>
                  <a:lnTo>
                    <a:pt x="0" y="472550"/>
                  </a:lnTo>
                  <a:cubicBezTo>
                    <a:pt x="0" y="211568"/>
                    <a:pt x="211568" y="0"/>
                    <a:pt x="472550" y="0"/>
                  </a:cubicBezTo>
                  <a:lnTo>
                    <a:pt x="530027" y="5794"/>
                  </a:lnTo>
                  <a:lnTo>
                    <a:pt x="530027" y="1117476"/>
                  </a:lnTo>
                  <a:lnTo>
                    <a:pt x="472550" y="1123270"/>
                  </a:lnTo>
                  <a:cubicBezTo>
                    <a:pt x="211568" y="1123270"/>
                    <a:pt x="0" y="911702"/>
                    <a:pt x="0" y="65072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884266" y="3201610"/>
            <a:ext cx="296921" cy="402618"/>
            <a:chOff x="2388194" y="2743199"/>
            <a:chExt cx="702447" cy="952501"/>
          </a:xfrm>
          <a:solidFill>
            <a:srgbClr val="468966"/>
          </a:solidFill>
        </p:grpSpPr>
        <p:sp>
          <p:nvSpPr>
            <p:cNvPr id="51" name="Freeform 50"/>
            <p:cNvSpPr/>
            <p:nvPr/>
          </p:nvSpPr>
          <p:spPr>
            <a:xfrm>
              <a:off x="2388194" y="2743199"/>
              <a:ext cx="702447" cy="765732"/>
            </a:xfrm>
            <a:custGeom>
              <a:avLst/>
              <a:gdLst>
                <a:gd name="connsiteX0" fmla="*/ 612180 w 1224359"/>
                <a:gd name="connsiteY0" fmla="*/ 0 h 1334665"/>
                <a:gd name="connsiteX1" fmla="*/ 651214 w 1224359"/>
                <a:gd name="connsiteY1" fmla="*/ 1864 h 1334665"/>
                <a:gd name="connsiteX2" fmla="*/ 1038693 w 1224359"/>
                <a:gd name="connsiteY2" fmla="*/ 184629 h 1334665"/>
                <a:gd name="connsiteX3" fmla="*/ 1082209 w 1224359"/>
                <a:gd name="connsiteY3" fmla="*/ 1032965 h 1334665"/>
                <a:gd name="connsiteX4" fmla="*/ 1075808 w 1224359"/>
                <a:gd name="connsiteY4" fmla="*/ 1040046 h 1334665"/>
                <a:gd name="connsiteX5" fmla="*/ 880268 w 1224359"/>
                <a:gd name="connsiteY5" fmla="*/ 1334665 h 1334665"/>
                <a:gd name="connsiteX6" fmla="*/ 344091 w 1224359"/>
                <a:gd name="connsiteY6" fmla="*/ 1334665 h 1334665"/>
                <a:gd name="connsiteX7" fmla="*/ 148551 w 1224359"/>
                <a:gd name="connsiteY7" fmla="*/ 1040046 h 1334665"/>
                <a:gd name="connsiteX8" fmla="*/ 142151 w 1224359"/>
                <a:gd name="connsiteY8" fmla="*/ 1032965 h 1334665"/>
                <a:gd name="connsiteX9" fmla="*/ 185667 w 1224359"/>
                <a:gd name="connsiteY9" fmla="*/ 184629 h 1334665"/>
                <a:gd name="connsiteX10" fmla="*/ 573145 w 1224359"/>
                <a:gd name="connsiteY10" fmla="*/ 1864 h 1334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24359" h="1334665">
                  <a:moveTo>
                    <a:pt x="612180" y="0"/>
                  </a:moveTo>
                  <a:lnTo>
                    <a:pt x="651214" y="1864"/>
                  </a:lnTo>
                  <a:cubicBezTo>
                    <a:pt x="792641" y="15402"/>
                    <a:pt x="930387" y="76324"/>
                    <a:pt x="1038693" y="184629"/>
                  </a:cubicBezTo>
                  <a:cubicBezTo>
                    <a:pt x="1270776" y="416713"/>
                    <a:pt x="1285281" y="783983"/>
                    <a:pt x="1082209" y="1032965"/>
                  </a:cubicBezTo>
                  <a:lnTo>
                    <a:pt x="1075808" y="1040046"/>
                  </a:lnTo>
                  <a:lnTo>
                    <a:pt x="880268" y="1334665"/>
                  </a:lnTo>
                  <a:lnTo>
                    <a:pt x="344091" y="1334665"/>
                  </a:lnTo>
                  <a:lnTo>
                    <a:pt x="148551" y="1040046"/>
                  </a:lnTo>
                  <a:lnTo>
                    <a:pt x="142151" y="1032965"/>
                  </a:lnTo>
                  <a:cubicBezTo>
                    <a:pt x="-60922" y="783983"/>
                    <a:pt x="-46417" y="416713"/>
                    <a:pt x="185667" y="184629"/>
                  </a:cubicBezTo>
                  <a:cubicBezTo>
                    <a:pt x="293972" y="76324"/>
                    <a:pt x="431718" y="15402"/>
                    <a:pt x="573145" y="186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Rounded Rectangle 51"/>
            <p:cNvSpPr/>
            <p:nvPr/>
          </p:nvSpPr>
          <p:spPr>
            <a:xfrm>
              <a:off x="2587033" y="3570219"/>
              <a:ext cx="327617" cy="125481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829490" y="4782205"/>
            <a:ext cx="413236" cy="442171"/>
            <a:chOff x="3458199" y="3590925"/>
            <a:chExt cx="624067" cy="667764"/>
          </a:xfrm>
          <a:solidFill>
            <a:srgbClr val="468966"/>
          </a:solidFill>
        </p:grpSpPr>
        <p:sp>
          <p:nvSpPr>
            <p:cNvPr id="56" name="Oval 55"/>
            <p:cNvSpPr/>
            <p:nvPr/>
          </p:nvSpPr>
          <p:spPr>
            <a:xfrm>
              <a:off x="3757937" y="3590925"/>
              <a:ext cx="156838" cy="156838"/>
            </a:xfrm>
            <a:prstGeom prst="ellipse">
              <a:avLst/>
            </a:prstGeom>
            <a:grpFill/>
            <a:ln>
              <a:solidFill>
                <a:srgbClr val="468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3458199" y="3851417"/>
              <a:ext cx="156838" cy="156838"/>
            </a:xfrm>
            <a:prstGeom prst="ellipse">
              <a:avLst/>
            </a:prstGeom>
            <a:grpFill/>
            <a:ln>
              <a:solidFill>
                <a:srgbClr val="468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3925428" y="4101851"/>
              <a:ext cx="156838" cy="156838"/>
            </a:xfrm>
            <a:prstGeom prst="ellipse">
              <a:avLst/>
            </a:prstGeom>
            <a:grpFill/>
            <a:ln>
              <a:solidFill>
                <a:srgbClr val="468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9" name="Straight Connector 58"/>
            <p:cNvCxnSpPr>
              <a:stCxn id="56" idx="3"/>
              <a:endCxn id="57" idx="7"/>
            </p:cNvCxnSpPr>
            <p:nvPr/>
          </p:nvCxnSpPr>
          <p:spPr>
            <a:xfrm flipH="1">
              <a:off x="3592069" y="3724795"/>
              <a:ext cx="188836" cy="149590"/>
            </a:xfrm>
            <a:prstGeom prst="line">
              <a:avLst/>
            </a:prstGeom>
            <a:grpFill/>
            <a:ln>
              <a:solidFill>
                <a:srgbClr val="4689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57" idx="5"/>
              <a:endCxn id="58" idx="2"/>
            </p:cNvCxnSpPr>
            <p:nvPr/>
          </p:nvCxnSpPr>
          <p:spPr>
            <a:xfrm>
              <a:off x="3592069" y="3985287"/>
              <a:ext cx="333359" cy="194983"/>
            </a:xfrm>
            <a:prstGeom prst="line">
              <a:avLst/>
            </a:prstGeom>
            <a:grpFill/>
            <a:ln>
              <a:solidFill>
                <a:srgbClr val="4689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Rectangle 60"/>
          <p:cNvSpPr/>
          <p:nvPr/>
        </p:nvSpPr>
        <p:spPr>
          <a:xfrm>
            <a:off x="1707423" y="1344904"/>
            <a:ext cx="3668822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ko-KR" sz="2000" b="1" dirty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CLOUD</a:t>
            </a:r>
            <a:endParaRPr lang="ko-KR" altLang="en-US" sz="2000" b="1" dirty="0">
              <a:solidFill>
                <a:srgbClr val="468966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1707423" y="3327229"/>
            <a:ext cx="3656012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ko-KR" altLang="en-US" sz="120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Lorem ipsum dolor sit amet, soleat doctus scaevola te sea. Lorem nobis molestie quo id, at usu virtute accumsan, in legere labore neglegentur has. </a:t>
            </a:r>
          </a:p>
        </p:txBody>
      </p:sp>
      <p:sp>
        <p:nvSpPr>
          <p:cNvPr id="63" name="Rectangle 62"/>
          <p:cNvSpPr/>
          <p:nvPr/>
        </p:nvSpPr>
        <p:spPr>
          <a:xfrm>
            <a:off x="1707423" y="2989458"/>
            <a:ext cx="3668822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ko-KR" sz="2000" b="1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LIGHT</a:t>
            </a:r>
            <a:endParaRPr lang="ko-KR" altLang="en-US" sz="2000" b="1">
              <a:solidFill>
                <a:srgbClr val="468966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1707423" y="4947377"/>
            <a:ext cx="3656012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ko-KR" altLang="en-US" sz="120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Lorem ipsum dolor sit amet, soleat doctus scaevola te sea. Lorem nobis molestie quo id, at usu virtute accumsan, in legere labore neglegentur has. </a:t>
            </a:r>
          </a:p>
        </p:txBody>
      </p:sp>
      <p:sp>
        <p:nvSpPr>
          <p:cNvPr id="65" name="Rectangle 64"/>
          <p:cNvSpPr/>
          <p:nvPr/>
        </p:nvSpPr>
        <p:spPr>
          <a:xfrm>
            <a:off x="1707423" y="4609606"/>
            <a:ext cx="3668822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ko-KR" sz="2000" b="1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SERVICE</a:t>
            </a:r>
            <a:endParaRPr lang="ko-KR" altLang="en-US" sz="2000" b="1">
              <a:solidFill>
                <a:srgbClr val="468966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A6A631C-D024-4F4E-B7B1-EC583FA82B7F}"/>
              </a:ext>
            </a:extLst>
          </p:cNvPr>
          <p:cNvSpPr/>
          <p:nvPr/>
        </p:nvSpPr>
        <p:spPr>
          <a:xfrm>
            <a:off x="7469742" y="3696561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468966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Cul De Sac" pitchFamily="2" charset="0"/>
              </a:rPr>
              <a:t>3) </a:t>
            </a:r>
            <a:r>
              <a:rPr lang="ko-KR" altLang="en-US" dirty="0">
                <a:solidFill>
                  <a:srgbClr val="468966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Cul De Sac" pitchFamily="2" charset="0"/>
              </a:rPr>
              <a:t>상점</a:t>
            </a:r>
            <a:endParaRPr lang="en-US" altLang="ko-KR" dirty="0">
              <a:solidFill>
                <a:srgbClr val="468966"/>
              </a:solidFill>
              <a:latin typeface="메이플스토리" panose="02000300000000000000" pitchFamily="2" charset="-127"/>
              <a:ea typeface="메이플스토리" panose="02000300000000000000" pitchFamily="2" charset="-127"/>
              <a:cs typeface="Cul De Sac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274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4052</TotalTime>
  <Words>1342</Words>
  <Application>Microsoft Office PowerPoint</Application>
  <PresentationFormat>화면 슬라이드 쇼(4:3)</PresentationFormat>
  <Paragraphs>161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4" baseType="lpstr">
      <vt:lpstr>1훈하얀고양이 R</vt:lpstr>
      <vt:lpstr>DX빨간우체통B</vt:lpstr>
      <vt:lpstr>나눔바른고딕 UltraLight</vt:lpstr>
      <vt:lpstr>맑은 고딕</vt:lpstr>
      <vt:lpstr>메이플스토리</vt:lpstr>
      <vt:lpstr>Arial</vt:lpstr>
      <vt:lpstr>Calibri</vt:lpstr>
      <vt:lpstr>Calibri Light</vt:lpstr>
      <vt:lpstr>Cul De Sac</vt:lpstr>
      <vt:lpstr>Rockwell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canonnam</dc:creator>
  <cp:lastModifiedBy>조 은하</cp:lastModifiedBy>
  <cp:revision>258</cp:revision>
  <dcterms:created xsi:type="dcterms:W3CDTF">2015-10-11T11:17:49Z</dcterms:created>
  <dcterms:modified xsi:type="dcterms:W3CDTF">2018-05-28T12:49:05Z</dcterms:modified>
</cp:coreProperties>
</file>